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3"/>
    <p:sldMasterId id="2147483708" r:id="rId4"/>
  </p:sldMasterIdLst>
  <p:notesMasterIdLst>
    <p:notesMasterId r:id="rId89"/>
  </p:notesMasterIdLst>
  <p:sldIdLst>
    <p:sldId id="256" r:id="rId5"/>
    <p:sldId id="257" r:id="rId6"/>
    <p:sldId id="282" r:id="rId7"/>
    <p:sldId id="259" r:id="rId8"/>
    <p:sldId id="260" r:id="rId9"/>
    <p:sldId id="261" r:id="rId10"/>
    <p:sldId id="262" r:id="rId11"/>
    <p:sldId id="263" r:id="rId12"/>
    <p:sldId id="264" r:id="rId13"/>
    <p:sldId id="266" r:id="rId14"/>
    <p:sldId id="267" r:id="rId15"/>
    <p:sldId id="288" r:id="rId16"/>
    <p:sldId id="268" r:id="rId17"/>
    <p:sldId id="300" r:id="rId18"/>
    <p:sldId id="289" r:id="rId19"/>
    <p:sldId id="270" r:id="rId20"/>
    <p:sldId id="290" r:id="rId21"/>
    <p:sldId id="271" r:id="rId22"/>
    <p:sldId id="272" r:id="rId23"/>
    <p:sldId id="273" r:id="rId24"/>
    <p:sldId id="274" r:id="rId25"/>
    <p:sldId id="275" r:id="rId26"/>
    <p:sldId id="276" r:id="rId27"/>
    <p:sldId id="277" r:id="rId28"/>
    <p:sldId id="278" r:id="rId29"/>
    <p:sldId id="279" r:id="rId30"/>
    <p:sldId id="280" r:id="rId31"/>
    <p:sldId id="291"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3" r:id="rId65"/>
    <p:sldId id="334" r:id="rId66"/>
    <p:sldId id="335" r:id="rId67"/>
    <p:sldId id="336" r:id="rId68"/>
    <p:sldId id="337" r:id="rId69"/>
    <p:sldId id="338" r:id="rId70"/>
    <p:sldId id="339" r:id="rId71"/>
    <p:sldId id="340" r:id="rId72"/>
    <p:sldId id="341" r:id="rId73"/>
    <p:sldId id="342" r:id="rId74"/>
    <p:sldId id="343" r:id="rId75"/>
    <p:sldId id="344" r:id="rId76"/>
    <p:sldId id="345" r:id="rId77"/>
    <p:sldId id="346" r:id="rId78"/>
    <p:sldId id="347" r:id="rId79"/>
    <p:sldId id="292" r:id="rId80"/>
    <p:sldId id="293" r:id="rId81"/>
    <p:sldId id="294" r:id="rId82"/>
    <p:sldId id="295" r:id="rId83"/>
    <p:sldId id="296" r:id="rId84"/>
    <p:sldId id="297" r:id="rId85"/>
    <p:sldId id="298" r:id="rId86"/>
    <p:sldId id="299" r:id="rId87"/>
    <p:sldId id="281"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12" y="-6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Relationship Id="rId76" Type="http://schemas.openxmlformats.org/officeDocument/2006/relationships/slide" Target="slides/slide72.xml"/><Relationship Id="rId77" Type="http://schemas.openxmlformats.org/officeDocument/2006/relationships/slide" Target="slides/slide73.xml"/><Relationship Id="rId78" Type="http://schemas.openxmlformats.org/officeDocument/2006/relationships/slide" Target="slides/slide74.xml"/><Relationship Id="rId79" Type="http://schemas.openxmlformats.org/officeDocument/2006/relationships/slide" Target="slides/slide75.xml"/><Relationship Id="rId90" Type="http://schemas.openxmlformats.org/officeDocument/2006/relationships/printerSettings" Target="printerSettings/printerSettings1.bin"/><Relationship Id="rId91" Type="http://schemas.openxmlformats.org/officeDocument/2006/relationships/presProps" Target="presProps.xml"/><Relationship Id="rId92" Type="http://schemas.openxmlformats.org/officeDocument/2006/relationships/viewProps" Target="viewProps.xml"/><Relationship Id="rId93" Type="http://schemas.openxmlformats.org/officeDocument/2006/relationships/theme" Target="theme/theme1.xml"/><Relationship Id="rId94" Type="http://schemas.openxmlformats.org/officeDocument/2006/relationships/tableStyles" Target="tableStyles.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80" Type="http://schemas.openxmlformats.org/officeDocument/2006/relationships/slide" Target="slides/slide76.xml"/><Relationship Id="rId81" Type="http://schemas.openxmlformats.org/officeDocument/2006/relationships/slide" Target="slides/slide77.xml"/><Relationship Id="rId82" Type="http://schemas.openxmlformats.org/officeDocument/2006/relationships/slide" Target="slides/slide78.xml"/><Relationship Id="rId83" Type="http://schemas.openxmlformats.org/officeDocument/2006/relationships/slide" Target="slides/slide79.xml"/><Relationship Id="rId84" Type="http://schemas.openxmlformats.org/officeDocument/2006/relationships/slide" Target="slides/slide80.xml"/><Relationship Id="rId85" Type="http://schemas.openxmlformats.org/officeDocument/2006/relationships/slide" Target="slides/slide81.xml"/><Relationship Id="rId86" Type="http://schemas.openxmlformats.org/officeDocument/2006/relationships/slide" Target="slides/slide82.xml"/><Relationship Id="rId87" Type="http://schemas.openxmlformats.org/officeDocument/2006/relationships/slide" Target="slides/slide83.xml"/><Relationship Id="rId88" Type="http://schemas.openxmlformats.org/officeDocument/2006/relationships/slide" Target="slides/slide84.xml"/><Relationship Id="rId8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image" Target="../media/image11.png"/></Relationships>
</file>

<file path=ppt/diagrams/_rels/data10.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image" Target="../media/image12.png"/><Relationship Id="rId2" Type="http://schemas.openxmlformats.org/officeDocument/2006/relationships/image" Target="../media/image13.png"/></Relationships>
</file>

<file path=ppt/diagrams/_rels/data11.x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png"/></Relationships>
</file>

<file path=ppt/diagrams/_rels/data12.xml.rels><?xml version="1.0" encoding="UTF-8" standalone="yes"?>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s>
</file>

<file path=ppt/diagrams/_rels/data13.xml.rels><?xml version="1.0" encoding="UTF-8" standalone="yes"?>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image" Target="../media/image12.png"/><Relationship Id="rId2" Type="http://schemas.openxmlformats.org/officeDocument/2006/relationships/image" Target="../media/image13.png"/></Relationships>
</file>

<file path=ppt/diagrams/_rels/data3.x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png"/></Relationships>
</file>

<file path=ppt/diagrams/_rels/data4.xml.rels><?xml version="1.0" encoding="UTF-8" standalone="yes"?>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s>
</file>

<file path=ppt/diagrams/_rels/data5.xml.rels><?xml version="1.0" encoding="UTF-8" standalone="yes"?>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s>
</file>

<file path=ppt/diagrams/_rels/data9.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image" Target="../media/image11.png"/></Relationships>
</file>

<file path=ppt/diagrams/_rels/drawing10.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image" Target="../media/image12.png"/><Relationship Id="rId2" Type="http://schemas.openxmlformats.org/officeDocument/2006/relationships/image" Target="../media/image13.png"/></Relationships>
</file>

<file path=ppt/diagrams/_rels/drawing11.x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png"/></Relationships>
</file>

<file path=ppt/diagrams/_rels/drawing12.xml.rels><?xml version="1.0" encoding="UTF-8" standalone="yes"?>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s>
</file>

<file path=ppt/diagrams/_rels/drawing13.xml.rels><?xml version="1.0" encoding="UTF-8" standalone="yes"?>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image" Target="../media/image12.png"/><Relationship Id="rId2" Type="http://schemas.openxmlformats.org/officeDocument/2006/relationships/image" Target="../media/image13.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s>
</file>

<file path=ppt/diagrams/_rels/drawing5.xml.rels><?xml version="1.0" encoding="UTF-8" standalone="yes"?>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s>
</file>

<file path=ppt/diagrams/_rels/drawing9.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smtClean="0"/>
            <a:t>Group</a:t>
          </a:r>
          <a:endParaRPr lang="en-US" sz="180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smtClean="0"/>
            <a:t>StudyUnit</a:t>
          </a:r>
          <a:endParaRPr lang="en-US" sz="180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03DB4BA1-DEAB-433E-A4E7-7B6AD4377524}">
      <dgm:prSet custT="1"/>
      <dgm:spPr/>
      <dgm:t>
        <a:bodyPr/>
        <a:lstStyle/>
        <a:p>
          <a:pPr rtl="0"/>
          <a:r>
            <a:rPr lang="en-US" sz="1800" dirty="0" smtClean="0"/>
            <a:t>Quality</a:t>
          </a:r>
          <a:endParaRPr lang="en-US" sz="1800" dirty="0"/>
        </a:p>
      </dgm:t>
    </dgm:pt>
    <dgm:pt modelId="{6329655E-35A8-4E23-A80C-722AE1615D48}" type="parTrans" cxnId="{0F2DD3C0-E1FE-4CD5-916C-56CB4E441DD3}">
      <dgm:prSet/>
      <dgm:spPr/>
      <dgm:t>
        <a:bodyPr/>
        <a:lstStyle/>
        <a:p>
          <a:endParaRPr lang="en-US" sz="4000"/>
        </a:p>
      </dgm:t>
    </dgm:pt>
    <dgm:pt modelId="{A18F8F33-F922-4596-A6D2-4A6FD73C926E}" type="sibTrans" cxnId="{0F2DD3C0-E1FE-4CD5-916C-56CB4E441DD3}">
      <dgm:prSet/>
      <dgm:spPr/>
      <dgm:t>
        <a:bodyPr/>
        <a:lstStyle/>
        <a:p>
          <a:endParaRPr lang="en-US" sz="4000"/>
        </a:p>
      </dgm:t>
    </dgm:pt>
    <dgm:pt modelId="{ED2EEE23-A06D-4832-A887-26A672085949}" type="pres">
      <dgm:prSet presAssocID="{CEC557F0-E8F2-4E23-9091-E8B6015A191E}" presName="linear" presStyleCnt="0">
        <dgm:presLayoutVars>
          <dgm:dir/>
          <dgm:resizeHandles val="exact"/>
        </dgm:presLayoutVars>
      </dgm:prSet>
      <dgm:spPr/>
      <dgm:t>
        <a:bodyPr/>
        <a:lstStyle/>
        <a:p>
          <a:endParaRPr lang="en-US"/>
        </a:p>
      </dgm:t>
    </dgm:pt>
    <dgm:pt modelId="{92960EDA-E049-46B4-A7AF-D422D1D6F8CE}" type="pres">
      <dgm:prSet presAssocID="{34482952-7EED-4939-A409-D9DD1237221B}" presName="comp" presStyleCnt="0"/>
      <dgm:spPr/>
    </dgm:pt>
    <dgm:pt modelId="{F2324870-4221-4AAC-97A7-B0DD60531EA1}" type="pres">
      <dgm:prSet presAssocID="{34482952-7EED-4939-A409-D9DD1237221B}" presName="box" presStyleLbl="node1" presStyleIdx="0" presStyleCnt="3"/>
      <dgm:spPr/>
      <dgm:t>
        <a:bodyPr/>
        <a:lstStyle/>
        <a:p>
          <a:endParaRPr lang="en-US"/>
        </a:p>
      </dgm:t>
    </dgm:pt>
    <dgm:pt modelId="{572F8465-EE35-4687-A700-33AC4E90C89E}"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7D35C8B2-A514-488F-AAE7-9075CA45C136}" type="pres">
      <dgm:prSet presAssocID="{34482952-7EED-4939-A409-D9DD1237221B}" presName="text" presStyleLbl="node1" presStyleIdx="0" presStyleCnt="3">
        <dgm:presLayoutVars>
          <dgm:bulletEnabled val="1"/>
        </dgm:presLayoutVars>
      </dgm:prSet>
      <dgm:spPr/>
      <dgm:t>
        <a:bodyPr/>
        <a:lstStyle/>
        <a:p>
          <a:endParaRPr lang="en-US"/>
        </a:p>
      </dgm:t>
    </dgm:pt>
    <dgm:pt modelId="{2646F996-677B-4093-A20F-4E46EA82F8B2}" type="pres">
      <dgm:prSet presAssocID="{D7902A8F-07BA-4C9D-948F-0BCC8BD27AA8}" presName="spacer" presStyleCnt="0"/>
      <dgm:spPr/>
    </dgm:pt>
    <dgm:pt modelId="{66F38DCD-F13B-4C6C-90A4-D3F73B228AE0}" type="pres">
      <dgm:prSet presAssocID="{6A3FA8A3-A890-403B-A841-979804271EC2}" presName="comp" presStyleCnt="0"/>
      <dgm:spPr/>
    </dgm:pt>
    <dgm:pt modelId="{04F1C312-2220-4B48-B2BB-033CA1358C0E}" type="pres">
      <dgm:prSet presAssocID="{6A3FA8A3-A890-403B-A841-979804271EC2}" presName="box" presStyleLbl="node1" presStyleIdx="1" presStyleCnt="3"/>
      <dgm:spPr/>
      <dgm:t>
        <a:bodyPr/>
        <a:lstStyle/>
        <a:p>
          <a:endParaRPr lang="en-US"/>
        </a:p>
      </dgm:t>
    </dgm:pt>
    <dgm:pt modelId="{9521FB5F-E58F-485F-A8F3-10F27C130B4B}"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E3B82668-BAF3-45C6-8DDD-A7BD2C4A70F5}" type="pres">
      <dgm:prSet presAssocID="{6A3FA8A3-A890-403B-A841-979804271EC2}" presName="text" presStyleLbl="node1" presStyleIdx="1" presStyleCnt="3">
        <dgm:presLayoutVars>
          <dgm:bulletEnabled val="1"/>
        </dgm:presLayoutVars>
      </dgm:prSet>
      <dgm:spPr/>
      <dgm:t>
        <a:bodyPr/>
        <a:lstStyle/>
        <a:p>
          <a:endParaRPr lang="en-US"/>
        </a:p>
      </dgm:t>
    </dgm:pt>
    <dgm:pt modelId="{F9587948-74C1-4543-8404-11BF3899F186}" type="pres">
      <dgm:prSet presAssocID="{E5D01FEA-E439-4C73-8F8A-A2315326D1A6}" presName="spacer" presStyleCnt="0"/>
      <dgm:spPr/>
    </dgm:pt>
    <dgm:pt modelId="{65001834-47FB-4A9C-8179-F40CB11B2CD3}" type="pres">
      <dgm:prSet presAssocID="{03DB4BA1-DEAB-433E-A4E7-7B6AD4377524}" presName="comp" presStyleCnt="0"/>
      <dgm:spPr/>
    </dgm:pt>
    <dgm:pt modelId="{0CE7BD0E-F109-439F-A44E-C676BB6932BE}" type="pres">
      <dgm:prSet presAssocID="{03DB4BA1-DEAB-433E-A4E7-7B6AD4377524}" presName="box" presStyleLbl="node1" presStyleIdx="2" presStyleCnt="3" custLinFactNeighborX="3448"/>
      <dgm:spPr/>
      <dgm:t>
        <a:bodyPr/>
        <a:lstStyle/>
        <a:p>
          <a:endParaRPr lang="en-US"/>
        </a:p>
      </dgm:t>
    </dgm:pt>
    <dgm:pt modelId="{411A5FBD-8049-4FE1-9A56-58EFC36A0D14}" type="pres">
      <dgm:prSet presAssocID="{03DB4BA1-DEAB-433E-A4E7-7B6AD4377524}" presName="img" presStyleLbl="fgImgPlace1" presStyleIdx="2" presStyleCnt="3"/>
      <dgm:spPr>
        <a:blipFill rotWithShape="1">
          <a:blip xmlns:r="http://schemas.openxmlformats.org/officeDocument/2006/relationships" r:embed="rId3"/>
          <a:stretch>
            <a:fillRect/>
          </a:stretch>
        </a:blipFill>
      </dgm:spPr>
    </dgm:pt>
    <dgm:pt modelId="{303A8DEE-5D1D-450B-BF2C-958A0D6009E4}" type="pres">
      <dgm:prSet presAssocID="{03DB4BA1-DEAB-433E-A4E7-7B6AD4377524}" presName="text" presStyleLbl="node1" presStyleIdx="2" presStyleCnt="3">
        <dgm:presLayoutVars>
          <dgm:bulletEnabled val="1"/>
        </dgm:presLayoutVars>
      </dgm:prSet>
      <dgm:spPr/>
      <dgm:t>
        <a:bodyPr/>
        <a:lstStyle/>
        <a:p>
          <a:endParaRPr lang="en-US"/>
        </a:p>
      </dgm:t>
    </dgm:pt>
  </dgm:ptLst>
  <dgm:cxnLst>
    <dgm:cxn modelId="{0F2DD3C0-E1FE-4CD5-916C-56CB4E441DD3}" srcId="{CEC557F0-E8F2-4E23-9091-E8B6015A191E}" destId="{03DB4BA1-DEAB-433E-A4E7-7B6AD4377524}" srcOrd="2" destOrd="0" parTransId="{6329655E-35A8-4E23-A80C-722AE1615D48}" sibTransId="{A18F8F33-F922-4596-A6D2-4A6FD73C926E}"/>
    <dgm:cxn modelId="{66BAA20D-9FB8-3F42-A8F2-F62C10A8AF70}" type="presOf" srcId="{34482952-7EED-4939-A409-D9DD1237221B}" destId="{7D35C8B2-A514-488F-AAE7-9075CA45C136}" srcOrd="1" destOrd="0" presId="urn:microsoft.com/office/officeart/2005/8/layout/vList4"/>
    <dgm:cxn modelId="{02ED4B28-5CA4-6942-ABA9-5DA12BE48F80}" type="presOf" srcId="{03DB4BA1-DEAB-433E-A4E7-7B6AD4377524}" destId="{0CE7BD0E-F109-439F-A44E-C676BB6932BE}" srcOrd="0" destOrd="0" presId="urn:microsoft.com/office/officeart/2005/8/layout/vList4"/>
    <dgm:cxn modelId="{C39C2419-D810-4F34-ABF8-0C9A64692AFC}" srcId="{CEC557F0-E8F2-4E23-9091-E8B6015A191E}" destId="{34482952-7EED-4939-A409-D9DD1237221B}" srcOrd="0" destOrd="0" parTransId="{8B377AD2-916D-4D40-A2A9-4ECB1B3BAC10}" sibTransId="{D7902A8F-07BA-4C9D-948F-0BCC8BD27AA8}"/>
    <dgm:cxn modelId="{25EFA493-E931-3348-AE6E-26F4D1EEACFA}" type="presOf" srcId="{03DB4BA1-DEAB-433E-A4E7-7B6AD4377524}" destId="{303A8DEE-5D1D-450B-BF2C-958A0D6009E4}" srcOrd="1" destOrd="0" presId="urn:microsoft.com/office/officeart/2005/8/layout/vList4"/>
    <dgm:cxn modelId="{7CEBEE7B-4885-D24A-A0CD-B77412D6387B}" type="presOf" srcId="{6A3FA8A3-A890-403B-A841-979804271EC2}" destId="{04F1C312-2220-4B48-B2BB-033CA1358C0E}" srcOrd="0"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0E186E88-5932-944A-89AD-26B1FDB83EA8}" type="presOf" srcId="{34482952-7EED-4939-A409-D9DD1237221B}" destId="{F2324870-4221-4AAC-97A7-B0DD60531EA1}" srcOrd="0" destOrd="0" presId="urn:microsoft.com/office/officeart/2005/8/layout/vList4"/>
    <dgm:cxn modelId="{C5182D09-FB8B-BD48-A52B-DCD438F13AC0}" type="presOf" srcId="{CEC557F0-E8F2-4E23-9091-E8B6015A191E}" destId="{ED2EEE23-A06D-4832-A887-26A672085949}" srcOrd="0" destOrd="0" presId="urn:microsoft.com/office/officeart/2005/8/layout/vList4"/>
    <dgm:cxn modelId="{EC1193AB-3A19-6E44-A255-E42DED1FA7DE}" type="presOf" srcId="{6A3FA8A3-A890-403B-A841-979804271EC2}" destId="{E3B82668-BAF3-45C6-8DDD-A7BD2C4A70F5}" srcOrd="1" destOrd="0" presId="urn:microsoft.com/office/officeart/2005/8/layout/vList4"/>
    <dgm:cxn modelId="{0AFFDAAF-4A02-1B41-AE42-8112395454CF}" type="presParOf" srcId="{ED2EEE23-A06D-4832-A887-26A672085949}" destId="{92960EDA-E049-46B4-A7AF-D422D1D6F8CE}" srcOrd="0" destOrd="0" presId="urn:microsoft.com/office/officeart/2005/8/layout/vList4"/>
    <dgm:cxn modelId="{F4E6A7F5-2FB0-7841-87FE-89DBB964BF2C}" type="presParOf" srcId="{92960EDA-E049-46B4-A7AF-D422D1D6F8CE}" destId="{F2324870-4221-4AAC-97A7-B0DD60531EA1}" srcOrd="0" destOrd="0" presId="urn:microsoft.com/office/officeart/2005/8/layout/vList4"/>
    <dgm:cxn modelId="{AF2FCBE9-009E-9647-9E4D-96851ACA6605}" type="presParOf" srcId="{92960EDA-E049-46B4-A7AF-D422D1D6F8CE}" destId="{572F8465-EE35-4687-A700-33AC4E90C89E}" srcOrd="1" destOrd="0" presId="urn:microsoft.com/office/officeart/2005/8/layout/vList4"/>
    <dgm:cxn modelId="{24397F81-0F08-6145-AEEB-108014029F56}" type="presParOf" srcId="{92960EDA-E049-46B4-A7AF-D422D1D6F8CE}" destId="{7D35C8B2-A514-488F-AAE7-9075CA45C136}" srcOrd="2" destOrd="0" presId="urn:microsoft.com/office/officeart/2005/8/layout/vList4"/>
    <dgm:cxn modelId="{29975BE9-495B-B04E-93FA-512EC849FA54}" type="presParOf" srcId="{ED2EEE23-A06D-4832-A887-26A672085949}" destId="{2646F996-677B-4093-A20F-4E46EA82F8B2}" srcOrd="1" destOrd="0" presId="urn:microsoft.com/office/officeart/2005/8/layout/vList4"/>
    <dgm:cxn modelId="{C16B7BE7-1034-1E48-97EE-A19859DB2B9F}" type="presParOf" srcId="{ED2EEE23-A06D-4832-A887-26A672085949}" destId="{66F38DCD-F13B-4C6C-90A4-D3F73B228AE0}" srcOrd="2" destOrd="0" presId="urn:microsoft.com/office/officeart/2005/8/layout/vList4"/>
    <dgm:cxn modelId="{C7660AEC-FA55-B446-9DAE-F589038254D7}" type="presParOf" srcId="{66F38DCD-F13B-4C6C-90A4-D3F73B228AE0}" destId="{04F1C312-2220-4B48-B2BB-033CA1358C0E}" srcOrd="0" destOrd="0" presId="urn:microsoft.com/office/officeart/2005/8/layout/vList4"/>
    <dgm:cxn modelId="{EE824F75-375C-0A46-AE3B-869CA6A0AD50}" type="presParOf" srcId="{66F38DCD-F13B-4C6C-90A4-D3F73B228AE0}" destId="{9521FB5F-E58F-485F-A8F3-10F27C130B4B}" srcOrd="1" destOrd="0" presId="urn:microsoft.com/office/officeart/2005/8/layout/vList4"/>
    <dgm:cxn modelId="{5B970079-C4F9-374D-8438-51C678F26E95}" type="presParOf" srcId="{66F38DCD-F13B-4C6C-90A4-D3F73B228AE0}" destId="{E3B82668-BAF3-45C6-8DDD-A7BD2C4A70F5}" srcOrd="2" destOrd="0" presId="urn:microsoft.com/office/officeart/2005/8/layout/vList4"/>
    <dgm:cxn modelId="{9F72C523-B3AD-0A4C-A2C9-A054F4BD426C}" type="presParOf" srcId="{ED2EEE23-A06D-4832-A887-26A672085949}" destId="{F9587948-74C1-4543-8404-11BF3899F186}" srcOrd="3" destOrd="0" presId="urn:microsoft.com/office/officeart/2005/8/layout/vList4"/>
    <dgm:cxn modelId="{F900FA78-DA78-DB45-95E2-E27A8979997D}" type="presParOf" srcId="{ED2EEE23-A06D-4832-A887-26A672085949}" destId="{65001834-47FB-4A9C-8179-F40CB11B2CD3}" srcOrd="4" destOrd="0" presId="urn:microsoft.com/office/officeart/2005/8/layout/vList4"/>
    <dgm:cxn modelId="{FBD2F4DA-618C-684A-A386-F9D2BDA54AD7}" type="presParOf" srcId="{65001834-47FB-4A9C-8179-F40CB11B2CD3}" destId="{0CE7BD0E-F109-439F-A44E-C676BB6932BE}" srcOrd="0" destOrd="0" presId="urn:microsoft.com/office/officeart/2005/8/layout/vList4"/>
    <dgm:cxn modelId="{C162047D-59C5-814B-84A1-B8629129BE87}" type="presParOf" srcId="{65001834-47FB-4A9C-8179-F40CB11B2CD3}" destId="{411A5FBD-8049-4FE1-9A56-58EFC36A0D14}" srcOrd="1" destOrd="0" presId="urn:microsoft.com/office/officeart/2005/8/layout/vList4"/>
    <dgm:cxn modelId="{C2A28F70-5163-294B-8686-29116AFB8379}" type="presParOf" srcId="{65001834-47FB-4A9C-8179-F40CB11B2CD3}" destId="{303A8DEE-5D1D-450B-BF2C-958A0D6009E4}"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err="1" smtClean="0"/>
            <a:t>DataCollection</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smtClean="0"/>
            <a:t>Instrument</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03DB4BA1-DEAB-433E-A4E7-7B6AD4377524}">
      <dgm:prSet custT="1"/>
      <dgm:spPr/>
      <dgm:t>
        <a:bodyPr/>
        <a:lstStyle/>
        <a:p>
          <a:pPr algn="l" rtl="0"/>
          <a:r>
            <a:rPr lang="en-US" sz="1800" dirty="0" smtClean="0"/>
            <a:t>Question</a:t>
          </a:r>
          <a:endParaRPr lang="en-US" sz="1800" dirty="0"/>
        </a:p>
      </dgm:t>
    </dgm:pt>
    <dgm:pt modelId="{6329655E-35A8-4E23-A80C-722AE1615D48}" type="parTrans" cxnId="{0F2DD3C0-E1FE-4CD5-916C-56CB4E441DD3}">
      <dgm:prSet/>
      <dgm:spPr/>
      <dgm:t>
        <a:bodyPr/>
        <a:lstStyle/>
        <a:p>
          <a:endParaRPr lang="en-US" sz="4000"/>
        </a:p>
      </dgm:t>
    </dgm:pt>
    <dgm:pt modelId="{A18F8F33-F922-4596-A6D2-4A6FD73C926E}" type="sibTrans" cxnId="{0F2DD3C0-E1FE-4CD5-916C-56CB4E441DD3}">
      <dgm:prSet/>
      <dgm:spPr/>
      <dgm:t>
        <a:bodyPr/>
        <a:lstStyle/>
        <a:p>
          <a:endParaRPr lang="en-US" sz="4000"/>
        </a:p>
      </dgm:t>
    </dgm:pt>
    <dgm:pt modelId="{95241F90-C596-4687-983F-689A6157D367}">
      <dgm:prSet custT="1"/>
      <dgm:spPr/>
      <dgm:t>
        <a:bodyPr/>
        <a:lstStyle/>
        <a:p>
          <a:pPr rtl="0"/>
          <a:r>
            <a:rPr lang="en-US" sz="1600" dirty="0" err="1" smtClean="0"/>
            <a:t>ControlConstructs</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880B89BF-523A-4D9B-827D-0CD261607E42}" type="pres">
      <dgm:prSet presAssocID="{CEC557F0-E8F2-4E23-9091-E8B6015A191E}" presName="linear" presStyleCnt="0">
        <dgm:presLayoutVars>
          <dgm:dir/>
          <dgm:resizeHandles val="exact"/>
        </dgm:presLayoutVars>
      </dgm:prSet>
      <dgm:spPr/>
      <dgm:t>
        <a:bodyPr/>
        <a:lstStyle/>
        <a:p>
          <a:endParaRPr lang="en-US"/>
        </a:p>
      </dgm:t>
    </dgm:pt>
    <dgm:pt modelId="{5A13C79A-145C-4835-886A-42ADAB814DAB}" type="pres">
      <dgm:prSet presAssocID="{34482952-7EED-4939-A409-D9DD1237221B}" presName="comp" presStyleCnt="0"/>
      <dgm:spPr/>
    </dgm:pt>
    <dgm:pt modelId="{63B66D0D-35ED-44FF-98C1-07266FC54953}" type="pres">
      <dgm:prSet presAssocID="{34482952-7EED-4939-A409-D9DD1237221B}" presName="box" presStyleLbl="node1" presStyleIdx="0" presStyleCnt="4"/>
      <dgm:spPr/>
      <dgm:t>
        <a:bodyPr/>
        <a:lstStyle/>
        <a:p>
          <a:endParaRPr lang="en-US"/>
        </a:p>
      </dgm:t>
    </dgm:pt>
    <dgm:pt modelId="{F9793FA9-4C35-48AA-BAD3-CF81D657CCE6}" type="pres">
      <dgm:prSet presAssocID="{34482952-7EED-4939-A409-D9DD1237221B}" presName="img" presStyleLbl="fgImgPlace1" presStyleIdx="0" presStyleCnt="4"/>
      <dgm:spPr>
        <a:blipFill rotWithShape="1">
          <a:blip xmlns:r="http://schemas.openxmlformats.org/officeDocument/2006/relationships" r:embed="rId1"/>
          <a:stretch>
            <a:fillRect/>
          </a:stretch>
        </a:blipFill>
      </dgm:spPr>
    </dgm:pt>
    <dgm:pt modelId="{4DE4C903-065B-405D-A385-0C630BCDE4BE}" type="pres">
      <dgm:prSet presAssocID="{34482952-7EED-4939-A409-D9DD1237221B}" presName="text" presStyleLbl="node1" presStyleIdx="0" presStyleCnt="4">
        <dgm:presLayoutVars>
          <dgm:bulletEnabled val="1"/>
        </dgm:presLayoutVars>
      </dgm:prSet>
      <dgm:spPr/>
      <dgm:t>
        <a:bodyPr/>
        <a:lstStyle/>
        <a:p>
          <a:endParaRPr lang="en-US"/>
        </a:p>
      </dgm:t>
    </dgm:pt>
    <dgm:pt modelId="{5E32D33C-84E2-4F8D-8B63-96C5AEBC9696}" type="pres">
      <dgm:prSet presAssocID="{D7902A8F-07BA-4C9D-948F-0BCC8BD27AA8}" presName="spacer" presStyleCnt="0"/>
      <dgm:spPr/>
    </dgm:pt>
    <dgm:pt modelId="{1D9A896B-197B-40EA-A374-2D0F5AAAC164}" type="pres">
      <dgm:prSet presAssocID="{6A3FA8A3-A890-403B-A841-979804271EC2}" presName="comp" presStyleCnt="0"/>
      <dgm:spPr/>
    </dgm:pt>
    <dgm:pt modelId="{0E29BA10-A264-49BF-9333-61DA125DD804}" type="pres">
      <dgm:prSet presAssocID="{6A3FA8A3-A890-403B-A841-979804271EC2}" presName="box" presStyleLbl="node1" presStyleIdx="1" presStyleCnt="4"/>
      <dgm:spPr/>
      <dgm:t>
        <a:bodyPr/>
        <a:lstStyle/>
        <a:p>
          <a:endParaRPr lang="en-US"/>
        </a:p>
      </dgm:t>
    </dgm:pt>
    <dgm:pt modelId="{675D4886-76DB-4121-A5CD-EAEC5208086C}" type="pres">
      <dgm:prSet presAssocID="{6A3FA8A3-A890-403B-A841-979804271EC2}" presName="img" presStyleLbl="fgImgPlace1" presStyleIdx="1" presStyleCnt="4"/>
      <dgm:spPr>
        <a:blipFill rotWithShape="1">
          <a:blip xmlns:r="http://schemas.openxmlformats.org/officeDocument/2006/relationships" r:embed="rId2"/>
          <a:stretch>
            <a:fillRect/>
          </a:stretch>
        </a:blipFill>
      </dgm:spPr>
    </dgm:pt>
    <dgm:pt modelId="{32911B3B-1785-458A-A179-E7CF50AF570E}" type="pres">
      <dgm:prSet presAssocID="{6A3FA8A3-A890-403B-A841-979804271EC2}" presName="text" presStyleLbl="node1" presStyleIdx="1" presStyleCnt="4">
        <dgm:presLayoutVars>
          <dgm:bulletEnabled val="1"/>
        </dgm:presLayoutVars>
      </dgm:prSet>
      <dgm:spPr/>
      <dgm:t>
        <a:bodyPr/>
        <a:lstStyle/>
        <a:p>
          <a:endParaRPr lang="en-US"/>
        </a:p>
      </dgm:t>
    </dgm:pt>
    <dgm:pt modelId="{664D8CD2-DF6B-4F9D-BE76-6233EDFC8617}" type="pres">
      <dgm:prSet presAssocID="{E5D01FEA-E439-4C73-8F8A-A2315326D1A6}" presName="spacer" presStyleCnt="0"/>
      <dgm:spPr/>
    </dgm:pt>
    <dgm:pt modelId="{76266B7C-2B36-436D-9FE7-DCF638FDEE6E}" type="pres">
      <dgm:prSet presAssocID="{95241F90-C596-4687-983F-689A6157D367}" presName="comp" presStyleCnt="0"/>
      <dgm:spPr/>
    </dgm:pt>
    <dgm:pt modelId="{C4140127-0037-440D-94CD-068CB16E7313}" type="pres">
      <dgm:prSet presAssocID="{95241F90-C596-4687-983F-689A6157D367}" presName="box" presStyleLbl="node1" presStyleIdx="2" presStyleCnt="4"/>
      <dgm:spPr/>
      <dgm:t>
        <a:bodyPr/>
        <a:lstStyle/>
        <a:p>
          <a:endParaRPr lang="en-US"/>
        </a:p>
      </dgm:t>
    </dgm:pt>
    <dgm:pt modelId="{C91ACEB4-2943-4197-BFEC-893A4D5B6C80}" type="pres">
      <dgm:prSet presAssocID="{95241F90-C596-4687-983F-689A6157D367}" presName="img" presStyleLbl="fgImgPlace1" presStyleIdx="2" presStyleCnt="4"/>
      <dgm:spPr>
        <a:blipFill rotWithShape="1">
          <a:blip xmlns:r="http://schemas.openxmlformats.org/officeDocument/2006/relationships" r:embed="rId3"/>
          <a:stretch>
            <a:fillRect/>
          </a:stretch>
        </a:blipFill>
      </dgm:spPr>
    </dgm:pt>
    <dgm:pt modelId="{0E0956E1-61C6-4F87-B561-0B4D54C03028}" type="pres">
      <dgm:prSet presAssocID="{95241F90-C596-4687-983F-689A6157D367}" presName="text" presStyleLbl="node1" presStyleIdx="2" presStyleCnt="4">
        <dgm:presLayoutVars>
          <dgm:bulletEnabled val="1"/>
        </dgm:presLayoutVars>
      </dgm:prSet>
      <dgm:spPr/>
      <dgm:t>
        <a:bodyPr/>
        <a:lstStyle/>
        <a:p>
          <a:endParaRPr lang="en-US"/>
        </a:p>
      </dgm:t>
    </dgm:pt>
    <dgm:pt modelId="{F4EC6D37-C12F-41F6-8603-810C8869ECC0}" type="pres">
      <dgm:prSet presAssocID="{FF62851B-9AF0-4682-852E-2DE5A9587B76}" presName="spacer" presStyleCnt="0"/>
      <dgm:spPr/>
    </dgm:pt>
    <dgm:pt modelId="{2227012E-5480-479E-8AC3-D4BEC105AA69}" type="pres">
      <dgm:prSet presAssocID="{03DB4BA1-DEAB-433E-A4E7-7B6AD4377524}" presName="comp" presStyleCnt="0"/>
      <dgm:spPr/>
    </dgm:pt>
    <dgm:pt modelId="{4882F494-2A63-4682-BC84-DC39D8E14C75}" type="pres">
      <dgm:prSet presAssocID="{03DB4BA1-DEAB-433E-A4E7-7B6AD4377524}" presName="box" presStyleLbl="node1" presStyleIdx="3" presStyleCnt="4"/>
      <dgm:spPr/>
      <dgm:t>
        <a:bodyPr/>
        <a:lstStyle/>
        <a:p>
          <a:endParaRPr lang="en-US"/>
        </a:p>
      </dgm:t>
    </dgm:pt>
    <dgm:pt modelId="{DD6AE819-664A-4087-BCBF-B5D6DFCD243C}" type="pres">
      <dgm:prSet presAssocID="{03DB4BA1-DEAB-433E-A4E7-7B6AD4377524}" presName="img" presStyleLbl="fgImgPlace1" presStyleIdx="3" presStyleCnt="4"/>
      <dgm:spPr>
        <a:blipFill rotWithShape="1">
          <a:blip xmlns:r="http://schemas.openxmlformats.org/officeDocument/2006/relationships" r:embed="rId4"/>
          <a:stretch>
            <a:fillRect/>
          </a:stretch>
        </a:blipFill>
      </dgm:spPr>
      <dgm:t>
        <a:bodyPr/>
        <a:lstStyle/>
        <a:p>
          <a:endParaRPr lang="en-US"/>
        </a:p>
      </dgm:t>
    </dgm:pt>
    <dgm:pt modelId="{A231261E-CA8D-4A5F-8536-443BA526E66E}" type="pres">
      <dgm:prSet presAssocID="{03DB4BA1-DEAB-433E-A4E7-7B6AD4377524}" presName="text" presStyleLbl="node1" presStyleIdx="3" presStyleCnt="4">
        <dgm:presLayoutVars>
          <dgm:bulletEnabled val="1"/>
        </dgm:presLayoutVars>
      </dgm:prSet>
      <dgm:spPr/>
      <dgm:t>
        <a:bodyPr/>
        <a:lstStyle/>
        <a:p>
          <a:endParaRPr lang="en-US"/>
        </a:p>
      </dgm:t>
    </dgm:pt>
  </dgm:ptLst>
  <dgm:cxnLst>
    <dgm:cxn modelId="{6E9E2F52-E9C2-D541-807B-61AF37455923}" type="presOf" srcId="{34482952-7EED-4939-A409-D9DD1237221B}" destId="{4DE4C903-065B-405D-A385-0C630BCDE4BE}" srcOrd="1" destOrd="0" presId="urn:microsoft.com/office/officeart/2005/8/layout/vList4"/>
    <dgm:cxn modelId="{0F2DD3C0-E1FE-4CD5-916C-56CB4E441DD3}" srcId="{CEC557F0-E8F2-4E23-9091-E8B6015A191E}" destId="{03DB4BA1-DEAB-433E-A4E7-7B6AD4377524}" srcOrd="3" destOrd="0" parTransId="{6329655E-35A8-4E23-A80C-722AE1615D48}" sibTransId="{A18F8F33-F922-4596-A6D2-4A6FD73C926E}"/>
    <dgm:cxn modelId="{5A5F71AE-6C9F-DC41-A1FF-CDC0D85421A4}" type="presOf" srcId="{95241F90-C596-4687-983F-689A6157D367}" destId="{C4140127-0037-440D-94CD-068CB16E7313}" srcOrd="0" destOrd="0" presId="urn:microsoft.com/office/officeart/2005/8/layout/vList4"/>
    <dgm:cxn modelId="{8350420D-D62F-0340-8740-F8EFFE871112}" type="presOf" srcId="{CEC557F0-E8F2-4E23-9091-E8B6015A191E}" destId="{880B89BF-523A-4D9B-827D-0CD261607E42}" srcOrd="0" destOrd="0" presId="urn:microsoft.com/office/officeart/2005/8/layout/vList4"/>
    <dgm:cxn modelId="{F8FA39E2-0A00-0B42-8128-65A1C4BFB2BF}" type="presOf" srcId="{6A3FA8A3-A890-403B-A841-979804271EC2}" destId="{32911B3B-1785-458A-A179-E7CF50AF570E}" srcOrd="1" destOrd="0" presId="urn:microsoft.com/office/officeart/2005/8/layout/vList4"/>
    <dgm:cxn modelId="{70ACA5DD-81D0-5C45-B92E-27A1D71E0FDD}" type="presOf" srcId="{6A3FA8A3-A890-403B-A841-979804271EC2}" destId="{0E29BA10-A264-49BF-9333-61DA125DD804}" srcOrd="0" destOrd="0" presId="urn:microsoft.com/office/officeart/2005/8/layout/vList4"/>
    <dgm:cxn modelId="{A356F9E9-087E-0746-83AC-F3CFD504AE4D}" type="presOf" srcId="{03DB4BA1-DEAB-433E-A4E7-7B6AD4377524}" destId="{A231261E-CA8D-4A5F-8536-443BA526E66E}" srcOrd="1" destOrd="0" presId="urn:microsoft.com/office/officeart/2005/8/layout/vList4"/>
    <dgm:cxn modelId="{C39C2419-D810-4F34-ABF8-0C9A64692AFC}" srcId="{CEC557F0-E8F2-4E23-9091-E8B6015A191E}" destId="{34482952-7EED-4939-A409-D9DD1237221B}" srcOrd="0" destOrd="0" parTransId="{8B377AD2-916D-4D40-A2A9-4ECB1B3BAC10}" sibTransId="{D7902A8F-07BA-4C9D-948F-0BCC8BD27AA8}"/>
    <dgm:cxn modelId="{1D13A68D-5C16-FC42-A676-3BBC8BAAED47}" type="presOf" srcId="{95241F90-C596-4687-983F-689A6157D367}" destId="{0E0956E1-61C6-4F87-B561-0B4D54C03028}" srcOrd="1" destOrd="0" presId="urn:microsoft.com/office/officeart/2005/8/layout/vList4"/>
    <dgm:cxn modelId="{F30001E4-D943-44F6-82D8-A872DF9CA7AB}" srcId="{CEC557F0-E8F2-4E23-9091-E8B6015A191E}" destId="{95241F90-C596-4687-983F-689A6157D367}" srcOrd="2" destOrd="0" parTransId="{826A048D-BD16-418C-BD1B-A38C9525A66B}" sibTransId="{FF62851B-9AF0-4682-852E-2DE5A9587B76}"/>
    <dgm:cxn modelId="{DC6EC117-34D3-5A4A-B2FC-3EACFFACE899}" type="presOf" srcId="{03DB4BA1-DEAB-433E-A4E7-7B6AD4377524}" destId="{4882F494-2A63-4682-BC84-DC39D8E14C75}" srcOrd="0" destOrd="0" presId="urn:microsoft.com/office/officeart/2005/8/layout/vList4"/>
    <dgm:cxn modelId="{C89CFF53-3CA8-F247-B603-6D4B3C6AE65E}" type="presOf" srcId="{34482952-7EED-4939-A409-D9DD1237221B}" destId="{63B66D0D-35ED-44FF-98C1-07266FC54953}" srcOrd="0"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33A7F6CD-5299-A94A-8712-172B4F2AE704}" type="presParOf" srcId="{880B89BF-523A-4D9B-827D-0CD261607E42}" destId="{5A13C79A-145C-4835-886A-42ADAB814DAB}" srcOrd="0" destOrd="0" presId="urn:microsoft.com/office/officeart/2005/8/layout/vList4"/>
    <dgm:cxn modelId="{E1873608-A2E5-6A4E-8461-2735144486B1}" type="presParOf" srcId="{5A13C79A-145C-4835-886A-42ADAB814DAB}" destId="{63B66D0D-35ED-44FF-98C1-07266FC54953}" srcOrd="0" destOrd="0" presId="urn:microsoft.com/office/officeart/2005/8/layout/vList4"/>
    <dgm:cxn modelId="{100F3275-F7DC-8541-88E9-ED488468BC68}" type="presParOf" srcId="{5A13C79A-145C-4835-886A-42ADAB814DAB}" destId="{F9793FA9-4C35-48AA-BAD3-CF81D657CCE6}" srcOrd="1" destOrd="0" presId="urn:microsoft.com/office/officeart/2005/8/layout/vList4"/>
    <dgm:cxn modelId="{7FC87837-3AAC-B440-A36E-21606BA68836}" type="presParOf" srcId="{5A13C79A-145C-4835-886A-42ADAB814DAB}" destId="{4DE4C903-065B-405D-A385-0C630BCDE4BE}" srcOrd="2" destOrd="0" presId="urn:microsoft.com/office/officeart/2005/8/layout/vList4"/>
    <dgm:cxn modelId="{A8316B84-76AD-AE42-9745-D81D4830503F}" type="presParOf" srcId="{880B89BF-523A-4D9B-827D-0CD261607E42}" destId="{5E32D33C-84E2-4F8D-8B63-96C5AEBC9696}" srcOrd="1" destOrd="0" presId="urn:microsoft.com/office/officeart/2005/8/layout/vList4"/>
    <dgm:cxn modelId="{95EEDD0B-4A45-1E44-A9B1-F15D7EA653BA}" type="presParOf" srcId="{880B89BF-523A-4D9B-827D-0CD261607E42}" destId="{1D9A896B-197B-40EA-A374-2D0F5AAAC164}" srcOrd="2" destOrd="0" presId="urn:microsoft.com/office/officeart/2005/8/layout/vList4"/>
    <dgm:cxn modelId="{BB07B52E-4236-9A47-947B-CA65A7D974A8}" type="presParOf" srcId="{1D9A896B-197B-40EA-A374-2D0F5AAAC164}" destId="{0E29BA10-A264-49BF-9333-61DA125DD804}" srcOrd="0" destOrd="0" presId="urn:microsoft.com/office/officeart/2005/8/layout/vList4"/>
    <dgm:cxn modelId="{16E26899-FA06-E64D-A1AE-1AF1E26423F7}" type="presParOf" srcId="{1D9A896B-197B-40EA-A374-2D0F5AAAC164}" destId="{675D4886-76DB-4121-A5CD-EAEC5208086C}" srcOrd="1" destOrd="0" presId="urn:microsoft.com/office/officeart/2005/8/layout/vList4"/>
    <dgm:cxn modelId="{A2E699E2-B7B1-E940-B050-9A9C40A516EE}" type="presParOf" srcId="{1D9A896B-197B-40EA-A374-2D0F5AAAC164}" destId="{32911B3B-1785-458A-A179-E7CF50AF570E}" srcOrd="2" destOrd="0" presId="urn:microsoft.com/office/officeart/2005/8/layout/vList4"/>
    <dgm:cxn modelId="{01A72D3F-4078-3246-AA52-5AD5A79976D0}" type="presParOf" srcId="{880B89BF-523A-4D9B-827D-0CD261607E42}" destId="{664D8CD2-DF6B-4F9D-BE76-6233EDFC8617}" srcOrd="3" destOrd="0" presId="urn:microsoft.com/office/officeart/2005/8/layout/vList4"/>
    <dgm:cxn modelId="{1B5D8021-94CB-E74E-8D32-6129610C4A0A}" type="presParOf" srcId="{880B89BF-523A-4D9B-827D-0CD261607E42}" destId="{76266B7C-2B36-436D-9FE7-DCF638FDEE6E}" srcOrd="4" destOrd="0" presId="urn:microsoft.com/office/officeart/2005/8/layout/vList4"/>
    <dgm:cxn modelId="{E2006779-2377-5C4F-B4C3-3A17DA069375}" type="presParOf" srcId="{76266B7C-2B36-436D-9FE7-DCF638FDEE6E}" destId="{C4140127-0037-440D-94CD-068CB16E7313}" srcOrd="0" destOrd="0" presId="urn:microsoft.com/office/officeart/2005/8/layout/vList4"/>
    <dgm:cxn modelId="{5A7774EF-04C8-0949-B611-7C9409472A8E}" type="presParOf" srcId="{76266B7C-2B36-436D-9FE7-DCF638FDEE6E}" destId="{C91ACEB4-2943-4197-BFEC-893A4D5B6C80}" srcOrd="1" destOrd="0" presId="urn:microsoft.com/office/officeart/2005/8/layout/vList4"/>
    <dgm:cxn modelId="{D0503037-ED66-BB47-99F9-0BD56150E292}" type="presParOf" srcId="{76266B7C-2B36-436D-9FE7-DCF638FDEE6E}" destId="{0E0956E1-61C6-4F87-B561-0B4D54C03028}" srcOrd="2" destOrd="0" presId="urn:microsoft.com/office/officeart/2005/8/layout/vList4"/>
    <dgm:cxn modelId="{462C2F62-E60B-FB49-A2E8-7E5EF95911C0}" type="presParOf" srcId="{880B89BF-523A-4D9B-827D-0CD261607E42}" destId="{F4EC6D37-C12F-41F6-8603-810C8869ECC0}" srcOrd="5" destOrd="0" presId="urn:microsoft.com/office/officeart/2005/8/layout/vList4"/>
    <dgm:cxn modelId="{3D470D8B-4965-8B43-96EE-93DD28EDB5A8}" type="presParOf" srcId="{880B89BF-523A-4D9B-827D-0CD261607E42}" destId="{2227012E-5480-479E-8AC3-D4BEC105AA69}" srcOrd="6" destOrd="0" presId="urn:microsoft.com/office/officeart/2005/8/layout/vList4"/>
    <dgm:cxn modelId="{D5CECD7A-CEE0-8F44-8657-BC7A03E41FE8}" type="presParOf" srcId="{2227012E-5480-479E-8AC3-D4BEC105AA69}" destId="{4882F494-2A63-4682-BC84-DC39D8E14C75}" srcOrd="0" destOrd="0" presId="urn:microsoft.com/office/officeart/2005/8/layout/vList4"/>
    <dgm:cxn modelId="{F5246118-045C-444B-8241-7A7B70611FEE}" type="presParOf" srcId="{2227012E-5480-479E-8AC3-D4BEC105AA69}" destId="{DD6AE819-664A-4087-BCBF-B5D6DFCD243C}" srcOrd="1" destOrd="0" presId="urn:microsoft.com/office/officeart/2005/8/layout/vList4"/>
    <dgm:cxn modelId="{9903A2DD-919B-EF4A-BDAF-EC1D174FFDEB}" type="presParOf" srcId="{2227012E-5480-479E-8AC3-D4BEC105AA69}" destId="{A231261E-CA8D-4A5F-8536-443BA526E66E}" srcOrd="2"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err="1" smtClean="0"/>
            <a:t>PhysicalInstance</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err="1" smtClean="0"/>
            <a:t>DataRelationship</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95241F90-C596-4687-983F-689A6157D367}">
      <dgm:prSet custT="1"/>
      <dgm:spPr/>
      <dgm:t>
        <a:bodyPr/>
        <a:lstStyle/>
        <a:p>
          <a:pPr rtl="0"/>
          <a:r>
            <a:rPr lang="en-US" sz="1800" dirty="0" smtClean="0"/>
            <a:t>Variable</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BF4184D9-8FEB-439C-82BF-4F8996A0D647}" type="pres">
      <dgm:prSet presAssocID="{CEC557F0-E8F2-4E23-9091-E8B6015A191E}" presName="linear" presStyleCnt="0">
        <dgm:presLayoutVars>
          <dgm:dir/>
          <dgm:resizeHandles val="exact"/>
        </dgm:presLayoutVars>
      </dgm:prSet>
      <dgm:spPr/>
      <dgm:t>
        <a:bodyPr/>
        <a:lstStyle/>
        <a:p>
          <a:endParaRPr lang="en-US"/>
        </a:p>
      </dgm:t>
    </dgm:pt>
    <dgm:pt modelId="{9F4E0684-A9A2-447E-99F3-EFFB42A71AB7}" type="pres">
      <dgm:prSet presAssocID="{34482952-7EED-4939-A409-D9DD1237221B}" presName="comp" presStyleCnt="0"/>
      <dgm:spPr/>
    </dgm:pt>
    <dgm:pt modelId="{474494B7-191E-416F-8CEB-56356BC313EB}" type="pres">
      <dgm:prSet presAssocID="{34482952-7EED-4939-A409-D9DD1237221B}" presName="box" presStyleLbl="node1" presStyleIdx="0" presStyleCnt="3"/>
      <dgm:spPr/>
      <dgm:t>
        <a:bodyPr/>
        <a:lstStyle/>
        <a:p>
          <a:endParaRPr lang="en-US"/>
        </a:p>
      </dgm:t>
    </dgm:pt>
    <dgm:pt modelId="{D89C56C8-772C-4481-AAAF-3DC8F823051C}"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B0A8829E-8B56-4991-B245-A97F13954C90}" type="pres">
      <dgm:prSet presAssocID="{34482952-7EED-4939-A409-D9DD1237221B}" presName="text" presStyleLbl="node1" presStyleIdx="0" presStyleCnt="3">
        <dgm:presLayoutVars>
          <dgm:bulletEnabled val="1"/>
        </dgm:presLayoutVars>
      </dgm:prSet>
      <dgm:spPr/>
      <dgm:t>
        <a:bodyPr/>
        <a:lstStyle/>
        <a:p>
          <a:endParaRPr lang="en-US"/>
        </a:p>
      </dgm:t>
    </dgm:pt>
    <dgm:pt modelId="{6CC0CBD8-ED1D-4980-A513-0C1870B43FE1}" type="pres">
      <dgm:prSet presAssocID="{D7902A8F-07BA-4C9D-948F-0BCC8BD27AA8}" presName="spacer" presStyleCnt="0"/>
      <dgm:spPr/>
    </dgm:pt>
    <dgm:pt modelId="{EC6274CA-A4DE-4C03-BBE3-84D593E4B5D9}" type="pres">
      <dgm:prSet presAssocID="{6A3FA8A3-A890-403B-A841-979804271EC2}" presName="comp" presStyleCnt="0"/>
      <dgm:spPr/>
    </dgm:pt>
    <dgm:pt modelId="{EDA70128-3F40-4E1C-8E35-26782549AEEB}" type="pres">
      <dgm:prSet presAssocID="{6A3FA8A3-A890-403B-A841-979804271EC2}" presName="box" presStyleLbl="node1" presStyleIdx="1" presStyleCnt="3"/>
      <dgm:spPr/>
      <dgm:t>
        <a:bodyPr/>
        <a:lstStyle/>
        <a:p>
          <a:endParaRPr lang="en-US"/>
        </a:p>
      </dgm:t>
    </dgm:pt>
    <dgm:pt modelId="{C0A8D6CD-5410-4E85-BAD0-AEB41622071C}"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295D8BD7-DDB3-4510-8993-C8A39EB6966C}" type="pres">
      <dgm:prSet presAssocID="{6A3FA8A3-A890-403B-A841-979804271EC2}" presName="text" presStyleLbl="node1" presStyleIdx="1" presStyleCnt="3">
        <dgm:presLayoutVars>
          <dgm:bulletEnabled val="1"/>
        </dgm:presLayoutVars>
      </dgm:prSet>
      <dgm:spPr/>
      <dgm:t>
        <a:bodyPr/>
        <a:lstStyle/>
        <a:p>
          <a:endParaRPr lang="en-US"/>
        </a:p>
      </dgm:t>
    </dgm:pt>
    <dgm:pt modelId="{3769F0FA-7375-498C-8187-1DEEEBDA7D3B}" type="pres">
      <dgm:prSet presAssocID="{E5D01FEA-E439-4C73-8F8A-A2315326D1A6}" presName="spacer" presStyleCnt="0"/>
      <dgm:spPr/>
    </dgm:pt>
    <dgm:pt modelId="{F949F2DE-5A53-457A-8129-75D36A1BC1F0}" type="pres">
      <dgm:prSet presAssocID="{95241F90-C596-4687-983F-689A6157D367}" presName="comp" presStyleCnt="0"/>
      <dgm:spPr/>
    </dgm:pt>
    <dgm:pt modelId="{D0E6FFB5-1226-4636-AC1D-A8650198FDC7}" type="pres">
      <dgm:prSet presAssocID="{95241F90-C596-4687-983F-689A6157D367}" presName="box" presStyleLbl="node1" presStyleIdx="2" presStyleCnt="3"/>
      <dgm:spPr/>
      <dgm:t>
        <a:bodyPr/>
        <a:lstStyle/>
        <a:p>
          <a:endParaRPr lang="en-US"/>
        </a:p>
      </dgm:t>
    </dgm:pt>
    <dgm:pt modelId="{963579F8-6AC8-41D3-A837-0F5A55F3947F}" type="pres">
      <dgm:prSet presAssocID="{95241F90-C596-4687-983F-689A6157D367}" presName="img" presStyleLbl="fgImgPlace1" presStyleIdx="2" presStyleCnt="3"/>
      <dgm:spPr>
        <a:blipFill rotWithShape="1">
          <a:blip xmlns:r="http://schemas.openxmlformats.org/officeDocument/2006/relationships" r:embed="rId3"/>
          <a:stretch>
            <a:fillRect/>
          </a:stretch>
        </a:blipFill>
      </dgm:spPr>
    </dgm:pt>
    <dgm:pt modelId="{0C1069D4-E481-4EF3-B131-5ABF0946A227}" type="pres">
      <dgm:prSet presAssocID="{95241F90-C596-4687-983F-689A6157D367}" presName="text" presStyleLbl="node1" presStyleIdx="2" presStyleCnt="3">
        <dgm:presLayoutVars>
          <dgm:bulletEnabled val="1"/>
        </dgm:presLayoutVars>
      </dgm:prSet>
      <dgm:spPr/>
      <dgm:t>
        <a:bodyPr/>
        <a:lstStyle/>
        <a:p>
          <a:endParaRPr lang="en-US"/>
        </a:p>
      </dgm:t>
    </dgm:pt>
  </dgm:ptLst>
  <dgm:cxnLst>
    <dgm:cxn modelId="{F30001E4-D943-44F6-82D8-A872DF9CA7AB}" srcId="{CEC557F0-E8F2-4E23-9091-E8B6015A191E}" destId="{95241F90-C596-4687-983F-689A6157D367}" srcOrd="2" destOrd="0" parTransId="{826A048D-BD16-418C-BD1B-A38C9525A66B}" sibTransId="{FF62851B-9AF0-4682-852E-2DE5A9587B76}"/>
    <dgm:cxn modelId="{625F5FFE-4325-394C-AD9A-D46416B6ECF5}" type="presOf" srcId="{6A3FA8A3-A890-403B-A841-979804271EC2}" destId="{EDA70128-3F40-4E1C-8E35-26782549AEEB}" srcOrd="0" destOrd="0" presId="urn:microsoft.com/office/officeart/2005/8/layout/vList4"/>
    <dgm:cxn modelId="{4D95E8BC-4BAE-8949-914D-EA5834F47430}" type="presOf" srcId="{34482952-7EED-4939-A409-D9DD1237221B}" destId="{474494B7-191E-416F-8CEB-56356BC313EB}" srcOrd="0" destOrd="0" presId="urn:microsoft.com/office/officeart/2005/8/layout/vList4"/>
    <dgm:cxn modelId="{C39C2419-D810-4F34-ABF8-0C9A64692AFC}" srcId="{CEC557F0-E8F2-4E23-9091-E8B6015A191E}" destId="{34482952-7EED-4939-A409-D9DD1237221B}" srcOrd="0" destOrd="0" parTransId="{8B377AD2-916D-4D40-A2A9-4ECB1B3BAC10}" sibTransId="{D7902A8F-07BA-4C9D-948F-0BCC8BD27AA8}"/>
    <dgm:cxn modelId="{DF6E442A-7217-4249-9539-33F7C9CB8154}" type="presOf" srcId="{34482952-7EED-4939-A409-D9DD1237221B}" destId="{B0A8829E-8B56-4991-B245-A97F13954C90}" srcOrd="1"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F5E43A74-52B0-E148-A49E-DCB1A04BA9EE}" type="presOf" srcId="{95241F90-C596-4687-983F-689A6157D367}" destId="{0C1069D4-E481-4EF3-B131-5ABF0946A227}" srcOrd="1" destOrd="0" presId="urn:microsoft.com/office/officeart/2005/8/layout/vList4"/>
    <dgm:cxn modelId="{E7A6AA30-BD74-4E46-A7DE-21FF085481B6}" type="presOf" srcId="{95241F90-C596-4687-983F-689A6157D367}" destId="{D0E6FFB5-1226-4636-AC1D-A8650198FDC7}" srcOrd="0" destOrd="0" presId="urn:microsoft.com/office/officeart/2005/8/layout/vList4"/>
    <dgm:cxn modelId="{CCFD4261-B3D4-4143-9B43-40CAFF4EC934}" type="presOf" srcId="{6A3FA8A3-A890-403B-A841-979804271EC2}" destId="{295D8BD7-DDB3-4510-8993-C8A39EB6966C}" srcOrd="1" destOrd="0" presId="urn:microsoft.com/office/officeart/2005/8/layout/vList4"/>
    <dgm:cxn modelId="{35E9B7F3-C015-374E-B0F4-B7D06363B759}" type="presOf" srcId="{CEC557F0-E8F2-4E23-9091-E8B6015A191E}" destId="{BF4184D9-8FEB-439C-82BF-4F8996A0D647}" srcOrd="0" destOrd="0" presId="urn:microsoft.com/office/officeart/2005/8/layout/vList4"/>
    <dgm:cxn modelId="{07F424F4-7C5D-D248-81CA-838A17553607}" type="presParOf" srcId="{BF4184D9-8FEB-439C-82BF-4F8996A0D647}" destId="{9F4E0684-A9A2-447E-99F3-EFFB42A71AB7}" srcOrd="0" destOrd="0" presId="urn:microsoft.com/office/officeart/2005/8/layout/vList4"/>
    <dgm:cxn modelId="{1F6556FB-594B-D34A-B450-39C0656F8B1D}" type="presParOf" srcId="{9F4E0684-A9A2-447E-99F3-EFFB42A71AB7}" destId="{474494B7-191E-416F-8CEB-56356BC313EB}" srcOrd="0" destOrd="0" presId="urn:microsoft.com/office/officeart/2005/8/layout/vList4"/>
    <dgm:cxn modelId="{C556161C-07BC-9642-990A-8E1374B1106E}" type="presParOf" srcId="{9F4E0684-A9A2-447E-99F3-EFFB42A71AB7}" destId="{D89C56C8-772C-4481-AAAF-3DC8F823051C}" srcOrd="1" destOrd="0" presId="urn:microsoft.com/office/officeart/2005/8/layout/vList4"/>
    <dgm:cxn modelId="{D69EE5C9-F877-D448-B059-030B0CB9761B}" type="presParOf" srcId="{9F4E0684-A9A2-447E-99F3-EFFB42A71AB7}" destId="{B0A8829E-8B56-4991-B245-A97F13954C90}" srcOrd="2" destOrd="0" presId="urn:microsoft.com/office/officeart/2005/8/layout/vList4"/>
    <dgm:cxn modelId="{E319139E-A110-5A49-AEA9-0AE51D7499AE}" type="presParOf" srcId="{BF4184D9-8FEB-439C-82BF-4F8996A0D647}" destId="{6CC0CBD8-ED1D-4980-A513-0C1870B43FE1}" srcOrd="1" destOrd="0" presId="urn:microsoft.com/office/officeart/2005/8/layout/vList4"/>
    <dgm:cxn modelId="{F1F601DF-F83D-A24A-B5C6-7FD9A46227B5}" type="presParOf" srcId="{BF4184D9-8FEB-439C-82BF-4F8996A0D647}" destId="{EC6274CA-A4DE-4C03-BBE3-84D593E4B5D9}" srcOrd="2" destOrd="0" presId="urn:microsoft.com/office/officeart/2005/8/layout/vList4"/>
    <dgm:cxn modelId="{2D065521-7DB7-0A4D-9E67-29732F41C0E5}" type="presParOf" srcId="{EC6274CA-A4DE-4C03-BBE3-84D593E4B5D9}" destId="{EDA70128-3F40-4E1C-8E35-26782549AEEB}" srcOrd="0" destOrd="0" presId="urn:microsoft.com/office/officeart/2005/8/layout/vList4"/>
    <dgm:cxn modelId="{AE2D56AC-D70D-0B4A-96F7-A3CD359CAE6F}" type="presParOf" srcId="{EC6274CA-A4DE-4C03-BBE3-84D593E4B5D9}" destId="{C0A8D6CD-5410-4E85-BAD0-AEB41622071C}" srcOrd="1" destOrd="0" presId="urn:microsoft.com/office/officeart/2005/8/layout/vList4"/>
    <dgm:cxn modelId="{50EA92FE-1513-0B4B-978B-80B2C2369B69}" type="presParOf" srcId="{EC6274CA-A4DE-4C03-BBE3-84D593E4B5D9}" destId="{295D8BD7-DDB3-4510-8993-C8A39EB6966C}" srcOrd="2" destOrd="0" presId="urn:microsoft.com/office/officeart/2005/8/layout/vList4"/>
    <dgm:cxn modelId="{988E397B-E9FB-A447-809C-53909BDA6EE5}" type="presParOf" srcId="{BF4184D9-8FEB-439C-82BF-4F8996A0D647}" destId="{3769F0FA-7375-498C-8187-1DEEEBDA7D3B}" srcOrd="3" destOrd="0" presId="urn:microsoft.com/office/officeart/2005/8/layout/vList4"/>
    <dgm:cxn modelId="{90BBA600-F62E-6849-8FDC-E4DA30E616C3}" type="presParOf" srcId="{BF4184D9-8FEB-439C-82BF-4F8996A0D647}" destId="{F949F2DE-5A53-457A-8129-75D36A1BC1F0}" srcOrd="4" destOrd="0" presId="urn:microsoft.com/office/officeart/2005/8/layout/vList4"/>
    <dgm:cxn modelId="{CE36EBE8-D9F4-F74E-9D17-078888B47AC8}" type="presParOf" srcId="{F949F2DE-5A53-457A-8129-75D36A1BC1F0}" destId="{D0E6FFB5-1226-4636-AC1D-A8650198FDC7}" srcOrd="0" destOrd="0" presId="urn:microsoft.com/office/officeart/2005/8/layout/vList4"/>
    <dgm:cxn modelId="{DB4EDE16-A74B-EE46-BC76-2B81AE76DCCA}" type="presParOf" srcId="{F949F2DE-5A53-457A-8129-75D36A1BC1F0}" destId="{963579F8-6AC8-41D3-A837-0F5A55F3947F}" srcOrd="1" destOrd="0" presId="urn:microsoft.com/office/officeart/2005/8/layout/vList4"/>
    <dgm:cxn modelId="{88B40B34-3A4B-9149-8FB6-E2AF6A5C37A0}" type="presParOf" srcId="{F949F2DE-5A53-457A-8129-75D36A1BC1F0}" destId="{0C1069D4-E481-4EF3-B131-5ABF0946A227}" srcOrd="2" destOrd="0" presId="urn:microsoft.com/office/officeart/2005/8/layout/vList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smtClean="0"/>
            <a:t>Concept</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smtClean="0"/>
            <a:t>Universe</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95241F90-C596-4687-983F-689A6157D367}">
      <dgm:prSet custT="1"/>
      <dgm:spPr/>
      <dgm:t>
        <a:bodyPr/>
        <a:lstStyle/>
        <a:p>
          <a:pPr rtl="0"/>
          <a:r>
            <a:rPr lang="en-US" sz="1800" dirty="0" smtClean="0"/>
            <a:t>Organization</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C4593BCE-2C0D-4320-9684-1772ECBE37E8}" type="pres">
      <dgm:prSet presAssocID="{CEC557F0-E8F2-4E23-9091-E8B6015A191E}" presName="linear" presStyleCnt="0">
        <dgm:presLayoutVars>
          <dgm:dir/>
          <dgm:resizeHandles val="exact"/>
        </dgm:presLayoutVars>
      </dgm:prSet>
      <dgm:spPr/>
      <dgm:t>
        <a:bodyPr/>
        <a:lstStyle/>
        <a:p>
          <a:endParaRPr lang="en-US"/>
        </a:p>
      </dgm:t>
    </dgm:pt>
    <dgm:pt modelId="{5666C519-4B07-41DC-8CEC-1E7B3333CF91}" type="pres">
      <dgm:prSet presAssocID="{34482952-7EED-4939-A409-D9DD1237221B}" presName="comp" presStyleCnt="0"/>
      <dgm:spPr/>
    </dgm:pt>
    <dgm:pt modelId="{BEF62E96-0FA8-45FE-978B-BF2F6A17A444}" type="pres">
      <dgm:prSet presAssocID="{34482952-7EED-4939-A409-D9DD1237221B}" presName="box" presStyleLbl="node1" presStyleIdx="0" presStyleCnt="3"/>
      <dgm:spPr/>
      <dgm:t>
        <a:bodyPr/>
        <a:lstStyle/>
        <a:p>
          <a:endParaRPr lang="en-US"/>
        </a:p>
      </dgm:t>
    </dgm:pt>
    <dgm:pt modelId="{71C10158-7B31-4845-99A8-3FC1C2F074D2}"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02B7A843-68D8-4D59-9427-337FCCB82248}" type="pres">
      <dgm:prSet presAssocID="{34482952-7EED-4939-A409-D9DD1237221B}" presName="text" presStyleLbl="node1" presStyleIdx="0" presStyleCnt="3">
        <dgm:presLayoutVars>
          <dgm:bulletEnabled val="1"/>
        </dgm:presLayoutVars>
      </dgm:prSet>
      <dgm:spPr/>
      <dgm:t>
        <a:bodyPr/>
        <a:lstStyle/>
        <a:p>
          <a:endParaRPr lang="en-US"/>
        </a:p>
      </dgm:t>
    </dgm:pt>
    <dgm:pt modelId="{5A23D2E4-7C98-448A-8F61-5025BFBE75B5}" type="pres">
      <dgm:prSet presAssocID="{D7902A8F-07BA-4C9D-948F-0BCC8BD27AA8}" presName="spacer" presStyleCnt="0"/>
      <dgm:spPr/>
    </dgm:pt>
    <dgm:pt modelId="{FB20EE9C-52E6-472F-8F1F-D452E279A702}" type="pres">
      <dgm:prSet presAssocID="{6A3FA8A3-A890-403B-A841-979804271EC2}" presName="comp" presStyleCnt="0"/>
      <dgm:spPr/>
    </dgm:pt>
    <dgm:pt modelId="{3E343BF1-6A75-4632-9953-F26C361A8A05}" type="pres">
      <dgm:prSet presAssocID="{6A3FA8A3-A890-403B-A841-979804271EC2}" presName="box" presStyleLbl="node1" presStyleIdx="1" presStyleCnt="3"/>
      <dgm:spPr/>
      <dgm:t>
        <a:bodyPr/>
        <a:lstStyle/>
        <a:p>
          <a:endParaRPr lang="en-US"/>
        </a:p>
      </dgm:t>
    </dgm:pt>
    <dgm:pt modelId="{33C49C20-9A57-49C6-A46F-B5DD83A1BF32}"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6DD37261-EBE6-45DF-8777-C8AC73412884}" type="pres">
      <dgm:prSet presAssocID="{6A3FA8A3-A890-403B-A841-979804271EC2}" presName="text" presStyleLbl="node1" presStyleIdx="1" presStyleCnt="3">
        <dgm:presLayoutVars>
          <dgm:bulletEnabled val="1"/>
        </dgm:presLayoutVars>
      </dgm:prSet>
      <dgm:spPr/>
      <dgm:t>
        <a:bodyPr/>
        <a:lstStyle/>
        <a:p>
          <a:endParaRPr lang="en-US"/>
        </a:p>
      </dgm:t>
    </dgm:pt>
    <dgm:pt modelId="{03A8DDA0-F6B5-4FB8-AAAB-2EC747DC6AB0}" type="pres">
      <dgm:prSet presAssocID="{E5D01FEA-E439-4C73-8F8A-A2315326D1A6}" presName="spacer" presStyleCnt="0"/>
      <dgm:spPr/>
    </dgm:pt>
    <dgm:pt modelId="{6A11D539-01B0-489A-A128-B8621783FC35}" type="pres">
      <dgm:prSet presAssocID="{95241F90-C596-4687-983F-689A6157D367}" presName="comp" presStyleCnt="0"/>
      <dgm:spPr/>
    </dgm:pt>
    <dgm:pt modelId="{CE4EFD67-9417-4F1E-88B0-AD692E477B0F}" type="pres">
      <dgm:prSet presAssocID="{95241F90-C596-4687-983F-689A6157D367}" presName="box" presStyleLbl="node1" presStyleIdx="2" presStyleCnt="3"/>
      <dgm:spPr/>
      <dgm:t>
        <a:bodyPr/>
        <a:lstStyle/>
        <a:p>
          <a:endParaRPr lang="en-US"/>
        </a:p>
      </dgm:t>
    </dgm:pt>
    <dgm:pt modelId="{F32F8D15-6C27-4BD7-81FD-1015759C0E16}" type="pres">
      <dgm:prSet presAssocID="{95241F90-C596-4687-983F-689A6157D367}" presName="img" presStyleLbl="fgImgPlace1" presStyleIdx="2" presStyleCnt="3"/>
      <dgm:spPr>
        <a:blipFill rotWithShape="1">
          <a:blip xmlns:r="http://schemas.openxmlformats.org/officeDocument/2006/relationships" r:embed="rId3"/>
          <a:stretch>
            <a:fillRect/>
          </a:stretch>
        </a:blipFill>
      </dgm:spPr>
    </dgm:pt>
    <dgm:pt modelId="{3159D840-564A-43DB-BD30-0C75296EAB32}" type="pres">
      <dgm:prSet presAssocID="{95241F90-C596-4687-983F-689A6157D367}" presName="text" presStyleLbl="node1" presStyleIdx="2" presStyleCnt="3">
        <dgm:presLayoutVars>
          <dgm:bulletEnabled val="1"/>
        </dgm:presLayoutVars>
      </dgm:prSet>
      <dgm:spPr/>
      <dgm:t>
        <a:bodyPr/>
        <a:lstStyle/>
        <a:p>
          <a:endParaRPr lang="en-US"/>
        </a:p>
      </dgm:t>
    </dgm:pt>
  </dgm:ptLst>
  <dgm:cxnLst>
    <dgm:cxn modelId="{F30001E4-D943-44F6-82D8-A872DF9CA7AB}" srcId="{CEC557F0-E8F2-4E23-9091-E8B6015A191E}" destId="{95241F90-C596-4687-983F-689A6157D367}" srcOrd="2" destOrd="0" parTransId="{826A048D-BD16-418C-BD1B-A38C9525A66B}" sibTransId="{FF62851B-9AF0-4682-852E-2DE5A9587B76}"/>
    <dgm:cxn modelId="{C39C2419-D810-4F34-ABF8-0C9A64692AFC}" srcId="{CEC557F0-E8F2-4E23-9091-E8B6015A191E}" destId="{34482952-7EED-4939-A409-D9DD1237221B}" srcOrd="0" destOrd="0" parTransId="{8B377AD2-916D-4D40-A2A9-4ECB1B3BAC10}" sibTransId="{D7902A8F-07BA-4C9D-948F-0BCC8BD27AA8}"/>
    <dgm:cxn modelId="{10AA33CB-3DBD-1448-BBC8-01D5E6E405BF}" type="presOf" srcId="{6A3FA8A3-A890-403B-A841-979804271EC2}" destId="{3E343BF1-6A75-4632-9953-F26C361A8A05}" srcOrd="0" destOrd="0" presId="urn:microsoft.com/office/officeart/2005/8/layout/vList4"/>
    <dgm:cxn modelId="{EC5A8E68-57F6-FA4E-BD8C-EEFF2F317B15}" type="presOf" srcId="{34482952-7EED-4939-A409-D9DD1237221B}" destId="{02B7A843-68D8-4D59-9427-337FCCB82248}" srcOrd="1" destOrd="0" presId="urn:microsoft.com/office/officeart/2005/8/layout/vList4"/>
    <dgm:cxn modelId="{85F17B14-4846-A04D-86B8-5C607A94331A}" type="presOf" srcId="{34482952-7EED-4939-A409-D9DD1237221B}" destId="{BEF62E96-0FA8-45FE-978B-BF2F6A17A444}" srcOrd="0"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7DA1B239-0909-FE43-90CD-6FC25A22A6AB}" type="presOf" srcId="{6A3FA8A3-A890-403B-A841-979804271EC2}" destId="{6DD37261-EBE6-45DF-8777-C8AC73412884}" srcOrd="1" destOrd="0" presId="urn:microsoft.com/office/officeart/2005/8/layout/vList4"/>
    <dgm:cxn modelId="{D063A8B1-9C50-DA45-823B-B331505402AB}" type="presOf" srcId="{95241F90-C596-4687-983F-689A6157D367}" destId="{3159D840-564A-43DB-BD30-0C75296EAB32}" srcOrd="1" destOrd="0" presId="urn:microsoft.com/office/officeart/2005/8/layout/vList4"/>
    <dgm:cxn modelId="{EE96ECDD-F741-5344-AD2B-A76D82EA0D3D}" type="presOf" srcId="{CEC557F0-E8F2-4E23-9091-E8B6015A191E}" destId="{C4593BCE-2C0D-4320-9684-1772ECBE37E8}" srcOrd="0" destOrd="0" presId="urn:microsoft.com/office/officeart/2005/8/layout/vList4"/>
    <dgm:cxn modelId="{4BA40D08-A5C5-9349-8BBD-A65C2529D97E}" type="presOf" srcId="{95241F90-C596-4687-983F-689A6157D367}" destId="{CE4EFD67-9417-4F1E-88B0-AD692E477B0F}" srcOrd="0" destOrd="0" presId="urn:microsoft.com/office/officeart/2005/8/layout/vList4"/>
    <dgm:cxn modelId="{CF1C626B-AB7C-3B4D-AE91-45E01DA93018}" type="presParOf" srcId="{C4593BCE-2C0D-4320-9684-1772ECBE37E8}" destId="{5666C519-4B07-41DC-8CEC-1E7B3333CF91}" srcOrd="0" destOrd="0" presId="urn:microsoft.com/office/officeart/2005/8/layout/vList4"/>
    <dgm:cxn modelId="{D3FC4C84-0B51-3545-8881-CC14885AF81B}" type="presParOf" srcId="{5666C519-4B07-41DC-8CEC-1E7B3333CF91}" destId="{BEF62E96-0FA8-45FE-978B-BF2F6A17A444}" srcOrd="0" destOrd="0" presId="urn:microsoft.com/office/officeart/2005/8/layout/vList4"/>
    <dgm:cxn modelId="{823AF112-5FFE-DE4D-86E0-6CBEAEDC71C2}" type="presParOf" srcId="{5666C519-4B07-41DC-8CEC-1E7B3333CF91}" destId="{71C10158-7B31-4845-99A8-3FC1C2F074D2}" srcOrd="1" destOrd="0" presId="urn:microsoft.com/office/officeart/2005/8/layout/vList4"/>
    <dgm:cxn modelId="{995A8F34-5BE2-D247-A37D-91192BE82C22}" type="presParOf" srcId="{5666C519-4B07-41DC-8CEC-1E7B3333CF91}" destId="{02B7A843-68D8-4D59-9427-337FCCB82248}" srcOrd="2" destOrd="0" presId="urn:microsoft.com/office/officeart/2005/8/layout/vList4"/>
    <dgm:cxn modelId="{504B2E44-5964-0C4E-8C7D-FD89A561D0DC}" type="presParOf" srcId="{C4593BCE-2C0D-4320-9684-1772ECBE37E8}" destId="{5A23D2E4-7C98-448A-8F61-5025BFBE75B5}" srcOrd="1" destOrd="0" presId="urn:microsoft.com/office/officeart/2005/8/layout/vList4"/>
    <dgm:cxn modelId="{5CF5B1CC-06C9-9C41-AE72-D61CCD6E4D5E}" type="presParOf" srcId="{C4593BCE-2C0D-4320-9684-1772ECBE37E8}" destId="{FB20EE9C-52E6-472F-8F1F-D452E279A702}" srcOrd="2" destOrd="0" presId="urn:microsoft.com/office/officeart/2005/8/layout/vList4"/>
    <dgm:cxn modelId="{BB097DC3-173D-A04E-83C4-1332A93A1FD4}" type="presParOf" srcId="{FB20EE9C-52E6-472F-8F1F-D452E279A702}" destId="{3E343BF1-6A75-4632-9953-F26C361A8A05}" srcOrd="0" destOrd="0" presId="urn:microsoft.com/office/officeart/2005/8/layout/vList4"/>
    <dgm:cxn modelId="{EBD46B04-4C7C-0947-ACD0-976EF1853907}" type="presParOf" srcId="{FB20EE9C-52E6-472F-8F1F-D452E279A702}" destId="{33C49C20-9A57-49C6-A46F-B5DD83A1BF32}" srcOrd="1" destOrd="0" presId="urn:microsoft.com/office/officeart/2005/8/layout/vList4"/>
    <dgm:cxn modelId="{0FB5A745-B33E-5E44-A811-033E530E1E92}" type="presParOf" srcId="{FB20EE9C-52E6-472F-8F1F-D452E279A702}" destId="{6DD37261-EBE6-45DF-8777-C8AC73412884}" srcOrd="2" destOrd="0" presId="urn:microsoft.com/office/officeart/2005/8/layout/vList4"/>
    <dgm:cxn modelId="{7A3DAC28-E1FE-934C-8B2F-C0F4CE71F7D5}" type="presParOf" srcId="{C4593BCE-2C0D-4320-9684-1772ECBE37E8}" destId="{03A8DDA0-F6B5-4FB8-AAAB-2EC747DC6AB0}" srcOrd="3" destOrd="0" presId="urn:microsoft.com/office/officeart/2005/8/layout/vList4"/>
    <dgm:cxn modelId="{934652E4-5292-FF42-A99D-D1EB51A9BE43}" type="presParOf" srcId="{C4593BCE-2C0D-4320-9684-1772ECBE37E8}" destId="{6A11D539-01B0-489A-A128-B8621783FC35}" srcOrd="4" destOrd="0" presId="urn:microsoft.com/office/officeart/2005/8/layout/vList4"/>
    <dgm:cxn modelId="{5488A07F-0A14-8145-AE22-8EFDD5413F2A}" type="presParOf" srcId="{6A11D539-01B0-489A-A128-B8621783FC35}" destId="{CE4EFD67-9417-4F1E-88B0-AD692E477B0F}" srcOrd="0" destOrd="0" presId="urn:microsoft.com/office/officeart/2005/8/layout/vList4"/>
    <dgm:cxn modelId="{296771D7-FE15-8F40-AB21-623D287021F1}" type="presParOf" srcId="{6A11D539-01B0-489A-A128-B8621783FC35}" destId="{F32F8D15-6C27-4BD7-81FD-1015759C0E16}" srcOrd="1" destOrd="0" presId="urn:microsoft.com/office/officeart/2005/8/layout/vList4"/>
    <dgm:cxn modelId="{AB7618C9-1EFC-A04D-84A1-521484EBE044}" type="presParOf" srcId="{6A11D539-01B0-489A-A128-B8621783FC35}" destId="{3159D840-564A-43DB-BD30-0C75296EAB32}" srcOrd="2" destOrd="0" presId="urn:microsoft.com/office/officeart/2005/8/layout/vList4"/>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err="1" smtClean="0"/>
            <a:t>CodeList</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err="1" smtClean="0"/>
            <a:t>CategoryList</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95241F90-C596-4687-983F-689A6157D367}">
      <dgm:prSet custT="1"/>
      <dgm:spPr/>
      <dgm:t>
        <a:bodyPr/>
        <a:lstStyle/>
        <a:p>
          <a:pPr rtl="0"/>
          <a:r>
            <a:rPr lang="en-US" sz="1800" dirty="0" smtClean="0"/>
            <a:t>Category</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C0A68828-E36D-47EA-B766-FD727159C2AD}" type="pres">
      <dgm:prSet presAssocID="{CEC557F0-E8F2-4E23-9091-E8B6015A191E}" presName="linear" presStyleCnt="0">
        <dgm:presLayoutVars>
          <dgm:dir/>
          <dgm:resizeHandles val="exact"/>
        </dgm:presLayoutVars>
      </dgm:prSet>
      <dgm:spPr/>
      <dgm:t>
        <a:bodyPr/>
        <a:lstStyle/>
        <a:p>
          <a:endParaRPr lang="en-US"/>
        </a:p>
      </dgm:t>
    </dgm:pt>
    <dgm:pt modelId="{78455ECB-7850-4F0C-9B4C-312299C02AA0}" type="pres">
      <dgm:prSet presAssocID="{34482952-7EED-4939-A409-D9DD1237221B}" presName="comp" presStyleCnt="0"/>
      <dgm:spPr/>
    </dgm:pt>
    <dgm:pt modelId="{BAE94A1E-B721-4061-8EB0-C16F51E38712}" type="pres">
      <dgm:prSet presAssocID="{34482952-7EED-4939-A409-D9DD1237221B}" presName="box" presStyleLbl="node1" presStyleIdx="0" presStyleCnt="3"/>
      <dgm:spPr/>
      <dgm:t>
        <a:bodyPr/>
        <a:lstStyle/>
        <a:p>
          <a:endParaRPr lang="en-US"/>
        </a:p>
      </dgm:t>
    </dgm:pt>
    <dgm:pt modelId="{2F2F544E-D6CC-40D8-90CE-F3738FF754A5}"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0128DA3F-23DC-403B-9CA2-9FE986AD9FA7}" type="pres">
      <dgm:prSet presAssocID="{34482952-7EED-4939-A409-D9DD1237221B}" presName="text" presStyleLbl="node1" presStyleIdx="0" presStyleCnt="3">
        <dgm:presLayoutVars>
          <dgm:bulletEnabled val="1"/>
        </dgm:presLayoutVars>
      </dgm:prSet>
      <dgm:spPr/>
      <dgm:t>
        <a:bodyPr/>
        <a:lstStyle/>
        <a:p>
          <a:endParaRPr lang="en-US"/>
        </a:p>
      </dgm:t>
    </dgm:pt>
    <dgm:pt modelId="{25285751-693A-4DC8-A3F3-6E08CE829130}" type="pres">
      <dgm:prSet presAssocID="{D7902A8F-07BA-4C9D-948F-0BCC8BD27AA8}" presName="spacer" presStyleCnt="0"/>
      <dgm:spPr/>
    </dgm:pt>
    <dgm:pt modelId="{00C2B189-CCD4-4EBE-8D37-0B4AEC535C66}" type="pres">
      <dgm:prSet presAssocID="{6A3FA8A3-A890-403B-A841-979804271EC2}" presName="comp" presStyleCnt="0"/>
      <dgm:spPr/>
    </dgm:pt>
    <dgm:pt modelId="{B9406C4A-6E70-4CF4-B4E5-DE1D108D055D}" type="pres">
      <dgm:prSet presAssocID="{6A3FA8A3-A890-403B-A841-979804271EC2}" presName="box" presStyleLbl="node1" presStyleIdx="1" presStyleCnt="3"/>
      <dgm:spPr/>
      <dgm:t>
        <a:bodyPr/>
        <a:lstStyle/>
        <a:p>
          <a:endParaRPr lang="en-US"/>
        </a:p>
      </dgm:t>
    </dgm:pt>
    <dgm:pt modelId="{401CADC3-27CC-436A-A526-279935BC1818}"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497D172D-78A5-4CB6-A92E-D359A1384C43}" type="pres">
      <dgm:prSet presAssocID="{6A3FA8A3-A890-403B-A841-979804271EC2}" presName="text" presStyleLbl="node1" presStyleIdx="1" presStyleCnt="3">
        <dgm:presLayoutVars>
          <dgm:bulletEnabled val="1"/>
        </dgm:presLayoutVars>
      </dgm:prSet>
      <dgm:spPr/>
      <dgm:t>
        <a:bodyPr/>
        <a:lstStyle/>
        <a:p>
          <a:endParaRPr lang="en-US"/>
        </a:p>
      </dgm:t>
    </dgm:pt>
    <dgm:pt modelId="{EEDC4F22-D8F1-4635-A462-83F527E8EE13}" type="pres">
      <dgm:prSet presAssocID="{E5D01FEA-E439-4C73-8F8A-A2315326D1A6}" presName="spacer" presStyleCnt="0"/>
      <dgm:spPr/>
    </dgm:pt>
    <dgm:pt modelId="{04BFE93F-1C66-49CC-A39A-AF1F83386015}" type="pres">
      <dgm:prSet presAssocID="{95241F90-C596-4687-983F-689A6157D367}" presName="comp" presStyleCnt="0"/>
      <dgm:spPr/>
    </dgm:pt>
    <dgm:pt modelId="{ADF6B479-3106-4DFA-837F-C7EFBAD32DDE}" type="pres">
      <dgm:prSet presAssocID="{95241F90-C596-4687-983F-689A6157D367}" presName="box" presStyleLbl="node1" presStyleIdx="2" presStyleCnt="3"/>
      <dgm:spPr/>
      <dgm:t>
        <a:bodyPr/>
        <a:lstStyle/>
        <a:p>
          <a:endParaRPr lang="en-US"/>
        </a:p>
      </dgm:t>
    </dgm:pt>
    <dgm:pt modelId="{84AAEC68-C450-45B9-8C79-3ADE054FBD12}" type="pres">
      <dgm:prSet presAssocID="{95241F90-C596-4687-983F-689A6157D367}" presName="img" presStyleLbl="fgImgPlace1" presStyleIdx="2" presStyleCnt="3"/>
      <dgm:spPr>
        <a:blipFill rotWithShape="1">
          <a:blip xmlns:r="http://schemas.openxmlformats.org/officeDocument/2006/relationships" r:embed="rId3"/>
          <a:stretch>
            <a:fillRect/>
          </a:stretch>
        </a:blipFill>
      </dgm:spPr>
    </dgm:pt>
    <dgm:pt modelId="{451DD84E-EC99-43A9-BE39-9E22FB072A6F}" type="pres">
      <dgm:prSet presAssocID="{95241F90-C596-4687-983F-689A6157D367}" presName="text" presStyleLbl="node1" presStyleIdx="2" presStyleCnt="3">
        <dgm:presLayoutVars>
          <dgm:bulletEnabled val="1"/>
        </dgm:presLayoutVars>
      </dgm:prSet>
      <dgm:spPr/>
      <dgm:t>
        <a:bodyPr/>
        <a:lstStyle/>
        <a:p>
          <a:endParaRPr lang="en-US"/>
        </a:p>
      </dgm:t>
    </dgm:pt>
  </dgm:ptLst>
  <dgm:cxnLst>
    <dgm:cxn modelId="{F30001E4-D943-44F6-82D8-A872DF9CA7AB}" srcId="{CEC557F0-E8F2-4E23-9091-E8B6015A191E}" destId="{95241F90-C596-4687-983F-689A6157D367}" srcOrd="2" destOrd="0" parTransId="{826A048D-BD16-418C-BD1B-A38C9525A66B}" sibTransId="{FF62851B-9AF0-4682-852E-2DE5A9587B76}"/>
    <dgm:cxn modelId="{0149A5B2-BB02-074A-A5AC-FE1ECBBA16CD}" type="presOf" srcId="{6A3FA8A3-A890-403B-A841-979804271EC2}" destId="{B9406C4A-6E70-4CF4-B4E5-DE1D108D055D}" srcOrd="0" destOrd="0" presId="urn:microsoft.com/office/officeart/2005/8/layout/vList4"/>
    <dgm:cxn modelId="{C39C2419-D810-4F34-ABF8-0C9A64692AFC}" srcId="{CEC557F0-E8F2-4E23-9091-E8B6015A191E}" destId="{34482952-7EED-4939-A409-D9DD1237221B}" srcOrd="0" destOrd="0" parTransId="{8B377AD2-916D-4D40-A2A9-4ECB1B3BAC10}" sibTransId="{D7902A8F-07BA-4C9D-948F-0BCC8BD27AA8}"/>
    <dgm:cxn modelId="{80000912-6E39-4147-A1E0-A61D5A08D139}" type="presOf" srcId="{95241F90-C596-4687-983F-689A6157D367}" destId="{ADF6B479-3106-4DFA-837F-C7EFBAD32DDE}" srcOrd="0" destOrd="0" presId="urn:microsoft.com/office/officeart/2005/8/layout/vList4"/>
    <dgm:cxn modelId="{C7BB7160-A2BB-D049-AE19-5402E15050ED}" type="presOf" srcId="{34482952-7EED-4939-A409-D9DD1237221B}" destId="{BAE94A1E-B721-4061-8EB0-C16F51E38712}" srcOrd="0" destOrd="0" presId="urn:microsoft.com/office/officeart/2005/8/layout/vList4"/>
    <dgm:cxn modelId="{C354610F-6AE3-3D4D-A8B2-0B5DFA4E15FE}" type="presOf" srcId="{6A3FA8A3-A890-403B-A841-979804271EC2}" destId="{497D172D-78A5-4CB6-A92E-D359A1384C43}" srcOrd="1" destOrd="0" presId="urn:microsoft.com/office/officeart/2005/8/layout/vList4"/>
    <dgm:cxn modelId="{716A6B6F-EEED-914A-B301-040684E1D93D}" type="presOf" srcId="{34482952-7EED-4939-A409-D9DD1237221B}" destId="{0128DA3F-23DC-403B-9CA2-9FE986AD9FA7}" srcOrd="1"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BB7D6977-4D0A-8646-909A-9367A3A7CE68}" type="presOf" srcId="{CEC557F0-E8F2-4E23-9091-E8B6015A191E}" destId="{C0A68828-E36D-47EA-B766-FD727159C2AD}" srcOrd="0" destOrd="0" presId="urn:microsoft.com/office/officeart/2005/8/layout/vList4"/>
    <dgm:cxn modelId="{363C1083-91C6-0E4D-926E-25C114028842}" type="presOf" srcId="{95241F90-C596-4687-983F-689A6157D367}" destId="{451DD84E-EC99-43A9-BE39-9E22FB072A6F}" srcOrd="1" destOrd="0" presId="urn:microsoft.com/office/officeart/2005/8/layout/vList4"/>
    <dgm:cxn modelId="{3EE87F9E-93E6-AB44-B391-900F55CE0BB6}" type="presParOf" srcId="{C0A68828-E36D-47EA-B766-FD727159C2AD}" destId="{78455ECB-7850-4F0C-9B4C-312299C02AA0}" srcOrd="0" destOrd="0" presId="urn:microsoft.com/office/officeart/2005/8/layout/vList4"/>
    <dgm:cxn modelId="{2AFCCADB-4436-D94D-8278-8A1CE2FC1B02}" type="presParOf" srcId="{78455ECB-7850-4F0C-9B4C-312299C02AA0}" destId="{BAE94A1E-B721-4061-8EB0-C16F51E38712}" srcOrd="0" destOrd="0" presId="urn:microsoft.com/office/officeart/2005/8/layout/vList4"/>
    <dgm:cxn modelId="{FDEBF6BF-51AF-B54E-BEF1-305F3DB160D4}" type="presParOf" srcId="{78455ECB-7850-4F0C-9B4C-312299C02AA0}" destId="{2F2F544E-D6CC-40D8-90CE-F3738FF754A5}" srcOrd="1" destOrd="0" presId="urn:microsoft.com/office/officeart/2005/8/layout/vList4"/>
    <dgm:cxn modelId="{1897F3AC-0D94-5B43-9506-F6C72172392E}" type="presParOf" srcId="{78455ECB-7850-4F0C-9B4C-312299C02AA0}" destId="{0128DA3F-23DC-403B-9CA2-9FE986AD9FA7}" srcOrd="2" destOrd="0" presId="urn:microsoft.com/office/officeart/2005/8/layout/vList4"/>
    <dgm:cxn modelId="{3D08B24A-4394-BC48-B5F3-6799EAE5947F}" type="presParOf" srcId="{C0A68828-E36D-47EA-B766-FD727159C2AD}" destId="{25285751-693A-4DC8-A3F3-6E08CE829130}" srcOrd="1" destOrd="0" presId="urn:microsoft.com/office/officeart/2005/8/layout/vList4"/>
    <dgm:cxn modelId="{0FD5E78A-3656-154C-85B0-68D392E135BA}" type="presParOf" srcId="{C0A68828-E36D-47EA-B766-FD727159C2AD}" destId="{00C2B189-CCD4-4EBE-8D37-0B4AEC535C66}" srcOrd="2" destOrd="0" presId="urn:microsoft.com/office/officeart/2005/8/layout/vList4"/>
    <dgm:cxn modelId="{5BC6108B-AB57-2942-8265-869B2487E441}" type="presParOf" srcId="{00C2B189-CCD4-4EBE-8D37-0B4AEC535C66}" destId="{B9406C4A-6E70-4CF4-B4E5-DE1D108D055D}" srcOrd="0" destOrd="0" presId="urn:microsoft.com/office/officeart/2005/8/layout/vList4"/>
    <dgm:cxn modelId="{7B94366E-3987-F547-9057-6AA01F93DAE7}" type="presParOf" srcId="{00C2B189-CCD4-4EBE-8D37-0B4AEC535C66}" destId="{401CADC3-27CC-436A-A526-279935BC1818}" srcOrd="1" destOrd="0" presId="urn:microsoft.com/office/officeart/2005/8/layout/vList4"/>
    <dgm:cxn modelId="{C927F026-F1BC-9F4B-9F38-22474D86B9EA}" type="presParOf" srcId="{00C2B189-CCD4-4EBE-8D37-0B4AEC535C66}" destId="{497D172D-78A5-4CB6-A92E-D359A1384C43}" srcOrd="2" destOrd="0" presId="urn:microsoft.com/office/officeart/2005/8/layout/vList4"/>
    <dgm:cxn modelId="{0AAE6FA2-FAFF-F141-A98E-B86F23DBD48A}" type="presParOf" srcId="{C0A68828-E36D-47EA-B766-FD727159C2AD}" destId="{EEDC4F22-D8F1-4635-A462-83F527E8EE13}" srcOrd="3" destOrd="0" presId="urn:microsoft.com/office/officeart/2005/8/layout/vList4"/>
    <dgm:cxn modelId="{5A9727D9-CD07-3242-B715-DE6A847A0090}" type="presParOf" srcId="{C0A68828-E36D-47EA-B766-FD727159C2AD}" destId="{04BFE93F-1C66-49CC-A39A-AF1F83386015}" srcOrd="4" destOrd="0" presId="urn:microsoft.com/office/officeart/2005/8/layout/vList4"/>
    <dgm:cxn modelId="{097A51B9-C248-CE49-A3EA-1C407303F0BA}" type="presParOf" srcId="{04BFE93F-1C66-49CC-A39A-AF1F83386015}" destId="{ADF6B479-3106-4DFA-837F-C7EFBAD32DDE}" srcOrd="0" destOrd="0" presId="urn:microsoft.com/office/officeart/2005/8/layout/vList4"/>
    <dgm:cxn modelId="{4A611686-278E-274F-AFAD-E25DA89115A3}" type="presParOf" srcId="{04BFE93F-1C66-49CC-A39A-AF1F83386015}" destId="{84AAEC68-C450-45B9-8C79-3ADE054FBD12}" srcOrd="1" destOrd="0" presId="urn:microsoft.com/office/officeart/2005/8/layout/vList4"/>
    <dgm:cxn modelId="{EB32225E-C48B-4C4C-A172-FD88A111B95B}" type="presParOf" srcId="{04BFE93F-1C66-49CC-A39A-AF1F83386015}" destId="{451DD84E-EC99-43A9-BE39-9E22FB072A6F}" srcOrd="2" destOrd="0" presId="urn:microsoft.com/office/officeart/2005/8/layout/vList4"/>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err="1" smtClean="0"/>
            <a:t>DataCollection</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smtClean="0"/>
            <a:t>Instrument</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03DB4BA1-DEAB-433E-A4E7-7B6AD4377524}">
      <dgm:prSet custT="1"/>
      <dgm:spPr/>
      <dgm:t>
        <a:bodyPr/>
        <a:lstStyle/>
        <a:p>
          <a:pPr algn="l" rtl="0"/>
          <a:r>
            <a:rPr lang="en-US" sz="1800" dirty="0" smtClean="0"/>
            <a:t>Question</a:t>
          </a:r>
          <a:endParaRPr lang="en-US" sz="1800" dirty="0"/>
        </a:p>
      </dgm:t>
    </dgm:pt>
    <dgm:pt modelId="{6329655E-35A8-4E23-A80C-722AE1615D48}" type="parTrans" cxnId="{0F2DD3C0-E1FE-4CD5-916C-56CB4E441DD3}">
      <dgm:prSet/>
      <dgm:spPr/>
      <dgm:t>
        <a:bodyPr/>
        <a:lstStyle/>
        <a:p>
          <a:endParaRPr lang="en-US" sz="4000"/>
        </a:p>
      </dgm:t>
    </dgm:pt>
    <dgm:pt modelId="{A18F8F33-F922-4596-A6D2-4A6FD73C926E}" type="sibTrans" cxnId="{0F2DD3C0-E1FE-4CD5-916C-56CB4E441DD3}">
      <dgm:prSet/>
      <dgm:spPr/>
      <dgm:t>
        <a:bodyPr/>
        <a:lstStyle/>
        <a:p>
          <a:endParaRPr lang="en-US" sz="4000"/>
        </a:p>
      </dgm:t>
    </dgm:pt>
    <dgm:pt modelId="{95241F90-C596-4687-983F-689A6157D367}">
      <dgm:prSet custT="1"/>
      <dgm:spPr/>
      <dgm:t>
        <a:bodyPr/>
        <a:lstStyle/>
        <a:p>
          <a:pPr rtl="0"/>
          <a:r>
            <a:rPr lang="en-US" sz="1600" dirty="0" err="1" smtClean="0"/>
            <a:t>ControlConstructs</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880B89BF-523A-4D9B-827D-0CD261607E42}" type="pres">
      <dgm:prSet presAssocID="{CEC557F0-E8F2-4E23-9091-E8B6015A191E}" presName="linear" presStyleCnt="0">
        <dgm:presLayoutVars>
          <dgm:dir/>
          <dgm:resizeHandles val="exact"/>
        </dgm:presLayoutVars>
      </dgm:prSet>
      <dgm:spPr/>
      <dgm:t>
        <a:bodyPr/>
        <a:lstStyle/>
        <a:p>
          <a:endParaRPr lang="en-US"/>
        </a:p>
      </dgm:t>
    </dgm:pt>
    <dgm:pt modelId="{5A13C79A-145C-4835-886A-42ADAB814DAB}" type="pres">
      <dgm:prSet presAssocID="{34482952-7EED-4939-A409-D9DD1237221B}" presName="comp" presStyleCnt="0"/>
      <dgm:spPr/>
    </dgm:pt>
    <dgm:pt modelId="{63B66D0D-35ED-44FF-98C1-07266FC54953}" type="pres">
      <dgm:prSet presAssocID="{34482952-7EED-4939-A409-D9DD1237221B}" presName="box" presStyleLbl="node1" presStyleIdx="0" presStyleCnt="4"/>
      <dgm:spPr/>
      <dgm:t>
        <a:bodyPr/>
        <a:lstStyle/>
        <a:p>
          <a:endParaRPr lang="en-US"/>
        </a:p>
      </dgm:t>
    </dgm:pt>
    <dgm:pt modelId="{F9793FA9-4C35-48AA-BAD3-CF81D657CCE6}" type="pres">
      <dgm:prSet presAssocID="{34482952-7EED-4939-A409-D9DD1237221B}" presName="img" presStyleLbl="fgImgPlace1" presStyleIdx="0" presStyleCnt="4"/>
      <dgm:spPr>
        <a:blipFill rotWithShape="1">
          <a:blip xmlns:r="http://schemas.openxmlformats.org/officeDocument/2006/relationships" r:embed="rId1"/>
          <a:stretch>
            <a:fillRect/>
          </a:stretch>
        </a:blipFill>
      </dgm:spPr>
    </dgm:pt>
    <dgm:pt modelId="{4DE4C903-065B-405D-A385-0C630BCDE4BE}" type="pres">
      <dgm:prSet presAssocID="{34482952-7EED-4939-A409-D9DD1237221B}" presName="text" presStyleLbl="node1" presStyleIdx="0" presStyleCnt="4">
        <dgm:presLayoutVars>
          <dgm:bulletEnabled val="1"/>
        </dgm:presLayoutVars>
      </dgm:prSet>
      <dgm:spPr/>
      <dgm:t>
        <a:bodyPr/>
        <a:lstStyle/>
        <a:p>
          <a:endParaRPr lang="en-US"/>
        </a:p>
      </dgm:t>
    </dgm:pt>
    <dgm:pt modelId="{5E32D33C-84E2-4F8D-8B63-96C5AEBC9696}" type="pres">
      <dgm:prSet presAssocID="{D7902A8F-07BA-4C9D-948F-0BCC8BD27AA8}" presName="spacer" presStyleCnt="0"/>
      <dgm:spPr/>
    </dgm:pt>
    <dgm:pt modelId="{1D9A896B-197B-40EA-A374-2D0F5AAAC164}" type="pres">
      <dgm:prSet presAssocID="{6A3FA8A3-A890-403B-A841-979804271EC2}" presName="comp" presStyleCnt="0"/>
      <dgm:spPr/>
    </dgm:pt>
    <dgm:pt modelId="{0E29BA10-A264-49BF-9333-61DA125DD804}" type="pres">
      <dgm:prSet presAssocID="{6A3FA8A3-A890-403B-A841-979804271EC2}" presName="box" presStyleLbl="node1" presStyleIdx="1" presStyleCnt="4"/>
      <dgm:spPr/>
      <dgm:t>
        <a:bodyPr/>
        <a:lstStyle/>
        <a:p>
          <a:endParaRPr lang="en-US"/>
        </a:p>
      </dgm:t>
    </dgm:pt>
    <dgm:pt modelId="{675D4886-76DB-4121-A5CD-EAEC5208086C}" type="pres">
      <dgm:prSet presAssocID="{6A3FA8A3-A890-403B-A841-979804271EC2}" presName="img" presStyleLbl="fgImgPlace1" presStyleIdx="1" presStyleCnt="4"/>
      <dgm:spPr>
        <a:blipFill rotWithShape="1">
          <a:blip xmlns:r="http://schemas.openxmlformats.org/officeDocument/2006/relationships" r:embed="rId2"/>
          <a:stretch>
            <a:fillRect/>
          </a:stretch>
        </a:blipFill>
      </dgm:spPr>
    </dgm:pt>
    <dgm:pt modelId="{32911B3B-1785-458A-A179-E7CF50AF570E}" type="pres">
      <dgm:prSet presAssocID="{6A3FA8A3-A890-403B-A841-979804271EC2}" presName="text" presStyleLbl="node1" presStyleIdx="1" presStyleCnt="4">
        <dgm:presLayoutVars>
          <dgm:bulletEnabled val="1"/>
        </dgm:presLayoutVars>
      </dgm:prSet>
      <dgm:spPr/>
      <dgm:t>
        <a:bodyPr/>
        <a:lstStyle/>
        <a:p>
          <a:endParaRPr lang="en-US"/>
        </a:p>
      </dgm:t>
    </dgm:pt>
    <dgm:pt modelId="{664D8CD2-DF6B-4F9D-BE76-6233EDFC8617}" type="pres">
      <dgm:prSet presAssocID="{E5D01FEA-E439-4C73-8F8A-A2315326D1A6}" presName="spacer" presStyleCnt="0"/>
      <dgm:spPr/>
    </dgm:pt>
    <dgm:pt modelId="{76266B7C-2B36-436D-9FE7-DCF638FDEE6E}" type="pres">
      <dgm:prSet presAssocID="{95241F90-C596-4687-983F-689A6157D367}" presName="comp" presStyleCnt="0"/>
      <dgm:spPr/>
    </dgm:pt>
    <dgm:pt modelId="{C4140127-0037-440D-94CD-068CB16E7313}" type="pres">
      <dgm:prSet presAssocID="{95241F90-C596-4687-983F-689A6157D367}" presName="box" presStyleLbl="node1" presStyleIdx="2" presStyleCnt="4"/>
      <dgm:spPr/>
      <dgm:t>
        <a:bodyPr/>
        <a:lstStyle/>
        <a:p>
          <a:endParaRPr lang="en-US"/>
        </a:p>
      </dgm:t>
    </dgm:pt>
    <dgm:pt modelId="{C91ACEB4-2943-4197-BFEC-893A4D5B6C80}" type="pres">
      <dgm:prSet presAssocID="{95241F90-C596-4687-983F-689A6157D367}" presName="img" presStyleLbl="fgImgPlace1" presStyleIdx="2" presStyleCnt="4"/>
      <dgm:spPr>
        <a:blipFill rotWithShape="1">
          <a:blip xmlns:r="http://schemas.openxmlformats.org/officeDocument/2006/relationships" r:embed="rId3"/>
          <a:stretch>
            <a:fillRect/>
          </a:stretch>
        </a:blipFill>
      </dgm:spPr>
    </dgm:pt>
    <dgm:pt modelId="{0E0956E1-61C6-4F87-B561-0B4D54C03028}" type="pres">
      <dgm:prSet presAssocID="{95241F90-C596-4687-983F-689A6157D367}" presName="text" presStyleLbl="node1" presStyleIdx="2" presStyleCnt="4">
        <dgm:presLayoutVars>
          <dgm:bulletEnabled val="1"/>
        </dgm:presLayoutVars>
      </dgm:prSet>
      <dgm:spPr/>
      <dgm:t>
        <a:bodyPr/>
        <a:lstStyle/>
        <a:p>
          <a:endParaRPr lang="en-US"/>
        </a:p>
      </dgm:t>
    </dgm:pt>
    <dgm:pt modelId="{F4EC6D37-C12F-41F6-8603-810C8869ECC0}" type="pres">
      <dgm:prSet presAssocID="{FF62851B-9AF0-4682-852E-2DE5A9587B76}" presName="spacer" presStyleCnt="0"/>
      <dgm:spPr/>
    </dgm:pt>
    <dgm:pt modelId="{2227012E-5480-479E-8AC3-D4BEC105AA69}" type="pres">
      <dgm:prSet presAssocID="{03DB4BA1-DEAB-433E-A4E7-7B6AD4377524}" presName="comp" presStyleCnt="0"/>
      <dgm:spPr/>
    </dgm:pt>
    <dgm:pt modelId="{4882F494-2A63-4682-BC84-DC39D8E14C75}" type="pres">
      <dgm:prSet presAssocID="{03DB4BA1-DEAB-433E-A4E7-7B6AD4377524}" presName="box" presStyleLbl="node1" presStyleIdx="3" presStyleCnt="4"/>
      <dgm:spPr/>
      <dgm:t>
        <a:bodyPr/>
        <a:lstStyle/>
        <a:p>
          <a:endParaRPr lang="en-US"/>
        </a:p>
      </dgm:t>
    </dgm:pt>
    <dgm:pt modelId="{DD6AE819-664A-4087-BCBF-B5D6DFCD243C}" type="pres">
      <dgm:prSet presAssocID="{03DB4BA1-DEAB-433E-A4E7-7B6AD4377524}" presName="img" presStyleLbl="fgImgPlace1" presStyleIdx="3" presStyleCnt="4"/>
      <dgm:spPr>
        <a:blipFill rotWithShape="1">
          <a:blip xmlns:r="http://schemas.openxmlformats.org/officeDocument/2006/relationships" r:embed="rId4"/>
          <a:stretch>
            <a:fillRect/>
          </a:stretch>
        </a:blipFill>
      </dgm:spPr>
    </dgm:pt>
    <dgm:pt modelId="{A231261E-CA8D-4A5F-8536-443BA526E66E}" type="pres">
      <dgm:prSet presAssocID="{03DB4BA1-DEAB-433E-A4E7-7B6AD4377524}" presName="text" presStyleLbl="node1" presStyleIdx="3" presStyleCnt="4">
        <dgm:presLayoutVars>
          <dgm:bulletEnabled val="1"/>
        </dgm:presLayoutVars>
      </dgm:prSet>
      <dgm:spPr/>
      <dgm:t>
        <a:bodyPr/>
        <a:lstStyle/>
        <a:p>
          <a:endParaRPr lang="en-US"/>
        </a:p>
      </dgm:t>
    </dgm:pt>
  </dgm:ptLst>
  <dgm:cxnLst>
    <dgm:cxn modelId="{F30001E4-D943-44F6-82D8-A872DF9CA7AB}" srcId="{CEC557F0-E8F2-4E23-9091-E8B6015A191E}" destId="{95241F90-C596-4687-983F-689A6157D367}" srcOrd="2" destOrd="0" parTransId="{826A048D-BD16-418C-BD1B-A38C9525A66B}" sibTransId="{FF62851B-9AF0-4682-852E-2DE5A9587B76}"/>
    <dgm:cxn modelId="{0F2DD3C0-E1FE-4CD5-916C-56CB4E441DD3}" srcId="{CEC557F0-E8F2-4E23-9091-E8B6015A191E}" destId="{03DB4BA1-DEAB-433E-A4E7-7B6AD4377524}" srcOrd="3" destOrd="0" parTransId="{6329655E-35A8-4E23-A80C-722AE1615D48}" sibTransId="{A18F8F33-F922-4596-A6D2-4A6FD73C926E}"/>
    <dgm:cxn modelId="{436DFE8B-F7DC-1147-8D05-88DDBEF9D74C}" type="presOf" srcId="{34482952-7EED-4939-A409-D9DD1237221B}" destId="{4DE4C903-065B-405D-A385-0C630BCDE4BE}" srcOrd="1" destOrd="0" presId="urn:microsoft.com/office/officeart/2005/8/layout/vList4"/>
    <dgm:cxn modelId="{3CB24528-F6B8-0F4D-B9AE-29A4A9A43E12}" type="presOf" srcId="{03DB4BA1-DEAB-433E-A4E7-7B6AD4377524}" destId="{4882F494-2A63-4682-BC84-DC39D8E14C75}" srcOrd="0" destOrd="0" presId="urn:microsoft.com/office/officeart/2005/8/layout/vList4"/>
    <dgm:cxn modelId="{C39C2419-D810-4F34-ABF8-0C9A64692AFC}" srcId="{CEC557F0-E8F2-4E23-9091-E8B6015A191E}" destId="{34482952-7EED-4939-A409-D9DD1237221B}" srcOrd="0" destOrd="0" parTransId="{8B377AD2-916D-4D40-A2A9-4ECB1B3BAC10}" sibTransId="{D7902A8F-07BA-4C9D-948F-0BCC8BD27AA8}"/>
    <dgm:cxn modelId="{09EEAAC6-25B3-654D-AA35-E11E3EFEE314}" type="presOf" srcId="{6A3FA8A3-A890-403B-A841-979804271EC2}" destId="{0E29BA10-A264-49BF-9333-61DA125DD804}" srcOrd="0" destOrd="0" presId="urn:microsoft.com/office/officeart/2005/8/layout/vList4"/>
    <dgm:cxn modelId="{AF0B99D4-49B5-C04D-9E67-4B539ADD7A30}" type="presOf" srcId="{CEC557F0-E8F2-4E23-9091-E8B6015A191E}" destId="{880B89BF-523A-4D9B-827D-0CD261607E42}" srcOrd="0" destOrd="0" presId="urn:microsoft.com/office/officeart/2005/8/layout/vList4"/>
    <dgm:cxn modelId="{7EAE7EE9-862F-4845-B7D0-AAB95A512DD5}" type="presOf" srcId="{95241F90-C596-4687-983F-689A6157D367}" destId="{C4140127-0037-440D-94CD-068CB16E7313}" srcOrd="0" destOrd="0" presId="urn:microsoft.com/office/officeart/2005/8/layout/vList4"/>
    <dgm:cxn modelId="{177D5CE8-4A35-4048-80B6-B4C8A1493AC5}" type="presOf" srcId="{95241F90-C596-4687-983F-689A6157D367}" destId="{0E0956E1-61C6-4F87-B561-0B4D54C03028}" srcOrd="1" destOrd="0" presId="urn:microsoft.com/office/officeart/2005/8/layout/vList4"/>
    <dgm:cxn modelId="{C584302E-A998-F442-82FE-C192682FDE01}" type="presOf" srcId="{03DB4BA1-DEAB-433E-A4E7-7B6AD4377524}" destId="{A231261E-CA8D-4A5F-8536-443BA526E66E}" srcOrd="1"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1EFDDF01-5821-BA4E-A3FC-FAEA84340EFF}" type="presOf" srcId="{6A3FA8A3-A890-403B-A841-979804271EC2}" destId="{32911B3B-1785-458A-A179-E7CF50AF570E}" srcOrd="1" destOrd="0" presId="urn:microsoft.com/office/officeart/2005/8/layout/vList4"/>
    <dgm:cxn modelId="{6E2277F9-EF45-9A4A-BEF3-FF94710FABA8}" type="presOf" srcId="{34482952-7EED-4939-A409-D9DD1237221B}" destId="{63B66D0D-35ED-44FF-98C1-07266FC54953}" srcOrd="0" destOrd="0" presId="urn:microsoft.com/office/officeart/2005/8/layout/vList4"/>
    <dgm:cxn modelId="{5783BECB-9F3D-724B-8CE6-F285A2533073}" type="presParOf" srcId="{880B89BF-523A-4D9B-827D-0CD261607E42}" destId="{5A13C79A-145C-4835-886A-42ADAB814DAB}" srcOrd="0" destOrd="0" presId="urn:microsoft.com/office/officeart/2005/8/layout/vList4"/>
    <dgm:cxn modelId="{5087CBE0-5DAA-2343-9B8C-4A177C1B031B}" type="presParOf" srcId="{5A13C79A-145C-4835-886A-42ADAB814DAB}" destId="{63B66D0D-35ED-44FF-98C1-07266FC54953}" srcOrd="0" destOrd="0" presId="urn:microsoft.com/office/officeart/2005/8/layout/vList4"/>
    <dgm:cxn modelId="{94646889-88E2-4640-9F22-62E4F18FCC56}" type="presParOf" srcId="{5A13C79A-145C-4835-886A-42ADAB814DAB}" destId="{F9793FA9-4C35-48AA-BAD3-CF81D657CCE6}" srcOrd="1" destOrd="0" presId="urn:microsoft.com/office/officeart/2005/8/layout/vList4"/>
    <dgm:cxn modelId="{5CC65C2E-059B-4142-9C26-D1365C8BFDD1}" type="presParOf" srcId="{5A13C79A-145C-4835-886A-42ADAB814DAB}" destId="{4DE4C903-065B-405D-A385-0C630BCDE4BE}" srcOrd="2" destOrd="0" presId="urn:microsoft.com/office/officeart/2005/8/layout/vList4"/>
    <dgm:cxn modelId="{EEABC18F-3116-7743-A21C-67EEB4C758AB}" type="presParOf" srcId="{880B89BF-523A-4D9B-827D-0CD261607E42}" destId="{5E32D33C-84E2-4F8D-8B63-96C5AEBC9696}" srcOrd="1" destOrd="0" presId="urn:microsoft.com/office/officeart/2005/8/layout/vList4"/>
    <dgm:cxn modelId="{01F386A1-691C-D34F-A20B-FEE9AC8C25F3}" type="presParOf" srcId="{880B89BF-523A-4D9B-827D-0CD261607E42}" destId="{1D9A896B-197B-40EA-A374-2D0F5AAAC164}" srcOrd="2" destOrd="0" presId="urn:microsoft.com/office/officeart/2005/8/layout/vList4"/>
    <dgm:cxn modelId="{0A31846D-301D-3C46-8EAE-1C674FF98861}" type="presParOf" srcId="{1D9A896B-197B-40EA-A374-2D0F5AAAC164}" destId="{0E29BA10-A264-49BF-9333-61DA125DD804}" srcOrd="0" destOrd="0" presId="urn:microsoft.com/office/officeart/2005/8/layout/vList4"/>
    <dgm:cxn modelId="{357CCD6B-478D-E741-9E91-5E5221F60842}" type="presParOf" srcId="{1D9A896B-197B-40EA-A374-2D0F5AAAC164}" destId="{675D4886-76DB-4121-A5CD-EAEC5208086C}" srcOrd="1" destOrd="0" presId="urn:microsoft.com/office/officeart/2005/8/layout/vList4"/>
    <dgm:cxn modelId="{06FF51E8-0D73-6242-B302-C5EC07850720}" type="presParOf" srcId="{1D9A896B-197B-40EA-A374-2D0F5AAAC164}" destId="{32911B3B-1785-458A-A179-E7CF50AF570E}" srcOrd="2" destOrd="0" presId="urn:microsoft.com/office/officeart/2005/8/layout/vList4"/>
    <dgm:cxn modelId="{5F4B57F4-D074-8B48-84B3-2947A7C8520A}" type="presParOf" srcId="{880B89BF-523A-4D9B-827D-0CD261607E42}" destId="{664D8CD2-DF6B-4F9D-BE76-6233EDFC8617}" srcOrd="3" destOrd="0" presId="urn:microsoft.com/office/officeart/2005/8/layout/vList4"/>
    <dgm:cxn modelId="{D811B0B8-FE64-2B47-9166-5C566485C346}" type="presParOf" srcId="{880B89BF-523A-4D9B-827D-0CD261607E42}" destId="{76266B7C-2B36-436D-9FE7-DCF638FDEE6E}" srcOrd="4" destOrd="0" presId="urn:microsoft.com/office/officeart/2005/8/layout/vList4"/>
    <dgm:cxn modelId="{636E8B78-B689-3345-B6B9-E24C209C3E82}" type="presParOf" srcId="{76266B7C-2B36-436D-9FE7-DCF638FDEE6E}" destId="{C4140127-0037-440D-94CD-068CB16E7313}" srcOrd="0" destOrd="0" presId="urn:microsoft.com/office/officeart/2005/8/layout/vList4"/>
    <dgm:cxn modelId="{53692C57-CDC2-F449-809B-82AC8A8A81E7}" type="presParOf" srcId="{76266B7C-2B36-436D-9FE7-DCF638FDEE6E}" destId="{C91ACEB4-2943-4197-BFEC-893A4D5B6C80}" srcOrd="1" destOrd="0" presId="urn:microsoft.com/office/officeart/2005/8/layout/vList4"/>
    <dgm:cxn modelId="{77D735A8-5CE5-244C-B1A9-3FED4C78CEA5}" type="presParOf" srcId="{76266B7C-2B36-436D-9FE7-DCF638FDEE6E}" destId="{0E0956E1-61C6-4F87-B561-0B4D54C03028}" srcOrd="2" destOrd="0" presId="urn:microsoft.com/office/officeart/2005/8/layout/vList4"/>
    <dgm:cxn modelId="{1ED34956-2A00-A749-A1F2-4C34524F54EF}" type="presParOf" srcId="{880B89BF-523A-4D9B-827D-0CD261607E42}" destId="{F4EC6D37-C12F-41F6-8603-810C8869ECC0}" srcOrd="5" destOrd="0" presId="urn:microsoft.com/office/officeart/2005/8/layout/vList4"/>
    <dgm:cxn modelId="{C9F4E58B-77C7-414A-870D-A2FAEE1D20E0}" type="presParOf" srcId="{880B89BF-523A-4D9B-827D-0CD261607E42}" destId="{2227012E-5480-479E-8AC3-D4BEC105AA69}" srcOrd="6" destOrd="0" presId="urn:microsoft.com/office/officeart/2005/8/layout/vList4"/>
    <dgm:cxn modelId="{E5A3F1DA-82DF-7F46-81BC-225DD31F9A1A}" type="presParOf" srcId="{2227012E-5480-479E-8AC3-D4BEC105AA69}" destId="{4882F494-2A63-4682-BC84-DC39D8E14C75}" srcOrd="0" destOrd="0" presId="urn:microsoft.com/office/officeart/2005/8/layout/vList4"/>
    <dgm:cxn modelId="{733AB416-A820-F94D-8F5E-B4E3701996C9}" type="presParOf" srcId="{2227012E-5480-479E-8AC3-D4BEC105AA69}" destId="{DD6AE819-664A-4087-BCBF-B5D6DFCD243C}" srcOrd="1" destOrd="0" presId="urn:microsoft.com/office/officeart/2005/8/layout/vList4"/>
    <dgm:cxn modelId="{0CE144CC-61F7-584E-9F90-41B0A11354F6}" type="presParOf" srcId="{2227012E-5480-479E-8AC3-D4BEC105AA69}" destId="{A231261E-CA8D-4A5F-8536-443BA526E66E}" srcOrd="2"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err="1" smtClean="0"/>
            <a:t>PhysicalInstance</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err="1" smtClean="0"/>
            <a:t>DataRelationship</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95241F90-C596-4687-983F-689A6157D367}">
      <dgm:prSet custT="1"/>
      <dgm:spPr/>
      <dgm:t>
        <a:bodyPr/>
        <a:lstStyle/>
        <a:p>
          <a:pPr rtl="0"/>
          <a:r>
            <a:rPr lang="en-US" sz="1800" dirty="0" smtClean="0"/>
            <a:t>Variable</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BF4184D9-8FEB-439C-82BF-4F8996A0D647}" type="pres">
      <dgm:prSet presAssocID="{CEC557F0-E8F2-4E23-9091-E8B6015A191E}" presName="linear" presStyleCnt="0">
        <dgm:presLayoutVars>
          <dgm:dir/>
          <dgm:resizeHandles val="exact"/>
        </dgm:presLayoutVars>
      </dgm:prSet>
      <dgm:spPr/>
      <dgm:t>
        <a:bodyPr/>
        <a:lstStyle/>
        <a:p>
          <a:endParaRPr lang="en-US"/>
        </a:p>
      </dgm:t>
    </dgm:pt>
    <dgm:pt modelId="{9F4E0684-A9A2-447E-99F3-EFFB42A71AB7}" type="pres">
      <dgm:prSet presAssocID="{34482952-7EED-4939-A409-D9DD1237221B}" presName="comp" presStyleCnt="0"/>
      <dgm:spPr/>
    </dgm:pt>
    <dgm:pt modelId="{474494B7-191E-416F-8CEB-56356BC313EB}" type="pres">
      <dgm:prSet presAssocID="{34482952-7EED-4939-A409-D9DD1237221B}" presName="box" presStyleLbl="node1" presStyleIdx="0" presStyleCnt="3"/>
      <dgm:spPr/>
      <dgm:t>
        <a:bodyPr/>
        <a:lstStyle/>
        <a:p>
          <a:endParaRPr lang="en-US"/>
        </a:p>
      </dgm:t>
    </dgm:pt>
    <dgm:pt modelId="{D89C56C8-772C-4481-AAAF-3DC8F823051C}"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B0A8829E-8B56-4991-B245-A97F13954C90}" type="pres">
      <dgm:prSet presAssocID="{34482952-7EED-4939-A409-D9DD1237221B}" presName="text" presStyleLbl="node1" presStyleIdx="0" presStyleCnt="3">
        <dgm:presLayoutVars>
          <dgm:bulletEnabled val="1"/>
        </dgm:presLayoutVars>
      </dgm:prSet>
      <dgm:spPr/>
      <dgm:t>
        <a:bodyPr/>
        <a:lstStyle/>
        <a:p>
          <a:endParaRPr lang="en-US"/>
        </a:p>
      </dgm:t>
    </dgm:pt>
    <dgm:pt modelId="{6CC0CBD8-ED1D-4980-A513-0C1870B43FE1}" type="pres">
      <dgm:prSet presAssocID="{D7902A8F-07BA-4C9D-948F-0BCC8BD27AA8}" presName="spacer" presStyleCnt="0"/>
      <dgm:spPr/>
    </dgm:pt>
    <dgm:pt modelId="{EC6274CA-A4DE-4C03-BBE3-84D593E4B5D9}" type="pres">
      <dgm:prSet presAssocID="{6A3FA8A3-A890-403B-A841-979804271EC2}" presName="comp" presStyleCnt="0"/>
      <dgm:spPr/>
    </dgm:pt>
    <dgm:pt modelId="{EDA70128-3F40-4E1C-8E35-26782549AEEB}" type="pres">
      <dgm:prSet presAssocID="{6A3FA8A3-A890-403B-A841-979804271EC2}" presName="box" presStyleLbl="node1" presStyleIdx="1" presStyleCnt="3"/>
      <dgm:spPr/>
      <dgm:t>
        <a:bodyPr/>
        <a:lstStyle/>
        <a:p>
          <a:endParaRPr lang="en-US"/>
        </a:p>
      </dgm:t>
    </dgm:pt>
    <dgm:pt modelId="{C0A8D6CD-5410-4E85-BAD0-AEB41622071C}"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295D8BD7-DDB3-4510-8993-C8A39EB6966C}" type="pres">
      <dgm:prSet presAssocID="{6A3FA8A3-A890-403B-A841-979804271EC2}" presName="text" presStyleLbl="node1" presStyleIdx="1" presStyleCnt="3">
        <dgm:presLayoutVars>
          <dgm:bulletEnabled val="1"/>
        </dgm:presLayoutVars>
      </dgm:prSet>
      <dgm:spPr/>
      <dgm:t>
        <a:bodyPr/>
        <a:lstStyle/>
        <a:p>
          <a:endParaRPr lang="en-US"/>
        </a:p>
      </dgm:t>
    </dgm:pt>
    <dgm:pt modelId="{3769F0FA-7375-498C-8187-1DEEEBDA7D3B}" type="pres">
      <dgm:prSet presAssocID="{E5D01FEA-E439-4C73-8F8A-A2315326D1A6}" presName="spacer" presStyleCnt="0"/>
      <dgm:spPr/>
    </dgm:pt>
    <dgm:pt modelId="{F949F2DE-5A53-457A-8129-75D36A1BC1F0}" type="pres">
      <dgm:prSet presAssocID="{95241F90-C596-4687-983F-689A6157D367}" presName="comp" presStyleCnt="0"/>
      <dgm:spPr/>
    </dgm:pt>
    <dgm:pt modelId="{D0E6FFB5-1226-4636-AC1D-A8650198FDC7}" type="pres">
      <dgm:prSet presAssocID="{95241F90-C596-4687-983F-689A6157D367}" presName="box" presStyleLbl="node1" presStyleIdx="2" presStyleCnt="3"/>
      <dgm:spPr/>
      <dgm:t>
        <a:bodyPr/>
        <a:lstStyle/>
        <a:p>
          <a:endParaRPr lang="en-US"/>
        </a:p>
      </dgm:t>
    </dgm:pt>
    <dgm:pt modelId="{963579F8-6AC8-41D3-A837-0F5A55F3947F}" type="pres">
      <dgm:prSet presAssocID="{95241F90-C596-4687-983F-689A6157D367}" presName="img" presStyleLbl="fgImgPlace1" presStyleIdx="2" presStyleCnt="3"/>
      <dgm:spPr>
        <a:blipFill rotWithShape="1">
          <a:blip xmlns:r="http://schemas.openxmlformats.org/officeDocument/2006/relationships" r:embed="rId3"/>
          <a:stretch>
            <a:fillRect/>
          </a:stretch>
        </a:blipFill>
      </dgm:spPr>
    </dgm:pt>
    <dgm:pt modelId="{0C1069D4-E481-4EF3-B131-5ABF0946A227}" type="pres">
      <dgm:prSet presAssocID="{95241F90-C596-4687-983F-689A6157D367}" presName="text" presStyleLbl="node1" presStyleIdx="2" presStyleCnt="3">
        <dgm:presLayoutVars>
          <dgm:bulletEnabled val="1"/>
        </dgm:presLayoutVars>
      </dgm:prSet>
      <dgm:spPr/>
      <dgm:t>
        <a:bodyPr/>
        <a:lstStyle/>
        <a:p>
          <a:endParaRPr lang="en-US"/>
        </a:p>
      </dgm:t>
    </dgm:pt>
  </dgm:ptLst>
  <dgm:cxnLst>
    <dgm:cxn modelId="{F30001E4-D943-44F6-82D8-A872DF9CA7AB}" srcId="{CEC557F0-E8F2-4E23-9091-E8B6015A191E}" destId="{95241F90-C596-4687-983F-689A6157D367}" srcOrd="2" destOrd="0" parTransId="{826A048D-BD16-418C-BD1B-A38C9525A66B}" sibTransId="{FF62851B-9AF0-4682-852E-2DE5A9587B76}"/>
    <dgm:cxn modelId="{CF035968-C8A5-6043-9092-70E136911272}" type="presOf" srcId="{95241F90-C596-4687-983F-689A6157D367}" destId="{0C1069D4-E481-4EF3-B131-5ABF0946A227}" srcOrd="1" destOrd="0" presId="urn:microsoft.com/office/officeart/2005/8/layout/vList4"/>
    <dgm:cxn modelId="{C39C2419-D810-4F34-ABF8-0C9A64692AFC}" srcId="{CEC557F0-E8F2-4E23-9091-E8B6015A191E}" destId="{34482952-7EED-4939-A409-D9DD1237221B}" srcOrd="0" destOrd="0" parTransId="{8B377AD2-916D-4D40-A2A9-4ECB1B3BAC10}" sibTransId="{D7902A8F-07BA-4C9D-948F-0BCC8BD27AA8}"/>
    <dgm:cxn modelId="{C24CB61D-8AB4-1845-A141-131A6393D300}" type="presOf" srcId="{95241F90-C596-4687-983F-689A6157D367}" destId="{D0E6FFB5-1226-4636-AC1D-A8650198FDC7}" srcOrd="0" destOrd="0" presId="urn:microsoft.com/office/officeart/2005/8/layout/vList4"/>
    <dgm:cxn modelId="{A6C710BE-4F63-8547-83AF-577F1D23BB1A}" type="presOf" srcId="{6A3FA8A3-A890-403B-A841-979804271EC2}" destId="{EDA70128-3F40-4E1C-8E35-26782549AEEB}" srcOrd="0" destOrd="0" presId="urn:microsoft.com/office/officeart/2005/8/layout/vList4"/>
    <dgm:cxn modelId="{C8BF1751-D9E0-204A-B4D4-E54EEC2E8A5F}" type="presOf" srcId="{34482952-7EED-4939-A409-D9DD1237221B}" destId="{474494B7-191E-416F-8CEB-56356BC313EB}" srcOrd="0"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62AF1293-1B6F-7D46-A8DE-A015698FCD17}" type="presOf" srcId="{CEC557F0-E8F2-4E23-9091-E8B6015A191E}" destId="{BF4184D9-8FEB-439C-82BF-4F8996A0D647}" srcOrd="0" destOrd="0" presId="urn:microsoft.com/office/officeart/2005/8/layout/vList4"/>
    <dgm:cxn modelId="{E75AE1D6-0612-B948-9AAF-BA9CD0C811F7}" type="presOf" srcId="{6A3FA8A3-A890-403B-A841-979804271EC2}" destId="{295D8BD7-DDB3-4510-8993-C8A39EB6966C}" srcOrd="1" destOrd="0" presId="urn:microsoft.com/office/officeart/2005/8/layout/vList4"/>
    <dgm:cxn modelId="{B572ACAC-21C3-1D48-A8B6-BEF1AEDFF22B}" type="presOf" srcId="{34482952-7EED-4939-A409-D9DD1237221B}" destId="{B0A8829E-8B56-4991-B245-A97F13954C90}" srcOrd="1" destOrd="0" presId="urn:microsoft.com/office/officeart/2005/8/layout/vList4"/>
    <dgm:cxn modelId="{32E970EB-250B-9240-BECD-0D276B5D1F09}" type="presParOf" srcId="{BF4184D9-8FEB-439C-82BF-4F8996A0D647}" destId="{9F4E0684-A9A2-447E-99F3-EFFB42A71AB7}" srcOrd="0" destOrd="0" presId="urn:microsoft.com/office/officeart/2005/8/layout/vList4"/>
    <dgm:cxn modelId="{F4724174-45DE-0E46-980C-1BEA23BD7381}" type="presParOf" srcId="{9F4E0684-A9A2-447E-99F3-EFFB42A71AB7}" destId="{474494B7-191E-416F-8CEB-56356BC313EB}" srcOrd="0" destOrd="0" presId="urn:microsoft.com/office/officeart/2005/8/layout/vList4"/>
    <dgm:cxn modelId="{3E208F74-9344-AB45-9ED9-AA498CE7362C}" type="presParOf" srcId="{9F4E0684-A9A2-447E-99F3-EFFB42A71AB7}" destId="{D89C56C8-772C-4481-AAAF-3DC8F823051C}" srcOrd="1" destOrd="0" presId="urn:microsoft.com/office/officeart/2005/8/layout/vList4"/>
    <dgm:cxn modelId="{E9B9F9ED-80B5-5146-88C9-D0E0B93FA57F}" type="presParOf" srcId="{9F4E0684-A9A2-447E-99F3-EFFB42A71AB7}" destId="{B0A8829E-8B56-4991-B245-A97F13954C90}" srcOrd="2" destOrd="0" presId="urn:microsoft.com/office/officeart/2005/8/layout/vList4"/>
    <dgm:cxn modelId="{4F12CAE7-E0E2-E648-83ED-E637242E2EF4}" type="presParOf" srcId="{BF4184D9-8FEB-439C-82BF-4F8996A0D647}" destId="{6CC0CBD8-ED1D-4980-A513-0C1870B43FE1}" srcOrd="1" destOrd="0" presId="urn:microsoft.com/office/officeart/2005/8/layout/vList4"/>
    <dgm:cxn modelId="{00AD0D95-6CAF-014D-9ED2-939C4CF239DE}" type="presParOf" srcId="{BF4184D9-8FEB-439C-82BF-4F8996A0D647}" destId="{EC6274CA-A4DE-4C03-BBE3-84D593E4B5D9}" srcOrd="2" destOrd="0" presId="urn:microsoft.com/office/officeart/2005/8/layout/vList4"/>
    <dgm:cxn modelId="{C027FAD5-012C-304B-9C01-98F31B594DE9}" type="presParOf" srcId="{EC6274CA-A4DE-4C03-BBE3-84D593E4B5D9}" destId="{EDA70128-3F40-4E1C-8E35-26782549AEEB}" srcOrd="0" destOrd="0" presId="urn:microsoft.com/office/officeart/2005/8/layout/vList4"/>
    <dgm:cxn modelId="{014B40E4-6702-3544-A15A-0E4AD4418AC4}" type="presParOf" srcId="{EC6274CA-A4DE-4C03-BBE3-84D593E4B5D9}" destId="{C0A8D6CD-5410-4E85-BAD0-AEB41622071C}" srcOrd="1" destOrd="0" presId="urn:microsoft.com/office/officeart/2005/8/layout/vList4"/>
    <dgm:cxn modelId="{BEDF13C8-414C-664F-A3FB-5A6392D36C83}" type="presParOf" srcId="{EC6274CA-A4DE-4C03-BBE3-84D593E4B5D9}" destId="{295D8BD7-DDB3-4510-8993-C8A39EB6966C}" srcOrd="2" destOrd="0" presId="urn:microsoft.com/office/officeart/2005/8/layout/vList4"/>
    <dgm:cxn modelId="{E825AB41-8D6B-4049-AB34-8777C91A3802}" type="presParOf" srcId="{BF4184D9-8FEB-439C-82BF-4F8996A0D647}" destId="{3769F0FA-7375-498C-8187-1DEEEBDA7D3B}" srcOrd="3" destOrd="0" presId="urn:microsoft.com/office/officeart/2005/8/layout/vList4"/>
    <dgm:cxn modelId="{6CA3C70E-3CB1-B44E-BA33-E92C20C50ECB}" type="presParOf" srcId="{BF4184D9-8FEB-439C-82BF-4F8996A0D647}" destId="{F949F2DE-5A53-457A-8129-75D36A1BC1F0}" srcOrd="4" destOrd="0" presId="urn:microsoft.com/office/officeart/2005/8/layout/vList4"/>
    <dgm:cxn modelId="{B5D2B4DF-8E26-BF4A-A8C7-0057F5AA9B28}" type="presParOf" srcId="{F949F2DE-5A53-457A-8129-75D36A1BC1F0}" destId="{D0E6FFB5-1226-4636-AC1D-A8650198FDC7}" srcOrd="0" destOrd="0" presId="urn:microsoft.com/office/officeart/2005/8/layout/vList4"/>
    <dgm:cxn modelId="{319744AC-C8C7-514F-8A3A-70B2D764954F}" type="presParOf" srcId="{F949F2DE-5A53-457A-8129-75D36A1BC1F0}" destId="{963579F8-6AC8-41D3-A837-0F5A55F3947F}" srcOrd="1" destOrd="0" presId="urn:microsoft.com/office/officeart/2005/8/layout/vList4"/>
    <dgm:cxn modelId="{B0B56DE3-0529-D34C-A922-02A3DB3581A3}" type="presParOf" srcId="{F949F2DE-5A53-457A-8129-75D36A1BC1F0}" destId="{0C1069D4-E481-4EF3-B131-5ABF0946A227}" srcOrd="2" destOrd="0" presId="urn:microsoft.com/office/officeart/2005/8/layout/vList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smtClean="0"/>
            <a:t>Concept</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smtClean="0"/>
            <a:t>Universe</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95241F90-C596-4687-983F-689A6157D367}">
      <dgm:prSet custT="1"/>
      <dgm:spPr/>
      <dgm:t>
        <a:bodyPr/>
        <a:lstStyle/>
        <a:p>
          <a:pPr rtl="0"/>
          <a:r>
            <a:rPr lang="en-US" sz="1800" dirty="0" smtClean="0"/>
            <a:t>Organization</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C4593BCE-2C0D-4320-9684-1772ECBE37E8}" type="pres">
      <dgm:prSet presAssocID="{CEC557F0-E8F2-4E23-9091-E8B6015A191E}" presName="linear" presStyleCnt="0">
        <dgm:presLayoutVars>
          <dgm:dir/>
          <dgm:resizeHandles val="exact"/>
        </dgm:presLayoutVars>
      </dgm:prSet>
      <dgm:spPr/>
      <dgm:t>
        <a:bodyPr/>
        <a:lstStyle/>
        <a:p>
          <a:endParaRPr lang="en-US"/>
        </a:p>
      </dgm:t>
    </dgm:pt>
    <dgm:pt modelId="{5666C519-4B07-41DC-8CEC-1E7B3333CF91}" type="pres">
      <dgm:prSet presAssocID="{34482952-7EED-4939-A409-D9DD1237221B}" presName="comp" presStyleCnt="0"/>
      <dgm:spPr/>
    </dgm:pt>
    <dgm:pt modelId="{BEF62E96-0FA8-45FE-978B-BF2F6A17A444}" type="pres">
      <dgm:prSet presAssocID="{34482952-7EED-4939-A409-D9DD1237221B}" presName="box" presStyleLbl="node1" presStyleIdx="0" presStyleCnt="3"/>
      <dgm:spPr/>
      <dgm:t>
        <a:bodyPr/>
        <a:lstStyle/>
        <a:p>
          <a:endParaRPr lang="en-US"/>
        </a:p>
      </dgm:t>
    </dgm:pt>
    <dgm:pt modelId="{71C10158-7B31-4845-99A8-3FC1C2F074D2}"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02B7A843-68D8-4D59-9427-337FCCB82248}" type="pres">
      <dgm:prSet presAssocID="{34482952-7EED-4939-A409-D9DD1237221B}" presName="text" presStyleLbl="node1" presStyleIdx="0" presStyleCnt="3">
        <dgm:presLayoutVars>
          <dgm:bulletEnabled val="1"/>
        </dgm:presLayoutVars>
      </dgm:prSet>
      <dgm:spPr/>
      <dgm:t>
        <a:bodyPr/>
        <a:lstStyle/>
        <a:p>
          <a:endParaRPr lang="en-US"/>
        </a:p>
      </dgm:t>
    </dgm:pt>
    <dgm:pt modelId="{5A23D2E4-7C98-448A-8F61-5025BFBE75B5}" type="pres">
      <dgm:prSet presAssocID="{D7902A8F-07BA-4C9D-948F-0BCC8BD27AA8}" presName="spacer" presStyleCnt="0"/>
      <dgm:spPr/>
    </dgm:pt>
    <dgm:pt modelId="{FB20EE9C-52E6-472F-8F1F-D452E279A702}" type="pres">
      <dgm:prSet presAssocID="{6A3FA8A3-A890-403B-A841-979804271EC2}" presName="comp" presStyleCnt="0"/>
      <dgm:spPr/>
    </dgm:pt>
    <dgm:pt modelId="{3E343BF1-6A75-4632-9953-F26C361A8A05}" type="pres">
      <dgm:prSet presAssocID="{6A3FA8A3-A890-403B-A841-979804271EC2}" presName="box" presStyleLbl="node1" presStyleIdx="1" presStyleCnt="3"/>
      <dgm:spPr/>
      <dgm:t>
        <a:bodyPr/>
        <a:lstStyle/>
        <a:p>
          <a:endParaRPr lang="en-US"/>
        </a:p>
      </dgm:t>
    </dgm:pt>
    <dgm:pt modelId="{33C49C20-9A57-49C6-A46F-B5DD83A1BF32}"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6DD37261-EBE6-45DF-8777-C8AC73412884}" type="pres">
      <dgm:prSet presAssocID="{6A3FA8A3-A890-403B-A841-979804271EC2}" presName="text" presStyleLbl="node1" presStyleIdx="1" presStyleCnt="3">
        <dgm:presLayoutVars>
          <dgm:bulletEnabled val="1"/>
        </dgm:presLayoutVars>
      </dgm:prSet>
      <dgm:spPr/>
      <dgm:t>
        <a:bodyPr/>
        <a:lstStyle/>
        <a:p>
          <a:endParaRPr lang="en-US"/>
        </a:p>
      </dgm:t>
    </dgm:pt>
    <dgm:pt modelId="{03A8DDA0-F6B5-4FB8-AAAB-2EC747DC6AB0}" type="pres">
      <dgm:prSet presAssocID="{E5D01FEA-E439-4C73-8F8A-A2315326D1A6}" presName="spacer" presStyleCnt="0"/>
      <dgm:spPr/>
    </dgm:pt>
    <dgm:pt modelId="{6A11D539-01B0-489A-A128-B8621783FC35}" type="pres">
      <dgm:prSet presAssocID="{95241F90-C596-4687-983F-689A6157D367}" presName="comp" presStyleCnt="0"/>
      <dgm:spPr/>
    </dgm:pt>
    <dgm:pt modelId="{CE4EFD67-9417-4F1E-88B0-AD692E477B0F}" type="pres">
      <dgm:prSet presAssocID="{95241F90-C596-4687-983F-689A6157D367}" presName="box" presStyleLbl="node1" presStyleIdx="2" presStyleCnt="3"/>
      <dgm:spPr/>
      <dgm:t>
        <a:bodyPr/>
        <a:lstStyle/>
        <a:p>
          <a:endParaRPr lang="en-US"/>
        </a:p>
      </dgm:t>
    </dgm:pt>
    <dgm:pt modelId="{F32F8D15-6C27-4BD7-81FD-1015759C0E16}" type="pres">
      <dgm:prSet presAssocID="{95241F90-C596-4687-983F-689A6157D367}" presName="img" presStyleLbl="fgImgPlace1" presStyleIdx="2" presStyleCnt="3"/>
      <dgm:spPr>
        <a:blipFill rotWithShape="1">
          <a:blip xmlns:r="http://schemas.openxmlformats.org/officeDocument/2006/relationships" r:embed="rId3"/>
          <a:stretch>
            <a:fillRect/>
          </a:stretch>
        </a:blipFill>
      </dgm:spPr>
    </dgm:pt>
    <dgm:pt modelId="{3159D840-564A-43DB-BD30-0C75296EAB32}" type="pres">
      <dgm:prSet presAssocID="{95241F90-C596-4687-983F-689A6157D367}" presName="text" presStyleLbl="node1" presStyleIdx="2" presStyleCnt="3">
        <dgm:presLayoutVars>
          <dgm:bulletEnabled val="1"/>
        </dgm:presLayoutVars>
      </dgm:prSet>
      <dgm:spPr/>
      <dgm:t>
        <a:bodyPr/>
        <a:lstStyle/>
        <a:p>
          <a:endParaRPr lang="en-US"/>
        </a:p>
      </dgm:t>
    </dgm:pt>
  </dgm:ptLst>
  <dgm:cxnLst>
    <dgm:cxn modelId="{F30001E4-D943-44F6-82D8-A872DF9CA7AB}" srcId="{CEC557F0-E8F2-4E23-9091-E8B6015A191E}" destId="{95241F90-C596-4687-983F-689A6157D367}" srcOrd="2" destOrd="0" parTransId="{826A048D-BD16-418C-BD1B-A38C9525A66B}" sibTransId="{FF62851B-9AF0-4682-852E-2DE5A9587B76}"/>
    <dgm:cxn modelId="{C39C2419-D810-4F34-ABF8-0C9A64692AFC}" srcId="{CEC557F0-E8F2-4E23-9091-E8B6015A191E}" destId="{34482952-7EED-4939-A409-D9DD1237221B}" srcOrd="0" destOrd="0" parTransId="{8B377AD2-916D-4D40-A2A9-4ECB1B3BAC10}" sibTransId="{D7902A8F-07BA-4C9D-948F-0BCC8BD27AA8}"/>
    <dgm:cxn modelId="{AE87F617-FD35-B143-A694-3D90762EED2D}" type="presOf" srcId="{95241F90-C596-4687-983F-689A6157D367}" destId="{CE4EFD67-9417-4F1E-88B0-AD692E477B0F}" srcOrd="0" destOrd="0" presId="urn:microsoft.com/office/officeart/2005/8/layout/vList4"/>
    <dgm:cxn modelId="{20DB435F-2076-9B45-B1B2-182101F03E36}" type="presOf" srcId="{6A3FA8A3-A890-403B-A841-979804271EC2}" destId="{6DD37261-EBE6-45DF-8777-C8AC73412884}" srcOrd="1"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A8B36F92-7A8A-E848-B551-2965CBC391EE}" type="presOf" srcId="{CEC557F0-E8F2-4E23-9091-E8B6015A191E}" destId="{C4593BCE-2C0D-4320-9684-1772ECBE37E8}" srcOrd="0" destOrd="0" presId="urn:microsoft.com/office/officeart/2005/8/layout/vList4"/>
    <dgm:cxn modelId="{43916816-858B-A84B-BDC2-D2364E8FF5D0}" type="presOf" srcId="{95241F90-C596-4687-983F-689A6157D367}" destId="{3159D840-564A-43DB-BD30-0C75296EAB32}" srcOrd="1" destOrd="0" presId="urn:microsoft.com/office/officeart/2005/8/layout/vList4"/>
    <dgm:cxn modelId="{C9E64FC0-18B0-B945-B073-B5984225AAB1}" type="presOf" srcId="{34482952-7EED-4939-A409-D9DD1237221B}" destId="{02B7A843-68D8-4D59-9427-337FCCB82248}" srcOrd="1" destOrd="0" presId="urn:microsoft.com/office/officeart/2005/8/layout/vList4"/>
    <dgm:cxn modelId="{BB0353E2-AE6C-5647-89B9-5CEDE02E9F39}" type="presOf" srcId="{6A3FA8A3-A890-403B-A841-979804271EC2}" destId="{3E343BF1-6A75-4632-9953-F26C361A8A05}" srcOrd="0" destOrd="0" presId="urn:microsoft.com/office/officeart/2005/8/layout/vList4"/>
    <dgm:cxn modelId="{ACC5E96A-D2D7-3446-98B8-7672D0951D0C}" type="presOf" srcId="{34482952-7EED-4939-A409-D9DD1237221B}" destId="{BEF62E96-0FA8-45FE-978B-BF2F6A17A444}" srcOrd="0" destOrd="0" presId="urn:microsoft.com/office/officeart/2005/8/layout/vList4"/>
    <dgm:cxn modelId="{CBF9DBC7-5E3A-384B-9B5A-9ADC4AD5E483}" type="presParOf" srcId="{C4593BCE-2C0D-4320-9684-1772ECBE37E8}" destId="{5666C519-4B07-41DC-8CEC-1E7B3333CF91}" srcOrd="0" destOrd="0" presId="urn:microsoft.com/office/officeart/2005/8/layout/vList4"/>
    <dgm:cxn modelId="{C7625AB9-E014-BB42-9C99-F79783CEC08B}" type="presParOf" srcId="{5666C519-4B07-41DC-8CEC-1E7B3333CF91}" destId="{BEF62E96-0FA8-45FE-978B-BF2F6A17A444}" srcOrd="0" destOrd="0" presId="urn:microsoft.com/office/officeart/2005/8/layout/vList4"/>
    <dgm:cxn modelId="{C4BC5E3F-6D6A-2C4F-8B7C-C7A1980CACBA}" type="presParOf" srcId="{5666C519-4B07-41DC-8CEC-1E7B3333CF91}" destId="{71C10158-7B31-4845-99A8-3FC1C2F074D2}" srcOrd="1" destOrd="0" presId="urn:microsoft.com/office/officeart/2005/8/layout/vList4"/>
    <dgm:cxn modelId="{DA233DBC-BAAD-3B42-98C4-CC9D581B05E5}" type="presParOf" srcId="{5666C519-4B07-41DC-8CEC-1E7B3333CF91}" destId="{02B7A843-68D8-4D59-9427-337FCCB82248}" srcOrd="2" destOrd="0" presId="urn:microsoft.com/office/officeart/2005/8/layout/vList4"/>
    <dgm:cxn modelId="{EB7C3C82-EC15-7644-8B81-450437C95758}" type="presParOf" srcId="{C4593BCE-2C0D-4320-9684-1772ECBE37E8}" destId="{5A23D2E4-7C98-448A-8F61-5025BFBE75B5}" srcOrd="1" destOrd="0" presId="urn:microsoft.com/office/officeart/2005/8/layout/vList4"/>
    <dgm:cxn modelId="{F4280072-0B96-3C4F-80C2-9A9E9F1800BE}" type="presParOf" srcId="{C4593BCE-2C0D-4320-9684-1772ECBE37E8}" destId="{FB20EE9C-52E6-472F-8F1F-D452E279A702}" srcOrd="2" destOrd="0" presId="urn:microsoft.com/office/officeart/2005/8/layout/vList4"/>
    <dgm:cxn modelId="{7B8AC912-7BD6-B742-8C34-8DFE21BFF672}" type="presParOf" srcId="{FB20EE9C-52E6-472F-8F1F-D452E279A702}" destId="{3E343BF1-6A75-4632-9953-F26C361A8A05}" srcOrd="0" destOrd="0" presId="urn:microsoft.com/office/officeart/2005/8/layout/vList4"/>
    <dgm:cxn modelId="{5E710D41-D483-EB41-8F39-7B7A5EFED5F4}" type="presParOf" srcId="{FB20EE9C-52E6-472F-8F1F-D452E279A702}" destId="{33C49C20-9A57-49C6-A46F-B5DD83A1BF32}" srcOrd="1" destOrd="0" presId="urn:microsoft.com/office/officeart/2005/8/layout/vList4"/>
    <dgm:cxn modelId="{4073D95F-21F8-004C-94C3-A863F1829972}" type="presParOf" srcId="{FB20EE9C-52E6-472F-8F1F-D452E279A702}" destId="{6DD37261-EBE6-45DF-8777-C8AC73412884}" srcOrd="2" destOrd="0" presId="urn:microsoft.com/office/officeart/2005/8/layout/vList4"/>
    <dgm:cxn modelId="{04639021-F77E-594A-A541-E7A79B85F37D}" type="presParOf" srcId="{C4593BCE-2C0D-4320-9684-1772ECBE37E8}" destId="{03A8DDA0-F6B5-4FB8-AAAB-2EC747DC6AB0}" srcOrd="3" destOrd="0" presId="urn:microsoft.com/office/officeart/2005/8/layout/vList4"/>
    <dgm:cxn modelId="{2876239C-8EE1-F44A-8006-4C2B427149FF}" type="presParOf" srcId="{C4593BCE-2C0D-4320-9684-1772ECBE37E8}" destId="{6A11D539-01B0-489A-A128-B8621783FC35}" srcOrd="4" destOrd="0" presId="urn:microsoft.com/office/officeart/2005/8/layout/vList4"/>
    <dgm:cxn modelId="{3E098082-8F83-7241-AFE5-D063E9293DCB}" type="presParOf" srcId="{6A11D539-01B0-489A-A128-B8621783FC35}" destId="{CE4EFD67-9417-4F1E-88B0-AD692E477B0F}" srcOrd="0" destOrd="0" presId="urn:microsoft.com/office/officeart/2005/8/layout/vList4"/>
    <dgm:cxn modelId="{40A721FE-C4D0-974E-A198-F6B256584907}" type="presParOf" srcId="{6A11D539-01B0-489A-A128-B8621783FC35}" destId="{F32F8D15-6C27-4BD7-81FD-1015759C0E16}" srcOrd="1" destOrd="0" presId="urn:microsoft.com/office/officeart/2005/8/layout/vList4"/>
    <dgm:cxn modelId="{18845464-B271-3A4C-8269-A7A5A5140013}" type="presParOf" srcId="{6A11D539-01B0-489A-A128-B8621783FC35}" destId="{3159D840-564A-43DB-BD30-0C75296EAB32}" srcOrd="2" destOrd="0" presId="urn:microsoft.com/office/officeart/2005/8/layout/vList4"/>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dirty="0" err="1" smtClean="0"/>
            <a:t>CodeList</a:t>
          </a:r>
          <a:endParaRPr lang="en-US" sz="1800" dirty="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dirty="0" err="1" smtClean="0"/>
            <a:t>CategoryList</a:t>
          </a:r>
          <a:endParaRPr lang="en-US" sz="1800" dirty="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95241F90-C596-4687-983F-689A6157D367}">
      <dgm:prSet custT="1"/>
      <dgm:spPr/>
      <dgm:t>
        <a:bodyPr/>
        <a:lstStyle/>
        <a:p>
          <a:pPr rtl="0"/>
          <a:r>
            <a:rPr lang="en-US" sz="1800" dirty="0" smtClean="0"/>
            <a:t>Category</a:t>
          </a:r>
          <a:endParaRPr lang="en-US" sz="1800" dirty="0"/>
        </a:p>
      </dgm:t>
    </dgm:pt>
    <dgm:pt modelId="{826A048D-BD16-418C-BD1B-A38C9525A66B}" type="parTrans" cxnId="{F30001E4-D943-44F6-82D8-A872DF9CA7AB}">
      <dgm:prSet/>
      <dgm:spPr/>
      <dgm:t>
        <a:bodyPr/>
        <a:lstStyle/>
        <a:p>
          <a:endParaRPr lang="en-US"/>
        </a:p>
      </dgm:t>
    </dgm:pt>
    <dgm:pt modelId="{FF62851B-9AF0-4682-852E-2DE5A9587B76}" type="sibTrans" cxnId="{F30001E4-D943-44F6-82D8-A872DF9CA7AB}">
      <dgm:prSet/>
      <dgm:spPr/>
      <dgm:t>
        <a:bodyPr/>
        <a:lstStyle/>
        <a:p>
          <a:endParaRPr lang="en-US"/>
        </a:p>
      </dgm:t>
    </dgm:pt>
    <dgm:pt modelId="{C0A68828-E36D-47EA-B766-FD727159C2AD}" type="pres">
      <dgm:prSet presAssocID="{CEC557F0-E8F2-4E23-9091-E8B6015A191E}" presName="linear" presStyleCnt="0">
        <dgm:presLayoutVars>
          <dgm:dir/>
          <dgm:resizeHandles val="exact"/>
        </dgm:presLayoutVars>
      </dgm:prSet>
      <dgm:spPr/>
      <dgm:t>
        <a:bodyPr/>
        <a:lstStyle/>
        <a:p>
          <a:endParaRPr lang="en-US"/>
        </a:p>
      </dgm:t>
    </dgm:pt>
    <dgm:pt modelId="{78455ECB-7850-4F0C-9B4C-312299C02AA0}" type="pres">
      <dgm:prSet presAssocID="{34482952-7EED-4939-A409-D9DD1237221B}" presName="comp" presStyleCnt="0"/>
      <dgm:spPr/>
    </dgm:pt>
    <dgm:pt modelId="{BAE94A1E-B721-4061-8EB0-C16F51E38712}" type="pres">
      <dgm:prSet presAssocID="{34482952-7EED-4939-A409-D9DD1237221B}" presName="box" presStyleLbl="node1" presStyleIdx="0" presStyleCnt="3"/>
      <dgm:spPr/>
      <dgm:t>
        <a:bodyPr/>
        <a:lstStyle/>
        <a:p>
          <a:endParaRPr lang="en-US"/>
        </a:p>
      </dgm:t>
    </dgm:pt>
    <dgm:pt modelId="{2F2F544E-D6CC-40D8-90CE-F3738FF754A5}"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0128DA3F-23DC-403B-9CA2-9FE986AD9FA7}" type="pres">
      <dgm:prSet presAssocID="{34482952-7EED-4939-A409-D9DD1237221B}" presName="text" presStyleLbl="node1" presStyleIdx="0" presStyleCnt="3">
        <dgm:presLayoutVars>
          <dgm:bulletEnabled val="1"/>
        </dgm:presLayoutVars>
      </dgm:prSet>
      <dgm:spPr/>
      <dgm:t>
        <a:bodyPr/>
        <a:lstStyle/>
        <a:p>
          <a:endParaRPr lang="en-US"/>
        </a:p>
      </dgm:t>
    </dgm:pt>
    <dgm:pt modelId="{25285751-693A-4DC8-A3F3-6E08CE829130}" type="pres">
      <dgm:prSet presAssocID="{D7902A8F-07BA-4C9D-948F-0BCC8BD27AA8}" presName="spacer" presStyleCnt="0"/>
      <dgm:spPr/>
    </dgm:pt>
    <dgm:pt modelId="{00C2B189-CCD4-4EBE-8D37-0B4AEC535C66}" type="pres">
      <dgm:prSet presAssocID="{6A3FA8A3-A890-403B-A841-979804271EC2}" presName="comp" presStyleCnt="0"/>
      <dgm:spPr/>
    </dgm:pt>
    <dgm:pt modelId="{B9406C4A-6E70-4CF4-B4E5-DE1D108D055D}" type="pres">
      <dgm:prSet presAssocID="{6A3FA8A3-A890-403B-A841-979804271EC2}" presName="box" presStyleLbl="node1" presStyleIdx="1" presStyleCnt="3"/>
      <dgm:spPr/>
      <dgm:t>
        <a:bodyPr/>
        <a:lstStyle/>
        <a:p>
          <a:endParaRPr lang="en-US"/>
        </a:p>
      </dgm:t>
    </dgm:pt>
    <dgm:pt modelId="{401CADC3-27CC-436A-A526-279935BC1818}"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497D172D-78A5-4CB6-A92E-D359A1384C43}" type="pres">
      <dgm:prSet presAssocID="{6A3FA8A3-A890-403B-A841-979804271EC2}" presName="text" presStyleLbl="node1" presStyleIdx="1" presStyleCnt="3">
        <dgm:presLayoutVars>
          <dgm:bulletEnabled val="1"/>
        </dgm:presLayoutVars>
      </dgm:prSet>
      <dgm:spPr/>
      <dgm:t>
        <a:bodyPr/>
        <a:lstStyle/>
        <a:p>
          <a:endParaRPr lang="en-US"/>
        </a:p>
      </dgm:t>
    </dgm:pt>
    <dgm:pt modelId="{EEDC4F22-D8F1-4635-A462-83F527E8EE13}" type="pres">
      <dgm:prSet presAssocID="{E5D01FEA-E439-4C73-8F8A-A2315326D1A6}" presName="spacer" presStyleCnt="0"/>
      <dgm:spPr/>
    </dgm:pt>
    <dgm:pt modelId="{04BFE93F-1C66-49CC-A39A-AF1F83386015}" type="pres">
      <dgm:prSet presAssocID="{95241F90-C596-4687-983F-689A6157D367}" presName="comp" presStyleCnt="0"/>
      <dgm:spPr/>
    </dgm:pt>
    <dgm:pt modelId="{ADF6B479-3106-4DFA-837F-C7EFBAD32DDE}" type="pres">
      <dgm:prSet presAssocID="{95241F90-C596-4687-983F-689A6157D367}" presName="box" presStyleLbl="node1" presStyleIdx="2" presStyleCnt="3"/>
      <dgm:spPr/>
      <dgm:t>
        <a:bodyPr/>
        <a:lstStyle/>
        <a:p>
          <a:endParaRPr lang="en-US"/>
        </a:p>
      </dgm:t>
    </dgm:pt>
    <dgm:pt modelId="{84AAEC68-C450-45B9-8C79-3ADE054FBD12}" type="pres">
      <dgm:prSet presAssocID="{95241F90-C596-4687-983F-689A6157D367}" presName="img" presStyleLbl="fgImgPlace1" presStyleIdx="2" presStyleCnt="3"/>
      <dgm:spPr>
        <a:blipFill rotWithShape="1">
          <a:blip xmlns:r="http://schemas.openxmlformats.org/officeDocument/2006/relationships" r:embed="rId3"/>
          <a:stretch>
            <a:fillRect/>
          </a:stretch>
        </a:blipFill>
      </dgm:spPr>
    </dgm:pt>
    <dgm:pt modelId="{451DD84E-EC99-43A9-BE39-9E22FB072A6F}" type="pres">
      <dgm:prSet presAssocID="{95241F90-C596-4687-983F-689A6157D367}" presName="text" presStyleLbl="node1" presStyleIdx="2" presStyleCnt="3">
        <dgm:presLayoutVars>
          <dgm:bulletEnabled val="1"/>
        </dgm:presLayoutVars>
      </dgm:prSet>
      <dgm:spPr/>
      <dgm:t>
        <a:bodyPr/>
        <a:lstStyle/>
        <a:p>
          <a:endParaRPr lang="en-US"/>
        </a:p>
      </dgm:t>
    </dgm:pt>
  </dgm:ptLst>
  <dgm:cxnLst>
    <dgm:cxn modelId="{F30001E4-D943-44F6-82D8-A872DF9CA7AB}" srcId="{CEC557F0-E8F2-4E23-9091-E8B6015A191E}" destId="{95241F90-C596-4687-983F-689A6157D367}" srcOrd="2" destOrd="0" parTransId="{826A048D-BD16-418C-BD1B-A38C9525A66B}" sibTransId="{FF62851B-9AF0-4682-852E-2DE5A9587B76}"/>
    <dgm:cxn modelId="{C39C2419-D810-4F34-ABF8-0C9A64692AFC}" srcId="{CEC557F0-E8F2-4E23-9091-E8B6015A191E}" destId="{34482952-7EED-4939-A409-D9DD1237221B}" srcOrd="0" destOrd="0" parTransId="{8B377AD2-916D-4D40-A2A9-4ECB1B3BAC10}" sibTransId="{D7902A8F-07BA-4C9D-948F-0BCC8BD27AA8}"/>
    <dgm:cxn modelId="{E965B7A1-1B54-D34D-8205-F268B40CF80E}" type="presOf" srcId="{6A3FA8A3-A890-403B-A841-979804271EC2}" destId="{497D172D-78A5-4CB6-A92E-D359A1384C43}" srcOrd="1" destOrd="0" presId="urn:microsoft.com/office/officeart/2005/8/layout/vList4"/>
    <dgm:cxn modelId="{7B454B61-CC98-844D-B5BD-008E98B20DA5}" type="presOf" srcId="{6A3FA8A3-A890-403B-A841-979804271EC2}" destId="{B9406C4A-6E70-4CF4-B4E5-DE1D108D055D}" srcOrd="0" destOrd="0" presId="urn:microsoft.com/office/officeart/2005/8/layout/vList4"/>
    <dgm:cxn modelId="{D0D476CD-C137-DC4B-8007-166A723A65F1}" type="presOf" srcId="{CEC557F0-E8F2-4E23-9091-E8B6015A191E}" destId="{C0A68828-E36D-47EA-B766-FD727159C2AD}" srcOrd="0" destOrd="0" presId="urn:microsoft.com/office/officeart/2005/8/layout/vList4"/>
    <dgm:cxn modelId="{2DA2226B-FF18-4B32-8677-8CF012D91CA4}" srcId="{CEC557F0-E8F2-4E23-9091-E8B6015A191E}" destId="{6A3FA8A3-A890-403B-A841-979804271EC2}" srcOrd="1" destOrd="0" parTransId="{8FDFD805-2C2A-4687-9614-81D9FE8B0F12}" sibTransId="{E5D01FEA-E439-4C73-8F8A-A2315326D1A6}"/>
    <dgm:cxn modelId="{966F8944-FEB8-6D4E-AF66-DD7FBB9D1B87}" type="presOf" srcId="{34482952-7EED-4939-A409-D9DD1237221B}" destId="{BAE94A1E-B721-4061-8EB0-C16F51E38712}" srcOrd="0" destOrd="0" presId="urn:microsoft.com/office/officeart/2005/8/layout/vList4"/>
    <dgm:cxn modelId="{CC225E7D-D5A8-BC49-9199-5BD8DD6B3EDD}" type="presOf" srcId="{95241F90-C596-4687-983F-689A6157D367}" destId="{ADF6B479-3106-4DFA-837F-C7EFBAD32DDE}" srcOrd="0" destOrd="0" presId="urn:microsoft.com/office/officeart/2005/8/layout/vList4"/>
    <dgm:cxn modelId="{9407FB93-BA51-834B-9FE3-6839FDB77789}" type="presOf" srcId="{34482952-7EED-4939-A409-D9DD1237221B}" destId="{0128DA3F-23DC-403B-9CA2-9FE986AD9FA7}" srcOrd="1" destOrd="0" presId="urn:microsoft.com/office/officeart/2005/8/layout/vList4"/>
    <dgm:cxn modelId="{88510A89-0CF7-F849-9D6D-96BB68CD4D26}" type="presOf" srcId="{95241F90-C596-4687-983F-689A6157D367}" destId="{451DD84E-EC99-43A9-BE39-9E22FB072A6F}" srcOrd="1" destOrd="0" presId="urn:microsoft.com/office/officeart/2005/8/layout/vList4"/>
    <dgm:cxn modelId="{B5251F39-0DDA-5A4A-82D7-E81C2ACAB307}" type="presParOf" srcId="{C0A68828-E36D-47EA-B766-FD727159C2AD}" destId="{78455ECB-7850-4F0C-9B4C-312299C02AA0}" srcOrd="0" destOrd="0" presId="urn:microsoft.com/office/officeart/2005/8/layout/vList4"/>
    <dgm:cxn modelId="{953F01CF-21A7-6847-8426-0070E0AAFCDC}" type="presParOf" srcId="{78455ECB-7850-4F0C-9B4C-312299C02AA0}" destId="{BAE94A1E-B721-4061-8EB0-C16F51E38712}" srcOrd="0" destOrd="0" presId="urn:microsoft.com/office/officeart/2005/8/layout/vList4"/>
    <dgm:cxn modelId="{DEEB27C6-598F-2B48-936F-0EEFF42B31B9}" type="presParOf" srcId="{78455ECB-7850-4F0C-9B4C-312299C02AA0}" destId="{2F2F544E-D6CC-40D8-90CE-F3738FF754A5}" srcOrd="1" destOrd="0" presId="urn:microsoft.com/office/officeart/2005/8/layout/vList4"/>
    <dgm:cxn modelId="{CCDC98F0-5631-3748-84F1-7699FDF2FC13}" type="presParOf" srcId="{78455ECB-7850-4F0C-9B4C-312299C02AA0}" destId="{0128DA3F-23DC-403B-9CA2-9FE986AD9FA7}" srcOrd="2" destOrd="0" presId="urn:microsoft.com/office/officeart/2005/8/layout/vList4"/>
    <dgm:cxn modelId="{CBAF977D-E165-C34C-AEC5-13459668B08E}" type="presParOf" srcId="{C0A68828-E36D-47EA-B766-FD727159C2AD}" destId="{25285751-693A-4DC8-A3F3-6E08CE829130}" srcOrd="1" destOrd="0" presId="urn:microsoft.com/office/officeart/2005/8/layout/vList4"/>
    <dgm:cxn modelId="{386FF875-3FE4-824B-B751-4D708958D015}" type="presParOf" srcId="{C0A68828-E36D-47EA-B766-FD727159C2AD}" destId="{00C2B189-CCD4-4EBE-8D37-0B4AEC535C66}" srcOrd="2" destOrd="0" presId="urn:microsoft.com/office/officeart/2005/8/layout/vList4"/>
    <dgm:cxn modelId="{09EDC270-5B9F-194F-AA19-C2CFAC1381B3}" type="presParOf" srcId="{00C2B189-CCD4-4EBE-8D37-0B4AEC535C66}" destId="{B9406C4A-6E70-4CF4-B4E5-DE1D108D055D}" srcOrd="0" destOrd="0" presId="urn:microsoft.com/office/officeart/2005/8/layout/vList4"/>
    <dgm:cxn modelId="{5B968C7A-D790-1B47-9EDA-A74F13E0D3A1}" type="presParOf" srcId="{00C2B189-CCD4-4EBE-8D37-0B4AEC535C66}" destId="{401CADC3-27CC-436A-A526-279935BC1818}" srcOrd="1" destOrd="0" presId="urn:microsoft.com/office/officeart/2005/8/layout/vList4"/>
    <dgm:cxn modelId="{7C9F0234-8286-1041-87CA-12404034107D}" type="presParOf" srcId="{00C2B189-CCD4-4EBE-8D37-0B4AEC535C66}" destId="{497D172D-78A5-4CB6-A92E-D359A1384C43}" srcOrd="2" destOrd="0" presId="urn:microsoft.com/office/officeart/2005/8/layout/vList4"/>
    <dgm:cxn modelId="{E6CE7331-BB69-0447-B0CC-DC2C52410D2E}" type="presParOf" srcId="{C0A68828-E36D-47EA-B766-FD727159C2AD}" destId="{EEDC4F22-D8F1-4635-A462-83F527E8EE13}" srcOrd="3" destOrd="0" presId="urn:microsoft.com/office/officeart/2005/8/layout/vList4"/>
    <dgm:cxn modelId="{1071A6F8-2A12-854C-9E76-A245284A3E84}" type="presParOf" srcId="{C0A68828-E36D-47EA-B766-FD727159C2AD}" destId="{04BFE93F-1C66-49CC-A39A-AF1F83386015}" srcOrd="4" destOrd="0" presId="urn:microsoft.com/office/officeart/2005/8/layout/vList4"/>
    <dgm:cxn modelId="{AE7A465C-929F-BD4E-806E-B4A63A6EFA52}" type="presParOf" srcId="{04BFE93F-1C66-49CC-A39A-AF1F83386015}" destId="{ADF6B479-3106-4DFA-837F-C7EFBAD32DDE}" srcOrd="0" destOrd="0" presId="urn:microsoft.com/office/officeart/2005/8/layout/vList4"/>
    <dgm:cxn modelId="{E54B15FE-E0D0-CE4D-9DCC-4332CC49189E}" type="presParOf" srcId="{04BFE93F-1C66-49CC-A39A-AF1F83386015}" destId="{84AAEC68-C450-45B9-8C79-3ADE054FBD12}" srcOrd="1" destOrd="0" presId="urn:microsoft.com/office/officeart/2005/8/layout/vList4"/>
    <dgm:cxn modelId="{C852A902-07BB-574C-AFBE-9ADA5540E8A6}" type="presParOf" srcId="{04BFE93F-1C66-49CC-A39A-AF1F83386015}" destId="{451DD84E-EC99-43A9-BE39-9E22FB072A6F}" srcOrd="2" destOrd="0" presId="urn:microsoft.com/office/officeart/2005/8/layout/vList4"/>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42E4C7-B437-4F8A-BBA5-440F59E0FB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943CF6D-7EC9-41C5-828A-56C4513CAF20}">
      <dgm:prSet/>
      <dgm:spPr/>
      <dgm:t>
        <a:bodyPr/>
        <a:lstStyle/>
        <a:p>
          <a:pPr rtl="0"/>
          <a:r>
            <a:rPr lang="en-US" smtClean="0"/>
            <a:t>Schemas</a:t>
          </a:r>
          <a:endParaRPr lang="en-US"/>
        </a:p>
      </dgm:t>
    </dgm:pt>
    <dgm:pt modelId="{A6C6CDBC-AFA7-4C95-86CF-F1253F22311D}" type="parTrans" cxnId="{CE1BAEB1-F64D-4BBC-B271-4819AB5A5A77}">
      <dgm:prSet/>
      <dgm:spPr/>
      <dgm:t>
        <a:bodyPr/>
        <a:lstStyle/>
        <a:p>
          <a:endParaRPr lang="en-US"/>
        </a:p>
      </dgm:t>
    </dgm:pt>
    <dgm:pt modelId="{4EB7193C-8CB2-4675-8C98-CA1AD664E90E}" type="sibTrans" cxnId="{CE1BAEB1-F64D-4BBC-B271-4819AB5A5A77}">
      <dgm:prSet/>
      <dgm:spPr/>
      <dgm:t>
        <a:bodyPr/>
        <a:lstStyle/>
        <a:p>
          <a:endParaRPr lang="en-US"/>
        </a:p>
      </dgm:t>
    </dgm:pt>
    <dgm:pt modelId="{EE7E6C42-F286-418D-B392-2A4520837B5E}">
      <dgm:prSet/>
      <dgm:spPr/>
      <dgm:t>
        <a:bodyPr/>
        <a:lstStyle/>
        <a:p>
          <a:pPr rtl="0"/>
          <a:r>
            <a:rPr lang="en-US" dirty="0" smtClean="0"/>
            <a:t>Simplified packaging</a:t>
          </a:r>
          <a:endParaRPr lang="en-US" dirty="0"/>
        </a:p>
      </dgm:t>
    </dgm:pt>
    <dgm:pt modelId="{D192AB1D-6ADB-4F26-84F2-8379AE996ED6}" type="parTrans" cxnId="{FAE99369-1DAD-4898-8E28-AEB104676CDB}">
      <dgm:prSet/>
      <dgm:spPr/>
      <dgm:t>
        <a:bodyPr/>
        <a:lstStyle/>
        <a:p>
          <a:endParaRPr lang="en-US"/>
        </a:p>
      </dgm:t>
    </dgm:pt>
    <dgm:pt modelId="{2BAB2CAF-1C84-48F4-847B-BB2DA7C5122A}" type="sibTrans" cxnId="{FAE99369-1DAD-4898-8E28-AEB104676CDB}">
      <dgm:prSet/>
      <dgm:spPr/>
      <dgm:t>
        <a:bodyPr/>
        <a:lstStyle/>
        <a:p>
          <a:endParaRPr lang="en-US"/>
        </a:p>
      </dgm:t>
    </dgm:pt>
    <dgm:pt modelId="{FC98FA3E-16F0-4D3F-BE0B-D1635644C01A}">
      <dgm:prSet/>
      <dgm:spPr/>
      <dgm:t>
        <a:bodyPr/>
        <a:lstStyle/>
        <a:p>
          <a:pPr rtl="0"/>
          <a:r>
            <a:rPr lang="en-US" dirty="0" smtClean="0"/>
            <a:t>Clearer identification</a:t>
          </a:r>
          <a:endParaRPr lang="en-US" dirty="0"/>
        </a:p>
      </dgm:t>
    </dgm:pt>
    <dgm:pt modelId="{FB6E9A83-6766-4390-BA33-77B6894951A6}" type="parTrans" cxnId="{6BCE3E79-AA08-40CF-8064-5C5D700EA359}">
      <dgm:prSet/>
      <dgm:spPr/>
      <dgm:t>
        <a:bodyPr/>
        <a:lstStyle/>
        <a:p>
          <a:endParaRPr lang="en-US"/>
        </a:p>
      </dgm:t>
    </dgm:pt>
    <dgm:pt modelId="{6F319C84-8246-4696-B4CE-8AB3D549F948}" type="sibTrans" cxnId="{6BCE3E79-AA08-40CF-8064-5C5D700EA359}">
      <dgm:prSet/>
      <dgm:spPr/>
      <dgm:t>
        <a:bodyPr/>
        <a:lstStyle/>
        <a:p>
          <a:endParaRPr lang="en-US"/>
        </a:p>
      </dgm:t>
    </dgm:pt>
    <dgm:pt modelId="{591D129A-BED3-47D2-B53B-9EB8AFF70A4A}">
      <dgm:prSet/>
      <dgm:spPr/>
      <dgm:t>
        <a:bodyPr/>
        <a:lstStyle/>
        <a:p>
          <a:pPr rtl="0"/>
          <a:r>
            <a:rPr lang="en-US" dirty="0" smtClean="0"/>
            <a:t>More consistency</a:t>
          </a:r>
          <a:endParaRPr lang="en-US" dirty="0"/>
        </a:p>
      </dgm:t>
    </dgm:pt>
    <dgm:pt modelId="{A7CC5B7C-AE78-432D-8240-CE6801F01908}" type="parTrans" cxnId="{2FF3C1A5-8C91-4617-ABFC-345867FBBBF7}">
      <dgm:prSet/>
      <dgm:spPr/>
      <dgm:t>
        <a:bodyPr/>
        <a:lstStyle/>
        <a:p>
          <a:endParaRPr lang="en-US"/>
        </a:p>
      </dgm:t>
    </dgm:pt>
    <dgm:pt modelId="{A7E2094A-F8E2-4C3D-BDDA-FD77CF1FBA8C}" type="sibTrans" cxnId="{2FF3C1A5-8C91-4617-ABFC-345867FBBBF7}">
      <dgm:prSet/>
      <dgm:spPr/>
      <dgm:t>
        <a:bodyPr/>
        <a:lstStyle/>
        <a:p>
          <a:endParaRPr lang="en-US"/>
        </a:p>
      </dgm:t>
    </dgm:pt>
    <dgm:pt modelId="{6F7E642C-49D1-4413-8E0C-42953BD2A28F}">
      <dgm:prSet/>
      <dgm:spPr/>
      <dgm:t>
        <a:bodyPr/>
        <a:lstStyle/>
        <a:p>
          <a:pPr rtl="0"/>
          <a:r>
            <a:rPr lang="en-US" dirty="0" smtClean="0"/>
            <a:t>Bug fixes</a:t>
          </a:r>
          <a:endParaRPr lang="en-US" dirty="0"/>
        </a:p>
      </dgm:t>
    </dgm:pt>
    <dgm:pt modelId="{ED2C1580-6148-4701-AAE9-93B465B39546}" type="parTrans" cxnId="{E1DBE917-DC08-46F2-97F2-4F48C4F8AD01}">
      <dgm:prSet/>
      <dgm:spPr/>
      <dgm:t>
        <a:bodyPr/>
        <a:lstStyle/>
        <a:p>
          <a:endParaRPr lang="en-US"/>
        </a:p>
      </dgm:t>
    </dgm:pt>
    <dgm:pt modelId="{4AC20105-31D0-4599-A13C-642F13D6E410}" type="sibTrans" cxnId="{E1DBE917-DC08-46F2-97F2-4F48C4F8AD01}">
      <dgm:prSet/>
      <dgm:spPr/>
      <dgm:t>
        <a:bodyPr/>
        <a:lstStyle/>
        <a:p>
          <a:endParaRPr lang="en-US"/>
        </a:p>
      </dgm:t>
    </dgm:pt>
    <dgm:pt modelId="{28B89983-1D74-49C5-905C-5A32F7083578}">
      <dgm:prSet/>
      <dgm:spPr/>
      <dgm:t>
        <a:bodyPr/>
        <a:lstStyle/>
        <a:p>
          <a:pPr rtl="0"/>
          <a:r>
            <a:rPr lang="en-US" dirty="0" smtClean="0"/>
            <a:t>Content</a:t>
          </a:r>
          <a:endParaRPr lang="en-US" dirty="0"/>
        </a:p>
      </dgm:t>
    </dgm:pt>
    <dgm:pt modelId="{FA2743AE-91AF-4F40-B59A-95A3BD9279B6}" type="parTrans" cxnId="{E273811B-D564-4663-A6AB-37E85EE2F54A}">
      <dgm:prSet/>
      <dgm:spPr/>
      <dgm:t>
        <a:bodyPr/>
        <a:lstStyle/>
        <a:p>
          <a:endParaRPr lang="en-US"/>
        </a:p>
      </dgm:t>
    </dgm:pt>
    <dgm:pt modelId="{11E6A753-D1A3-4D98-B6A1-11459FF65EEA}" type="sibTrans" cxnId="{E273811B-D564-4663-A6AB-37E85EE2F54A}">
      <dgm:prSet/>
      <dgm:spPr/>
      <dgm:t>
        <a:bodyPr/>
        <a:lstStyle/>
        <a:p>
          <a:endParaRPr lang="en-US"/>
        </a:p>
      </dgm:t>
    </dgm:pt>
    <dgm:pt modelId="{8388E5AC-830D-4387-9845-D8278E977F3D}">
      <dgm:prSet/>
      <dgm:spPr/>
      <dgm:t>
        <a:bodyPr/>
        <a:lstStyle/>
        <a:p>
          <a:pPr rtl="0"/>
          <a:r>
            <a:rPr lang="en-US" dirty="0" smtClean="0"/>
            <a:t>Data Collection Instruments</a:t>
          </a:r>
          <a:endParaRPr lang="en-US" dirty="0"/>
        </a:p>
      </dgm:t>
    </dgm:pt>
    <dgm:pt modelId="{714FB90C-2E93-47A8-825A-F906AB705F68}" type="parTrans" cxnId="{631CB54C-03A7-42E2-8148-3917412D156D}">
      <dgm:prSet/>
      <dgm:spPr/>
      <dgm:t>
        <a:bodyPr/>
        <a:lstStyle/>
        <a:p>
          <a:endParaRPr lang="en-US"/>
        </a:p>
      </dgm:t>
    </dgm:pt>
    <dgm:pt modelId="{737A2BC7-2113-4A43-A041-28323F6F8AB4}" type="sibTrans" cxnId="{631CB54C-03A7-42E2-8148-3917412D156D}">
      <dgm:prSet/>
      <dgm:spPr/>
      <dgm:t>
        <a:bodyPr/>
        <a:lstStyle/>
        <a:p>
          <a:endParaRPr lang="en-US"/>
        </a:p>
      </dgm:t>
    </dgm:pt>
    <dgm:pt modelId="{D7D5AE62-38C3-4118-BBA9-3AE7FA93ACD0}">
      <dgm:prSet/>
      <dgm:spPr/>
      <dgm:t>
        <a:bodyPr/>
        <a:lstStyle/>
        <a:p>
          <a:pPr rtl="0"/>
          <a:r>
            <a:rPr lang="en-US" dirty="0" smtClean="0"/>
            <a:t>Data</a:t>
          </a:r>
          <a:endParaRPr lang="en-US" dirty="0"/>
        </a:p>
      </dgm:t>
    </dgm:pt>
    <dgm:pt modelId="{822A5EB3-B2CC-4E07-9350-2262B762A893}" type="parTrans" cxnId="{CFC21B15-3A71-46D4-8BAD-6F1C8258E9F3}">
      <dgm:prSet/>
      <dgm:spPr/>
      <dgm:t>
        <a:bodyPr/>
        <a:lstStyle/>
        <a:p>
          <a:endParaRPr lang="en-US"/>
        </a:p>
      </dgm:t>
    </dgm:pt>
    <dgm:pt modelId="{3DA8E819-2636-487C-B85A-1AF580FD556B}" type="sibTrans" cxnId="{CFC21B15-3A71-46D4-8BAD-6F1C8258E9F3}">
      <dgm:prSet/>
      <dgm:spPr/>
      <dgm:t>
        <a:bodyPr/>
        <a:lstStyle/>
        <a:p>
          <a:endParaRPr lang="en-US"/>
        </a:p>
      </dgm:t>
    </dgm:pt>
    <dgm:pt modelId="{197959CC-480C-406C-9B2E-3B7BA66302F4}">
      <dgm:prSet/>
      <dgm:spPr/>
      <dgm:t>
        <a:bodyPr/>
        <a:lstStyle/>
        <a:p>
          <a:pPr rtl="0"/>
          <a:r>
            <a:rPr lang="en-US" dirty="0" smtClean="0"/>
            <a:t>Harmonization</a:t>
          </a:r>
          <a:endParaRPr lang="en-US" dirty="0"/>
        </a:p>
      </dgm:t>
    </dgm:pt>
    <dgm:pt modelId="{D00A3478-8966-4F94-91A2-BC3CFA3BDBA7}" type="parTrans" cxnId="{E4B7C693-EC09-4853-ADE4-0AD3E90BE439}">
      <dgm:prSet/>
      <dgm:spPr/>
      <dgm:t>
        <a:bodyPr/>
        <a:lstStyle/>
        <a:p>
          <a:endParaRPr lang="en-US"/>
        </a:p>
      </dgm:t>
    </dgm:pt>
    <dgm:pt modelId="{21919D47-AC3D-4C4F-80E3-4A7A839C47FF}" type="sibTrans" cxnId="{E4B7C693-EC09-4853-ADE4-0AD3E90BE439}">
      <dgm:prSet/>
      <dgm:spPr/>
      <dgm:t>
        <a:bodyPr/>
        <a:lstStyle/>
        <a:p>
          <a:endParaRPr lang="en-US"/>
        </a:p>
      </dgm:t>
    </dgm:pt>
    <dgm:pt modelId="{89577F47-901A-4327-9438-95927E36E815}">
      <dgm:prSet/>
      <dgm:spPr/>
      <dgm:t>
        <a:bodyPr/>
        <a:lstStyle/>
        <a:p>
          <a:pPr rtl="0"/>
          <a:r>
            <a:rPr lang="en-US" dirty="0" smtClean="0"/>
            <a:t>Groups</a:t>
          </a:r>
          <a:endParaRPr lang="en-US" dirty="0"/>
        </a:p>
      </dgm:t>
    </dgm:pt>
    <dgm:pt modelId="{CE8296F2-2C45-41A8-9DB3-E5AFBA2134F2}" type="parTrans" cxnId="{9E3A1679-F091-4985-ACFF-550EE0A01DE8}">
      <dgm:prSet/>
      <dgm:spPr/>
      <dgm:t>
        <a:bodyPr/>
        <a:lstStyle/>
        <a:p>
          <a:endParaRPr lang="en-US"/>
        </a:p>
      </dgm:t>
    </dgm:pt>
    <dgm:pt modelId="{2F33AD59-79F7-46EB-8CD4-3CB6259E539D}" type="sibTrans" cxnId="{9E3A1679-F091-4985-ACFF-550EE0A01DE8}">
      <dgm:prSet/>
      <dgm:spPr/>
      <dgm:t>
        <a:bodyPr/>
        <a:lstStyle/>
        <a:p>
          <a:endParaRPr lang="en-US"/>
        </a:p>
      </dgm:t>
    </dgm:pt>
    <dgm:pt modelId="{81206CA0-F682-428B-9920-F789368A0957}" type="pres">
      <dgm:prSet presAssocID="{C842E4C7-B437-4F8A-BBA5-440F59E0FBE0}" presName="linear" presStyleCnt="0">
        <dgm:presLayoutVars>
          <dgm:animLvl val="lvl"/>
          <dgm:resizeHandles val="exact"/>
        </dgm:presLayoutVars>
      </dgm:prSet>
      <dgm:spPr/>
      <dgm:t>
        <a:bodyPr/>
        <a:lstStyle/>
        <a:p>
          <a:endParaRPr lang="en-US"/>
        </a:p>
      </dgm:t>
    </dgm:pt>
    <dgm:pt modelId="{702D7599-B368-4DB9-AAFD-DEED749BE52E}" type="pres">
      <dgm:prSet presAssocID="{1943CF6D-7EC9-41C5-828A-56C4513CAF20}" presName="parentText" presStyleLbl="node1" presStyleIdx="0" presStyleCnt="2">
        <dgm:presLayoutVars>
          <dgm:chMax val="0"/>
          <dgm:bulletEnabled val="1"/>
        </dgm:presLayoutVars>
      </dgm:prSet>
      <dgm:spPr/>
      <dgm:t>
        <a:bodyPr/>
        <a:lstStyle/>
        <a:p>
          <a:endParaRPr lang="en-US"/>
        </a:p>
      </dgm:t>
    </dgm:pt>
    <dgm:pt modelId="{D2966928-38B7-4794-8D0B-7D1AF7A411CA}" type="pres">
      <dgm:prSet presAssocID="{1943CF6D-7EC9-41C5-828A-56C4513CAF20}" presName="childText" presStyleLbl="revTx" presStyleIdx="0" presStyleCnt="2">
        <dgm:presLayoutVars>
          <dgm:bulletEnabled val="1"/>
        </dgm:presLayoutVars>
      </dgm:prSet>
      <dgm:spPr/>
      <dgm:t>
        <a:bodyPr/>
        <a:lstStyle/>
        <a:p>
          <a:endParaRPr lang="en-US"/>
        </a:p>
      </dgm:t>
    </dgm:pt>
    <dgm:pt modelId="{2925ABD0-F4CF-476C-9A39-79A0266D8BDA}" type="pres">
      <dgm:prSet presAssocID="{28B89983-1D74-49C5-905C-5A32F7083578}" presName="parentText" presStyleLbl="node1" presStyleIdx="1" presStyleCnt="2">
        <dgm:presLayoutVars>
          <dgm:chMax val="0"/>
          <dgm:bulletEnabled val="1"/>
        </dgm:presLayoutVars>
      </dgm:prSet>
      <dgm:spPr/>
      <dgm:t>
        <a:bodyPr/>
        <a:lstStyle/>
        <a:p>
          <a:endParaRPr lang="en-US"/>
        </a:p>
      </dgm:t>
    </dgm:pt>
    <dgm:pt modelId="{8C821450-36BC-40DC-929F-4B8E479D69D7}" type="pres">
      <dgm:prSet presAssocID="{28B89983-1D74-49C5-905C-5A32F7083578}" presName="childText" presStyleLbl="revTx" presStyleIdx="1" presStyleCnt="2">
        <dgm:presLayoutVars>
          <dgm:bulletEnabled val="1"/>
        </dgm:presLayoutVars>
      </dgm:prSet>
      <dgm:spPr/>
      <dgm:t>
        <a:bodyPr/>
        <a:lstStyle/>
        <a:p>
          <a:endParaRPr lang="en-US"/>
        </a:p>
      </dgm:t>
    </dgm:pt>
  </dgm:ptLst>
  <dgm:cxnLst>
    <dgm:cxn modelId="{5EA54CF5-341E-F045-8A83-77A69766D680}" type="presOf" srcId="{591D129A-BED3-47D2-B53B-9EB8AFF70A4A}" destId="{D2966928-38B7-4794-8D0B-7D1AF7A411CA}" srcOrd="0" destOrd="2" presId="urn:microsoft.com/office/officeart/2005/8/layout/vList2"/>
    <dgm:cxn modelId="{4DECAEEF-DA33-F640-8400-C57839CB8693}" type="presOf" srcId="{89577F47-901A-4327-9438-95927E36E815}" destId="{8C821450-36BC-40DC-929F-4B8E479D69D7}" srcOrd="0" destOrd="2" presId="urn:microsoft.com/office/officeart/2005/8/layout/vList2"/>
    <dgm:cxn modelId="{B412DC32-FC5B-3D4B-9183-1F57D30890E8}" type="presOf" srcId="{197959CC-480C-406C-9B2E-3B7BA66302F4}" destId="{8C821450-36BC-40DC-929F-4B8E479D69D7}" srcOrd="0" destOrd="1" presId="urn:microsoft.com/office/officeart/2005/8/layout/vList2"/>
    <dgm:cxn modelId="{6BCE3E79-AA08-40CF-8064-5C5D700EA359}" srcId="{1943CF6D-7EC9-41C5-828A-56C4513CAF20}" destId="{FC98FA3E-16F0-4D3F-BE0B-D1635644C01A}" srcOrd="1" destOrd="0" parTransId="{FB6E9A83-6766-4390-BA33-77B6894951A6}" sibTransId="{6F319C84-8246-4696-B4CE-8AB3D549F948}"/>
    <dgm:cxn modelId="{CE1BAEB1-F64D-4BBC-B271-4819AB5A5A77}" srcId="{C842E4C7-B437-4F8A-BBA5-440F59E0FBE0}" destId="{1943CF6D-7EC9-41C5-828A-56C4513CAF20}" srcOrd="0" destOrd="0" parTransId="{A6C6CDBC-AFA7-4C95-86CF-F1253F22311D}" sibTransId="{4EB7193C-8CB2-4675-8C98-CA1AD664E90E}"/>
    <dgm:cxn modelId="{B957AABF-4126-114B-B2AC-968C47854AD9}" type="presOf" srcId="{1943CF6D-7EC9-41C5-828A-56C4513CAF20}" destId="{702D7599-B368-4DB9-AAFD-DEED749BE52E}" srcOrd="0" destOrd="0" presId="urn:microsoft.com/office/officeart/2005/8/layout/vList2"/>
    <dgm:cxn modelId="{E1DBE917-DC08-46F2-97F2-4F48C4F8AD01}" srcId="{1943CF6D-7EC9-41C5-828A-56C4513CAF20}" destId="{6F7E642C-49D1-4413-8E0C-42953BD2A28F}" srcOrd="3" destOrd="0" parTransId="{ED2C1580-6148-4701-AAE9-93B465B39546}" sibTransId="{4AC20105-31D0-4599-A13C-642F13D6E410}"/>
    <dgm:cxn modelId="{E273811B-D564-4663-A6AB-37E85EE2F54A}" srcId="{C842E4C7-B437-4F8A-BBA5-440F59E0FBE0}" destId="{28B89983-1D74-49C5-905C-5A32F7083578}" srcOrd="1" destOrd="0" parTransId="{FA2743AE-91AF-4F40-B59A-95A3BD9279B6}" sibTransId="{11E6A753-D1A3-4D98-B6A1-11459FF65EEA}"/>
    <dgm:cxn modelId="{6171B50E-F6D5-224E-A599-52768032BD8A}" type="presOf" srcId="{C842E4C7-B437-4F8A-BBA5-440F59E0FBE0}" destId="{81206CA0-F682-428B-9920-F789368A0957}" srcOrd="0" destOrd="0" presId="urn:microsoft.com/office/officeart/2005/8/layout/vList2"/>
    <dgm:cxn modelId="{B0531796-37B6-3B47-8068-EE86077E0989}" type="presOf" srcId="{28B89983-1D74-49C5-905C-5A32F7083578}" destId="{2925ABD0-F4CF-476C-9A39-79A0266D8BDA}" srcOrd="0" destOrd="0" presId="urn:microsoft.com/office/officeart/2005/8/layout/vList2"/>
    <dgm:cxn modelId="{6811C134-A4B4-4E47-8287-11F679473D80}" type="presOf" srcId="{EE7E6C42-F286-418D-B392-2A4520837B5E}" destId="{D2966928-38B7-4794-8D0B-7D1AF7A411CA}" srcOrd="0" destOrd="0" presId="urn:microsoft.com/office/officeart/2005/8/layout/vList2"/>
    <dgm:cxn modelId="{AF43C454-9E4A-034F-98E2-7EA0CD80EFAF}" type="presOf" srcId="{8388E5AC-830D-4387-9845-D8278E977F3D}" destId="{8C821450-36BC-40DC-929F-4B8E479D69D7}" srcOrd="0" destOrd="0" presId="urn:microsoft.com/office/officeart/2005/8/layout/vList2"/>
    <dgm:cxn modelId="{631CB54C-03A7-42E2-8148-3917412D156D}" srcId="{28B89983-1D74-49C5-905C-5A32F7083578}" destId="{8388E5AC-830D-4387-9845-D8278E977F3D}" srcOrd="0" destOrd="0" parTransId="{714FB90C-2E93-47A8-825A-F906AB705F68}" sibTransId="{737A2BC7-2113-4A43-A041-28323F6F8AB4}"/>
    <dgm:cxn modelId="{CEDC1CA4-378E-0640-8745-FDB2C6F0C0C0}" type="presOf" srcId="{6F7E642C-49D1-4413-8E0C-42953BD2A28F}" destId="{D2966928-38B7-4794-8D0B-7D1AF7A411CA}" srcOrd="0" destOrd="3" presId="urn:microsoft.com/office/officeart/2005/8/layout/vList2"/>
    <dgm:cxn modelId="{2FF3C1A5-8C91-4617-ABFC-345867FBBBF7}" srcId="{1943CF6D-7EC9-41C5-828A-56C4513CAF20}" destId="{591D129A-BED3-47D2-B53B-9EB8AFF70A4A}" srcOrd="2" destOrd="0" parTransId="{A7CC5B7C-AE78-432D-8240-CE6801F01908}" sibTransId="{A7E2094A-F8E2-4C3D-BDDA-FD77CF1FBA8C}"/>
    <dgm:cxn modelId="{CFC21B15-3A71-46D4-8BAD-6F1C8258E9F3}" srcId="{28B89983-1D74-49C5-905C-5A32F7083578}" destId="{D7D5AE62-38C3-4118-BBA9-3AE7FA93ACD0}" srcOrd="3" destOrd="0" parTransId="{822A5EB3-B2CC-4E07-9350-2262B762A893}" sibTransId="{3DA8E819-2636-487C-B85A-1AF580FD556B}"/>
    <dgm:cxn modelId="{FAE99369-1DAD-4898-8E28-AEB104676CDB}" srcId="{1943CF6D-7EC9-41C5-828A-56C4513CAF20}" destId="{EE7E6C42-F286-418D-B392-2A4520837B5E}" srcOrd="0" destOrd="0" parTransId="{D192AB1D-6ADB-4F26-84F2-8379AE996ED6}" sibTransId="{2BAB2CAF-1C84-48F4-847B-BB2DA7C5122A}"/>
    <dgm:cxn modelId="{9E3A1679-F091-4985-ACFF-550EE0A01DE8}" srcId="{28B89983-1D74-49C5-905C-5A32F7083578}" destId="{89577F47-901A-4327-9438-95927E36E815}" srcOrd="2" destOrd="0" parTransId="{CE8296F2-2C45-41A8-9DB3-E5AFBA2134F2}" sibTransId="{2F33AD59-79F7-46EB-8CD4-3CB6259E539D}"/>
    <dgm:cxn modelId="{E4B7C693-EC09-4853-ADE4-0AD3E90BE439}" srcId="{28B89983-1D74-49C5-905C-5A32F7083578}" destId="{197959CC-480C-406C-9B2E-3B7BA66302F4}" srcOrd="1" destOrd="0" parTransId="{D00A3478-8966-4F94-91A2-BC3CFA3BDBA7}" sibTransId="{21919D47-AC3D-4C4F-80E3-4A7A839C47FF}"/>
    <dgm:cxn modelId="{47DFECE6-8583-C842-B68F-83216C7FE61D}" type="presOf" srcId="{D7D5AE62-38C3-4118-BBA9-3AE7FA93ACD0}" destId="{8C821450-36BC-40DC-929F-4B8E479D69D7}" srcOrd="0" destOrd="3" presId="urn:microsoft.com/office/officeart/2005/8/layout/vList2"/>
    <dgm:cxn modelId="{F0E77BA5-E799-A242-9039-C490F2145602}" type="presOf" srcId="{FC98FA3E-16F0-4D3F-BE0B-D1635644C01A}" destId="{D2966928-38B7-4794-8D0B-7D1AF7A411CA}" srcOrd="0" destOrd="1" presId="urn:microsoft.com/office/officeart/2005/8/layout/vList2"/>
    <dgm:cxn modelId="{FB57CAF1-A50A-394C-8DE0-8D541BB198B7}" type="presParOf" srcId="{81206CA0-F682-428B-9920-F789368A0957}" destId="{702D7599-B368-4DB9-AAFD-DEED749BE52E}" srcOrd="0" destOrd="0" presId="urn:microsoft.com/office/officeart/2005/8/layout/vList2"/>
    <dgm:cxn modelId="{F6C11B56-1949-DB46-AEDC-6611F4B96073}" type="presParOf" srcId="{81206CA0-F682-428B-9920-F789368A0957}" destId="{D2966928-38B7-4794-8D0B-7D1AF7A411CA}" srcOrd="1" destOrd="0" presId="urn:microsoft.com/office/officeart/2005/8/layout/vList2"/>
    <dgm:cxn modelId="{B4DFD100-C9AC-394E-97EA-7376E0436FD5}" type="presParOf" srcId="{81206CA0-F682-428B-9920-F789368A0957}" destId="{2925ABD0-F4CF-476C-9A39-79A0266D8BDA}" srcOrd="2" destOrd="0" presId="urn:microsoft.com/office/officeart/2005/8/layout/vList2"/>
    <dgm:cxn modelId="{35C15E61-E692-E949-933A-0FF4764128CD}" type="presParOf" srcId="{81206CA0-F682-428B-9920-F789368A0957}" destId="{8C821450-36BC-40DC-929F-4B8E479D69D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848203-37C5-479B-AF83-7F3BFCF2895F}"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844A2025-4DD7-478F-96D5-24794ED841F1}">
      <dgm:prSet/>
      <dgm:spPr/>
      <dgm:t>
        <a:bodyPr/>
        <a:lstStyle/>
        <a:p>
          <a:pPr rtl="0"/>
          <a:r>
            <a:rPr lang="en-US" smtClean="0"/>
            <a:t>WAIS Information</a:t>
          </a:r>
          <a:endParaRPr lang="en-US"/>
        </a:p>
      </dgm:t>
    </dgm:pt>
    <dgm:pt modelId="{8B05A1A1-15AE-41BC-A735-8ACC45177341}" type="parTrans" cxnId="{0DB67F5B-A695-4989-944B-055B0570B6FE}">
      <dgm:prSet/>
      <dgm:spPr/>
      <dgm:t>
        <a:bodyPr/>
        <a:lstStyle/>
        <a:p>
          <a:endParaRPr lang="en-US"/>
        </a:p>
      </dgm:t>
    </dgm:pt>
    <dgm:pt modelId="{61CCDDA4-6A3C-4C11-9737-DDA2668DA7C2}" type="sibTrans" cxnId="{0DB67F5B-A695-4989-944B-055B0570B6FE}">
      <dgm:prSet/>
      <dgm:spPr/>
      <dgm:t>
        <a:bodyPr/>
        <a:lstStyle/>
        <a:p>
          <a:endParaRPr lang="en-US"/>
        </a:p>
      </dgm:t>
    </dgm:pt>
    <dgm:pt modelId="{0B52F253-EF35-4C86-8725-7CED969A3E1B}">
      <dgm:prSet/>
      <dgm:spPr/>
      <dgm:t>
        <a:bodyPr/>
        <a:lstStyle/>
        <a:p>
          <a:pPr rtl="0"/>
          <a:r>
            <a:rPr lang="en-US" smtClean="0"/>
            <a:t>WAIS Comprehension</a:t>
          </a:r>
          <a:endParaRPr lang="en-US"/>
        </a:p>
      </dgm:t>
    </dgm:pt>
    <dgm:pt modelId="{4D5618F0-70B2-4A40-A7D4-863CE29967C7}" type="parTrans" cxnId="{E23BCEC8-8A91-4BB6-B96C-B51610BF0592}">
      <dgm:prSet/>
      <dgm:spPr/>
      <dgm:t>
        <a:bodyPr/>
        <a:lstStyle/>
        <a:p>
          <a:endParaRPr lang="en-US"/>
        </a:p>
      </dgm:t>
    </dgm:pt>
    <dgm:pt modelId="{B086D344-10B6-4E2F-9C01-76FF5FE06F8E}" type="sibTrans" cxnId="{E23BCEC8-8A91-4BB6-B96C-B51610BF0592}">
      <dgm:prSet/>
      <dgm:spPr/>
      <dgm:t>
        <a:bodyPr/>
        <a:lstStyle/>
        <a:p>
          <a:endParaRPr lang="en-US"/>
        </a:p>
      </dgm:t>
    </dgm:pt>
    <dgm:pt modelId="{A8E99741-1A22-4925-A89C-77BAE7488FB4}">
      <dgm:prSet/>
      <dgm:spPr/>
      <dgm:t>
        <a:bodyPr/>
        <a:lstStyle/>
        <a:p>
          <a:pPr rtl="0"/>
          <a:r>
            <a:rPr lang="en-US" smtClean="0"/>
            <a:t>WAIS Arithmetic</a:t>
          </a:r>
          <a:endParaRPr lang="en-US"/>
        </a:p>
      </dgm:t>
    </dgm:pt>
    <dgm:pt modelId="{C84FDE35-E56A-4255-8F9D-B5E877059928}" type="parTrans" cxnId="{CFB7A9AC-8DFD-4B9A-AF8B-1DB266D93896}">
      <dgm:prSet/>
      <dgm:spPr/>
      <dgm:t>
        <a:bodyPr/>
        <a:lstStyle/>
        <a:p>
          <a:endParaRPr lang="en-US"/>
        </a:p>
      </dgm:t>
    </dgm:pt>
    <dgm:pt modelId="{8FA7D3DF-647D-44CE-8DC0-CEE8BC885CB5}" type="sibTrans" cxnId="{CFB7A9AC-8DFD-4B9A-AF8B-1DB266D93896}">
      <dgm:prSet/>
      <dgm:spPr/>
      <dgm:t>
        <a:bodyPr/>
        <a:lstStyle/>
        <a:p>
          <a:endParaRPr lang="en-US"/>
        </a:p>
      </dgm:t>
    </dgm:pt>
    <dgm:pt modelId="{AD8E09D3-969B-4417-A58D-4A62674C1492}">
      <dgm:prSet/>
      <dgm:spPr/>
      <dgm:t>
        <a:bodyPr/>
        <a:lstStyle/>
        <a:p>
          <a:pPr rtl="0"/>
          <a:r>
            <a:rPr lang="en-US" smtClean="0"/>
            <a:t>WAIS Similarities</a:t>
          </a:r>
          <a:endParaRPr lang="en-US"/>
        </a:p>
      </dgm:t>
    </dgm:pt>
    <dgm:pt modelId="{9D67897C-4751-4958-B3D2-B0B42098AFE5}" type="parTrans" cxnId="{8456CE9F-6332-4C2B-BE4B-9A93AEFF524D}">
      <dgm:prSet/>
      <dgm:spPr/>
      <dgm:t>
        <a:bodyPr/>
        <a:lstStyle/>
        <a:p>
          <a:endParaRPr lang="en-US"/>
        </a:p>
      </dgm:t>
    </dgm:pt>
    <dgm:pt modelId="{53EBADB1-13B2-4942-8DEE-A87E93F87349}" type="sibTrans" cxnId="{8456CE9F-6332-4C2B-BE4B-9A93AEFF524D}">
      <dgm:prSet/>
      <dgm:spPr/>
      <dgm:t>
        <a:bodyPr/>
        <a:lstStyle/>
        <a:p>
          <a:endParaRPr lang="en-US"/>
        </a:p>
      </dgm:t>
    </dgm:pt>
    <dgm:pt modelId="{01D9C9D8-8C80-4E35-8CA4-C3AD8CE417E2}">
      <dgm:prSet/>
      <dgm:spPr/>
      <dgm:t>
        <a:bodyPr/>
        <a:lstStyle/>
        <a:p>
          <a:pPr rtl="0"/>
          <a:r>
            <a:rPr lang="en-US" smtClean="0"/>
            <a:t>…</a:t>
          </a:r>
          <a:endParaRPr lang="en-US"/>
        </a:p>
      </dgm:t>
    </dgm:pt>
    <dgm:pt modelId="{28CCB4C8-202B-45F5-A8CE-30D4B4273B1B}" type="parTrans" cxnId="{0DCBB16C-2B37-4498-8C68-65194F441F64}">
      <dgm:prSet/>
      <dgm:spPr/>
      <dgm:t>
        <a:bodyPr/>
        <a:lstStyle/>
        <a:p>
          <a:endParaRPr lang="en-US"/>
        </a:p>
      </dgm:t>
    </dgm:pt>
    <dgm:pt modelId="{1A09881D-20F2-4C1C-9A7C-59D5106D357B}" type="sibTrans" cxnId="{0DCBB16C-2B37-4498-8C68-65194F441F64}">
      <dgm:prSet/>
      <dgm:spPr/>
      <dgm:t>
        <a:bodyPr/>
        <a:lstStyle/>
        <a:p>
          <a:endParaRPr lang="en-US"/>
        </a:p>
      </dgm:t>
    </dgm:pt>
    <dgm:pt modelId="{6C2A9481-3BD2-4C25-9146-1A9F0E375C87}" type="pres">
      <dgm:prSet presAssocID="{C3848203-37C5-479B-AF83-7F3BFCF2895F}" presName="Name0" presStyleCnt="0">
        <dgm:presLayoutVars>
          <dgm:dir/>
          <dgm:resizeHandles val="exact"/>
        </dgm:presLayoutVars>
      </dgm:prSet>
      <dgm:spPr/>
      <dgm:t>
        <a:bodyPr/>
        <a:lstStyle/>
        <a:p>
          <a:endParaRPr lang="en-US"/>
        </a:p>
      </dgm:t>
    </dgm:pt>
    <dgm:pt modelId="{833B9FF8-3C44-47A9-99F7-E70E08D05060}" type="pres">
      <dgm:prSet presAssocID="{844A2025-4DD7-478F-96D5-24794ED841F1}" presName="node" presStyleLbl="node1" presStyleIdx="0" presStyleCnt="5">
        <dgm:presLayoutVars>
          <dgm:bulletEnabled val="1"/>
        </dgm:presLayoutVars>
      </dgm:prSet>
      <dgm:spPr/>
      <dgm:t>
        <a:bodyPr/>
        <a:lstStyle/>
        <a:p>
          <a:endParaRPr lang="en-US"/>
        </a:p>
      </dgm:t>
    </dgm:pt>
    <dgm:pt modelId="{0CA73532-27A2-400B-95CA-8143C55EDD54}" type="pres">
      <dgm:prSet presAssocID="{61CCDDA4-6A3C-4C11-9737-DDA2668DA7C2}" presName="sibTrans" presStyleLbl="sibTrans2D1" presStyleIdx="0" presStyleCnt="4"/>
      <dgm:spPr/>
      <dgm:t>
        <a:bodyPr/>
        <a:lstStyle/>
        <a:p>
          <a:endParaRPr lang="en-US"/>
        </a:p>
      </dgm:t>
    </dgm:pt>
    <dgm:pt modelId="{37E059AC-10F3-45D2-8A47-3FA2888C1911}" type="pres">
      <dgm:prSet presAssocID="{61CCDDA4-6A3C-4C11-9737-DDA2668DA7C2}" presName="connectorText" presStyleLbl="sibTrans2D1" presStyleIdx="0" presStyleCnt="4"/>
      <dgm:spPr/>
      <dgm:t>
        <a:bodyPr/>
        <a:lstStyle/>
        <a:p>
          <a:endParaRPr lang="en-US"/>
        </a:p>
      </dgm:t>
    </dgm:pt>
    <dgm:pt modelId="{69AD715C-7DC8-44B6-9241-16CF028170C3}" type="pres">
      <dgm:prSet presAssocID="{0B52F253-EF35-4C86-8725-7CED969A3E1B}" presName="node" presStyleLbl="node1" presStyleIdx="1" presStyleCnt="5">
        <dgm:presLayoutVars>
          <dgm:bulletEnabled val="1"/>
        </dgm:presLayoutVars>
      </dgm:prSet>
      <dgm:spPr/>
      <dgm:t>
        <a:bodyPr/>
        <a:lstStyle/>
        <a:p>
          <a:endParaRPr lang="en-US"/>
        </a:p>
      </dgm:t>
    </dgm:pt>
    <dgm:pt modelId="{A0A0D95D-C1F0-4A58-B4E9-A90096AD9580}" type="pres">
      <dgm:prSet presAssocID="{B086D344-10B6-4E2F-9C01-76FF5FE06F8E}" presName="sibTrans" presStyleLbl="sibTrans2D1" presStyleIdx="1" presStyleCnt="4"/>
      <dgm:spPr/>
      <dgm:t>
        <a:bodyPr/>
        <a:lstStyle/>
        <a:p>
          <a:endParaRPr lang="en-US"/>
        </a:p>
      </dgm:t>
    </dgm:pt>
    <dgm:pt modelId="{3989C3E4-1B13-4365-A9A9-E83C3419ABF7}" type="pres">
      <dgm:prSet presAssocID="{B086D344-10B6-4E2F-9C01-76FF5FE06F8E}" presName="connectorText" presStyleLbl="sibTrans2D1" presStyleIdx="1" presStyleCnt="4"/>
      <dgm:spPr/>
      <dgm:t>
        <a:bodyPr/>
        <a:lstStyle/>
        <a:p>
          <a:endParaRPr lang="en-US"/>
        </a:p>
      </dgm:t>
    </dgm:pt>
    <dgm:pt modelId="{48162C97-8D16-446C-B4A8-0138127AD58E}" type="pres">
      <dgm:prSet presAssocID="{A8E99741-1A22-4925-A89C-77BAE7488FB4}" presName="node" presStyleLbl="node1" presStyleIdx="2" presStyleCnt="5">
        <dgm:presLayoutVars>
          <dgm:bulletEnabled val="1"/>
        </dgm:presLayoutVars>
      </dgm:prSet>
      <dgm:spPr/>
      <dgm:t>
        <a:bodyPr/>
        <a:lstStyle/>
        <a:p>
          <a:endParaRPr lang="en-US"/>
        </a:p>
      </dgm:t>
    </dgm:pt>
    <dgm:pt modelId="{1C5790AD-C46E-4B35-A9EC-AE81D2731E62}" type="pres">
      <dgm:prSet presAssocID="{8FA7D3DF-647D-44CE-8DC0-CEE8BC885CB5}" presName="sibTrans" presStyleLbl="sibTrans2D1" presStyleIdx="2" presStyleCnt="4"/>
      <dgm:spPr/>
      <dgm:t>
        <a:bodyPr/>
        <a:lstStyle/>
        <a:p>
          <a:endParaRPr lang="en-US"/>
        </a:p>
      </dgm:t>
    </dgm:pt>
    <dgm:pt modelId="{012AEF35-2C32-4F21-BF02-00D290466FAE}" type="pres">
      <dgm:prSet presAssocID="{8FA7D3DF-647D-44CE-8DC0-CEE8BC885CB5}" presName="connectorText" presStyleLbl="sibTrans2D1" presStyleIdx="2" presStyleCnt="4"/>
      <dgm:spPr/>
      <dgm:t>
        <a:bodyPr/>
        <a:lstStyle/>
        <a:p>
          <a:endParaRPr lang="en-US"/>
        </a:p>
      </dgm:t>
    </dgm:pt>
    <dgm:pt modelId="{0BF5E0D7-967A-4A3A-A5F7-1792B6C81ECC}" type="pres">
      <dgm:prSet presAssocID="{AD8E09D3-969B-4417-A58D-4A62674C1492}" presName="node" presStyleLbl="node1" presStyleIdx="3" presStyleCnt="5">
        <dgm:presLayoutVars>
          <dgm:bulletEnabled val="1"/>
        </dgm:presLayoutVars>
      </dgm:prSet>
      <dgm:spPr/>
      <dgm:t>
        <a:bodyPr/>
        <a:lstStyle/>
        <a:p>
          <a:endParaRPr lang="en-US"/>
        </a:p>
      </dgm:t>
    </dgm:pt>
    <dgm:pt modelId="{5725C90B-946B-451B-A1D4-2A235B6D9450}" type="pres">
      <dgm:prSet presAssocID="{53EBADB1-13B2-4942-8DEE-A87E93F87349}" presName="sibTrans" presStyleLbl="sibTrans2D1" presStyleIdx="3" presStyleCnt="4"/>
      <dgm:spPr/>
      <dgm:t>
        <a:bodyPr/>
        <a:lstStyle/>
        <a:p>
          <a:endParaRPr lang="en-US"/>
        </a:p>
      </dgm:t>
    </dgm:pt>
    <dgm:pt modelId="{0700BF80-0F9F-4499-96C6-3FA388C3A33E}" type="pres">
      <dgm:prSet presAssocID="{53EBADB1-13B2-4942-8DEE-A87E93F87349}" presName="connectorText" presStyleLbl="sibTrans2D1" presStyleIdx="3" presStyleCnt="4"/>
      <dgm:spPr/>
      <dgm:t>
        <a:bodyPr/>
        <a:lstStyle/>
        <a:p>
          <a:endParaRPr lang="en-US"/>
        </a:p>
      </dgm:t>
    </dgm:pt>
    <dgm:pt modelId="{F863C970-E240-416D-AEF7-FD9432119B78}" type="pres">
      <dgm:prSet presAssocID="{01D9C9D8-8C80-4E35-8CA4-C3AD8CE417E2}" presName="node" presStyleLbl="node1" presStyleIdx="4" presStyleCnt="5">
        <dgm:presLayoutVars>
          <dgm:bulletEnabled val="1"/>
        </dgm:presLayoutVars>
      </dgm:prSet>
      <dgm:spPr/>
      <dgm:t>
        <a:bodyPr/>
        <a:lstStyle/>
        <a:p>
          <a:endParaRPr lang="en-US"/>
        </a:p>
      </dgm:t>
    </dgm:pt>
  </dgm:ptLst>
  <dgm:cxnLst>
    <dgm:cxn modelId="{51CAF7FB-00A7-C04E-A14D-1716F7E4FEEB}" type="presOf" srcId="{844A2025-4DD7-478F-96D5-24794ED841F1}" destId="{833B9FF8-3C44-47A9-99F7-E70E08D05060}" srcOrd="0" destOrd="0" presId="urn:microsoft.com/office/officeart/2005/8/layout/process1"/>
    <dgm:cxn modelId="{757D1DCA-920E-3E4D-AEF5-CE8A2FCA71A0}" type="presOf" srcId="{53EBADB1-13B2-4942-8DEE-A87E93F87349}" destId="{0700BF80-0F9F-4499-96C6-3FA388C3A33E}" srcOrd="1" destOrd="0" presId="urn:microsoft.com/office/officeart/2005/8/layout/process1"/>
    <dgm:cxn modelId="{3BFCCC8D-6D24-E44E-822D-F9E403769692}" type="presOf" srcId="{B086D344-10B6-4E2F-9C01-76FF5FE06F8E}" destId="{3989C3E4-1B13-4365-A9A9-E83C3419ABF7}" srcOrd="1" destOrd="0" presId="urn:microsoft.com/office/officeart/2005/8/layout/process1"/>
    <dgm:cxn modelId="{F8300B96-4393-F24B-A37A-49AE22B40F7D}" type="presOf" srcId="{53EBADB1-13B2-4942-8DEE-A87E93F87349}" destId="{5725C90B-946B-451B-A1D4-2A235B6D9450}" srcOrd="0" destOrd="0" presId="urn:microsoft.com/office/officeart/2005/8/layout/process1"/>
    <dgm:cxn modelId="{4393631F-52A1-4B4A-9E3E-30F500362682}" type="presOf" srcId="{8FA7D3DF-647D-44CE-8DC0-CEE8BC885CB5}" destId="{012AEF35-2C32-4F21-BF02-00D290466FAE}" srcOrd="1" destOrd="0" presId="urn:microsoft.com/office/officeart/2005/8/layout/process1"/>
    <dgm:cxn modelId="{E23BCEC8-8A91-4BB6-B96C-B51610BF0592}" srcId="{C3848203-37C5-479B-AF83-7F3BFCF2895F}" destId="{0B52F253-EF35-4C86-8725-7CED969A3E1B}" srcOrd="1" destOrd="0" parTransId="{4D5618F0-70B2-4A40-A7D4-863CE29967C7}" sibTransId="{B086D344-10B6-4E2F-9C01-76FF5FE06F8E}"/>
    <dgm:cxn modelId="{8456CE9F-6332-4C2B-BE4B-9A93AEFF524D}" srcId="{C3848203-37C5-479B-AF83-7F3BFCF2895F}" destId="{AD8E09D3-969B-4417-A58D-4A62674C1492}" srcOrd="3" destOrd="0" parTransId="{9D67897C-4751-4958-B3D2-B0B42098AFE5}" sibTransId="{53EBADB1-13B2-4942-8DEE-A87E93F87349}"/>
    <dgm:cxn modelId="{0D1FC35D-1C40-4143-B728-50D45ADCAECF}" type="presOf" srcId="{A8E99741-1A22-4925-A89C-77BAE7488FB4}" destId="{48162C97-8D16-446C-B4A8-0138127AD58E}" srcOrd="0" destOrd="0" presId="urn:microsoft.com/office/officeart/2005/8/layout/process1"/>
    <dgm:cxn modelId="{081E34F5-CB0A-E44F-B002-96CBC2879FE3}" type="presOf" srcId="{61CCDDA4-6A3C-4C11-9737-DDA2668DA7C2}" destId="{37E059AC-10F3-45D2-8A47-3FA2888C1911}" srcOrd="1" destOrd="0" presId="urn:microsoft.com/office/officeart/2005/8/layout/process1"/>
    <dgm:cxn modelId="{9673EA1E-5114-A940-ACB1-3A95B217CECB}" type="presOf" srcId="{61CCDDA4-6A3C-4C11-9737-DDA2668DA7C2}" destId="{0CA73532-27A2-400B-95CA-8143C55EDD54}" srcOrd="0" destOrd="0" presId="urn:microsoft.com/office/officeart/2005/8/layout/process1"/>
    <dgm:cxn modelId="{CFB7A9AC-8DFD-4B9A-AF8B-1DB266D93896}" srcId="{C3848203-37C5-479B-AF83-7F3BFCF2895F}" destId="{A8E99741-1A22-4925-A89C-77BAE7488FB4}" srcOrd="2" destOrd="0" parTransId="{C84FDE35-E56A-4255-8F9D-B5E877059928}" sibTransId="{8FA7D3DF-647D-44CE-8DC0-CEE8BC885CB5}"/>
    <dgm:cxn modelId="{42819958-3975-084F-B5FD-D71F8B6D0AA8}" type="presOf" srcId="{C3848203-37C5-479B-AF83-7F3BFCF2895F}" destId="{6C2A9481-3BD2-4C25-9146-1A9F0E375C87}" srcOrd="0" destOrd="0" presId="urn:microsoft.com/office/officeart/2005/8/layout/process1"/>
    <dgm:cxn modelId="{0DB67F5B-A695-4989-944B-055B0570B6FE}" srcId="{C3848203-37C5-479B-AF83-7F3BFCF2895F}" destId="{844A2025-4DD7-478F-96D5-24794ED841F1}" srcOrd="0" destOrd="0" parTransId="{8B05A1A1-15AE-41BC-A735-8ACC45177341}" sibTransId="{61CCDDA4-6A3C-4C11-9737-DDA2668DA7C2}"/>
    <dgm:cxn modelId="{0DCBB16C-2B37-4498-8C68-65194F441F64}" srcId="{C3848203-37C5-479B-AF83-7F3BFCF2895F}" destId="{01D9C9D8-8C80-4E35-8CA4-C3AD8CE417E2}" srcOrd="4" destOrd="0" parTransId="{28CCB4C8-202B-45F5-A8CE-30D4B4273B1B}" sibTransId="{1A09881D-20F2-4C1C-9A7C-59D5106D357B}"/>
    <dgm:cxn modelId="{DF2DD907-9351-5B4B-9667-BB8008CB98A3}" type="presOf" srcId="{B086D344-10B6-4E2F-9C01-76FF5FE06F8E}" destId="{A0A0D95D-C1F0-4A58-B4E9-A90096AD9580}" srcOrd="0" destOrd="0" presId="urn:microsoft.com/office/officeart/2005/8/layout/process1"/>
    <dgm:cxn modelId="{6948F887-AB75-5C4A-BB7F-EF44CFA8367D}" type="presOf" srcId="{AD8E09D3-969B-4417-A58D-4A62674C1492}" destId="{0BF5E0D7-967A-4A3A-A5F7-1792B6C81ECC}" srcOrd="0" destOrd="0" presId="urn:microsoft.com/office/officeart/2005/8/layout/process1"/>
    <dgm:cxn modelId="{1D80BB2B-01B6-B14C-ADD7-6F1F4777D15B}" type="presOf" srcId="{8FA7D3DF-647D-44CE-8DC0-CEE8BC885CB5}" destId="{1C5790AD-C46E-4B35-A9EC-AE81D2731E62}" srcOrd="0" destOrd="0" presId="urn:microsoft.com/office/officeart/2005/8/layout/process1"/>
    <dgm:cxn modelId="{8013C383-0DE8-3742-A089-88E291893EFC}" type="presOf" srcId="{0B52F253-EF35-4C86-8725-7CED969A3E1B}" destId="{69AD715C-7DC8-44B6-9241-16CF028170C3}" srcOrd="0" destOrd="0" presId="urn:microsoft.com/office/officeart/2005/8/layout/process1"/>
    <dgm:cxn modelId="{67718043-3C61-DE46-8C92-5F33C800F0A0}" type="presOf" srcId="{01D9C9D8-8C80-4E35-8CA4-C3AD8CE417E2}" destId="{F863C970-E240-416D-AEF7-FD9432119B78}" srcOrd="0" destOrd="0" presId="urn:microsoft.com/office/officeart/2005/8/layout/process1"/>
    <dgm:cxn modelId="{E7A7BA99-E617-0449-963A-BCB7A4770F7F}" type="presParOf" srcId="{6C2A9481-3BD2-4C25-9146-1A9F0E375C87}" destId="{833B9FF8-3C44-47A9-99F7-E70E08D05060}" srcOrd="0" destOrd="0" presId="urn:microsoft.com/office/officeart/2005/8/layout/process1"/>
    <dgm:cxn modelId="{FAE6A009-A72B-344F-B28B-B7C81C6CADA9}" type="presParOf" srcId="{6C2A9481-3BD2-4C25-9146-1A9F0E375C87}" destId="{0CA73532-27A2-400B-95CA-8143C55EDD54}" srcOrd="1" destOrd="0" presId="urn:microsoft.com/office/officeart/2005/8/layout/process1"/>
    <dgm:cxn modelId="{B3DA01A7-E89D-634D-A376-CE1220170C7E}" type="presParOf" srcId="{0CA73532-27A2-400B-95CA-8143C55EDD54}" destId="{37E059AC-10F3-45D2-8A47-3FA2888C1911}" srcOrd="0" destOrd="0" presId="urn:microsoft.com/office/officeart/2005/8/layout/process1"/>
    <dgm:cxn modelId="{F81B16FD-E1E6-AB43-B729-058F5262B9F7}" type="presParOf" srcId="{6C2A9481-3BD2-4C25-9146-1A9F0E375C87}" destId="{69AD715C-7DC8-44B6-9241-16CF028170C3}" srcOrd="2" destOrd="0" presId="urn:microsoft.com/office/officeart/2005/8/layout/process1"/>
    <dgm:cxn modelId="{FDAE0A2A-ABA3-FE41-9B1F-1B3E5931E822}" type="presParOf" srcId="{6C2A9481-3BD2-4C25-9146-1A9F0E375C87}" destId="{A0A0D95D-C1F0-4A58-B4E9-A90096AD9580}" srcOrd="3" destOrd="0" presId="urn:microsoft.com/office/officeart/2005/8/layout/process1"/>
    <dgm:cxn modelId="{353BB1AC-7A25-3748-B160-331F3F219512}" type="presParOf" srcId="{A0A0D95D-C1F0-4A58-B4E9-A90096AD9580}" destId="{3989C3E4-1B13-4365-A9A9-E83C3419ABF7}" srcOrd="0" destOrd="0" presId="urn:microsoft.com/office/officeart/2005/8/layout/process1"/>
    <dgm:cxn modelId="{326001F0-CCC5-4E45-9342-B02A24506F5B}" type="presParOf" srcId="{6C2A9481-3BD2-4C25-9146-1A9F0E375C87}" destId="{48162C97-8D16-446C-B4A8-0138127AD58E}" srcOrd="4" destOrd="0" presId="urn:microsoft.com/office/officeart/2005/8/layout/process1"/>
    <dgm:cxn modelId="{58DC02CF-1878-5346-9592-501541525AEA}" type="presParOf" srcId="{6C2A9481-3BD2-4C25-9146-1A9F0E375C87}" destId="{1C5790AD-C46E-4B35-A9EC-AE81D2731E62}" srcOrd="5" destOrd="0" presId="urn:microsoft.com/office/officeart/2005/8/layout/process1"/>
    <dgm:cxn modelId="{B50D46FB-803D-A840-B0CD-EEB5A8BD81E8}" type="presParOf" srcId="{1C5790AD-C46E-4B35-A9EC-AE81D2731E62}" destId="{012AEF35-2C32-4F21-BF02-00D290466FAE}" srcOrd="0" destOrd="0" presId="urn:microsoft.com/office/officeart/2005/8/layout/process1"/>
    <dgm:cxn modelId="{C4FF48F9-D771-104D-A2BA-CF0DC24F422F}" type="presParOf" srcId="{6C2A9481-3BD2-4C25-9146-1A9F0E375C87}" destId="{0BF5E0D7-967A-4A3A-A5F7-1792B6C81ECC}" srcOrd="6" destOrd="0" presId="urn:microsoft.com/office/officeart/2005/8/layout/process1"/>
    <dgm:cxn modelId="{8F9204CA-601D-DB46-98E9-295BEC4FF073}" type="presParOf" srcId="{6C2A9481-3BD2-4C25-9146-1A9F0E375C87}" destId="{5725C90B-946B-451B-A1D4-2A235B6D9450}" srcOrd="7" destOrd="0" presId="urn:microsoft.com/office/officeart/2005/8/layout/process1"/>
    <dgm:cxn modelId="{BD1FB221-9E3F-4846-8D12-25037024078B}" type="presParOf" srcId="{5725C90B-946B-451B-A1D4-2A235B6D9450}" destId="{0700BF80-0F9F-4499-96C6-3FA388C3A33E}" srcOrd="0" destOrd="0" presId="urn:microsoft.com/office/officeart/2005/8/layout/process1"/>
    <dgm:cxn modelId="{F8584AC0-F1DB-9644-A070-AE09DE3A943D}" type="presParOf" srcId="{6C2A9481-3BD2-4C25-9146-1A9F0E375C87}" destId="{F863C970-E240-416D-AEF7-FD9432119B78}"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42E4C7-B437-4F8A-BBA5-440F59E0FB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943CF6D-7EC9-41C5-828A-56C4513CAF20}">
      <dgm:prSet/>
      <dgm:spPr/>
      <dgm:t>
        <a:bodyPr/>
        <a:lstStyle/>
        <a:p>
          <a:pPr rtl="0"/>
          <a:r>
            <a:rPr lang="en-US" smtClean="0"/>
            <a:t>Schemas</a:t>
          </a:r>
          <a:endParaRPr lang="en-US"/>
        </a:p>
      </dgm:t>
    </dgm:pt>
    <dgm:pt modelId="{A6C6CDBC-AFA7-4C95-86CF-F1253F22311D}" type="parTrans" cxnId="{CE1BAEB1-F64D-4BBC-B271-4819AB5A5A77}">
      <dgm:prSet/>
      <dgm:spPr/>
      <dgm:t>
        <a:bodyPr/>
        <a:lstStyle/>
        <a:p>
          <a:endParaRPr lang="en-US"/>
        </a:p>
      </dgm:t>
    </dgm:pt>
    <dgm:pt modelId="{4EB7193C-8CB2-4675-8C98-CA1AD664E90E}" type="sibTrans" cxnId="{CE1BAEB1-F64D-4BBC-B271-4819AB5A5A77}">
      <dgm:prSet/>
      <dgm:spPr/>
      <dgm:t>
        <a:bodyPr/>
        <a:lstStyle/>
        <a:p>
          <a:endParaRPr lang="en-US"/>
        </a:p>
      </dgm:t>
    </dgm:pt>
    <dgm:pt modelId="{EE7E6C42-F286-418D-B392-2A4520837B5E}">
      <dgm:prSet/>
      <dgm:spPr/>
      <dgm:t>
        <a:bodyPr/>
        <a:lstStyle/>
        <a:p>
          <a:pPr rtl="0"/>
          <a:r>
            <a:rPr lang="en-US" dirty="0" smtClean="0"/>
            <a:t>Simplified packaging</a:t>
          </a:r>
          <a:endParaRPr lang="en-US" dirty="0"/>
        </a:p>
      </dgm:t>
    </dgm:pt>
    <dgm:pt modelId="{D192AB1D-6ADB-4F26-84F2-8379AE996ED6}" type="parTrans" cxnId="{FAE99369-1DAD-4898-8E28-AEB104676CDB}">
      <dgm:prSet/>
      <dgm:spPr/>
      <dgm:t>
        <a:bodyPr/>
        <a:lstStyle/>
        <a:p>
          <a:endParaRPr lang="en-US"/>
        </a:p>
      </dgm:t>
    </dgm:pt>
    <dgm:pt modelId="{2BAB2CAF-1C84-48F4-847B-BB2DA7C5122A}" type="sibTrans" cxnId="{FAE99369-1DAD-4898-8E28-AEB104676CDB}">
      <dgm:prSet/>
      <dgm:spPr/>
      <dgm:t>
        <a:bodyPr/>
        <a:lstStyle/>
        <a:p>
          <a:endParaRPr lang="en-US"/>
        </a:p>
      </dgm:t>
    </dgm:pt>
    <dgm:pt modelId="{FC98FA3E-16F0-4D3F-BE0B-D1635644C01A}">
      <dgm:prSet/>
      <dgm:spPr/>
      <dgm:t>
        <a:bodyPr/>
        <a:lstStyle/>
        <a:p>
          <a:pPr rtl="0"/>
          <a:r>
            <a:rPr lang="en-US" dirty="0" smtClean="0"/>
            <a:t>Clearer identification</a:t>
          </a:r>
          <a:endParaRPr lang="en-US" dirty="0"/>
        </a:p>
      </dgm:t>
    </dgm:pt>
    <dgm:pt modelId="{FB6E9A83-6766-4390-BA33-77B6894951A6}" type="parTrans" cxnId="{6BCE3E79-AA08-40CF-8064-5C5D700EA359}">
      <dgm:prSet/>
      <dgm:spPr/>
      <dgm:t>
        <a:bodyPr/>
        <a:lstStyle/>
        <a:p>
          <a:endParaRPr lang="en-US"/>
        </a:p>
      </dgm:t>
    </dgm:pt>
    <dgm:pt modelId="{6F319C84-8246-4696-B4CE-8AB3D549F948}" type="sibTrans" cxnId="{6BCE3E79-AA08-40CF-8064-5C5D700EA359}">
      <dgm:prSet/>
      <dgm:spPr/>
      <dgm:t>
        <a:bodyPr/>
        <a:lstStyle/>
        <a:p>
          <a:endParaRPr lang="en-US"/>
        </a:p>
      </dgm:t>
    </dgm:pt>
    <dgm:pt modelId="{591D129A-BED3-47D2-B53B-9EB8AFF70A4A}">
      <dgm:prSet/>
      <dgm:spPr/>
      <dgm:t>
        <a:bodyPr/>
        <a:lstStyle/>
        <a:p>
          <a:pPr rtl="0"/>
          <a:r>
            <a:rPr lang="en-US" dirty="0" smtClean="0"/>
            <a:t>More consistency</a:t>
          </a:r>
          <a:endParaRPr lang="en-US" dirty="0"/>
        </a:p>
      </dgm:t>
    </dgm:pt>
    <dgm:pt modelId="{A7CC5B7C-AE78-432D-8240-CE6801F01908}" type="parTrans" cxnId="{2FF3C1A5-8C91-4617-ABFC-345867FBBBF7}">
      <dgm:prSet/>
      <dgm:spPr/>
      <dgm:t>
        <a:bodyPr/>
        <a:lstStyle/>
        <a:p>
          <a:endParaRPr lang="en-US"/>
        </a:p>
      </dgm:t>
    </dgm:pt>
    <dgm:pt modelId="{A7E2094A-F8E2-4C3D-BDDA-FD77CF1FBA8C}" type="sibTrans" cxnId="{2FF3C1A5-8C91-4617-ABFC-345867FBBBF7}">
      <dgm:prSet/>
      <dgm:spPr/>
      <dgm:t>
        <a:bodyPr/>
        <a:lstStyle/>
        <a:p>
          <a:endParaRPr lang="en-US"/>
        </a:p>
      </dgm:t>
    </dgm:pt>
    <dgm:pt modelId="{6F7E642C-49D1-4413-8E0C-42953BD2A28F}">
      <dgm:prSet/>
      <dgm:spPr/>
      <dgm:t>
        <a:bodyPr/>
        <a:lstStyle/>
        <a:p>
          <a:pPr rtl="0"/>
          <a:r>
            <a:rPr lang="en-US" dirty="0" smtClean="0"/>
            <a:t>Bug fixes</a:t>
          </a:r>
          <a:endParaRPr lang="en-US" dirty="0"/>
        </a:p>
      </dgm:t>
    </dgm:pt>
    <dgm:pt modelId="{ED2C1580-6148-4701-AAE9-93B465B39546}" type="parTrans" cxnId="{E1DBE917-DC08-46F2-97F2-4F48C4F8AD01}">
      <dgm:prSet/>
      <dgm:spPr/>
      <dgm:t>
        <a:bodyPr/>
        <a:lstStyle/>
        <a:p>
          <a:endParaRPr lang="en-US"/>
        </a:p>
      </dgm:t>
    </dgm:pt>
    <dgm:pt modelId="{4AC20105-31D0-4599-A13C-642F13D6E410}" type="sibTrans" cxnId="{E1DBE917-DC08-46F2-97F2-4F48C4F8AD01}">
      <dgm:prSet/>
      <dgm:spPr/>
      <dgm:t>
        <a:bodyPr/>
        <a:lstStyle/>
        <a:p>
          <a:endParaRPr lang="en-US"/>
        </a:p>
      </dgm:t>
    </dgm:pt>
    <dgm:pt modelId="{28B89983-1D74-49C5-905C-5A32F7083578}">
      <dgm:prSet/>
      <dgm:spPr/>
      <dgm:t>
        <a:bodyPr/>
        <a:lstStyle/>
        <a:p>
          <a:pPr rtl="0"/>
          <a:r>
            <a:rPr lang="en-US" dirty="0" smtClean="0"/>
            <a:t>Content</a:t>
          </a:r>
          <a:endParaRPr lang="en-US" dirty="0"/>
        </a:p>
      </dgm:t>
    </dgm:pt>
    <dgm:pt modelId="{FA2743AE-91AF-4F40-B59A-95A3BD9279B6}" type="parTrans" cxnId="{E273811B-D564-4663-A6AB-37E85EE2F54A}">
      <dgm:prSet/>
      <dgm:spPr/>
      <dgm:t>
        <a:bodyPr/>
        <a:lstStyle/>
        <a:p>
          <a:endParaRPr lang="en-US"/>
        </a:p>
      </dgm:t>
    </dgm:pt>
    <dgm:pt modelId="{11E6A753-D1A3-4D98-B6A1-11459FF65EEA}" type="sibTrans" cxnId="{E273811B-D564-4663-A6AB-37E85EE2F54A}">
      <dgm:prSet/>
      <dgm:spPr/>
      <dgm:t>
        <a:bodyPr/>
        <a:lstStyle/>
        <a:p>
          <a:endParaRPr lang="en-US"/>
        </a:p>
      </dgm:t>
    </dgm:pt>
    <dgm:pt modelId="{8388E5AC-830D-4387-9845-D8278E977F3D}">
      <dgm:prSet/>
      <dgm:spPr/>
      <dgm:t>
        <a:bodyPr/>
        <a:lstStyle/>
        <a:p>
          <a:pPr rtl="0"/>
          <a:r>
            <a:rPr lang="en-US" dirty="0" smtClean="0"/>
            <a:t>Data Collection Instruments</a:t>
          </a:r>
          <a:endParaRPr lang="en-US" dirty="0"/>
        </a:p>
      </dgm:t>
    </dgm:pt>
    <dgm:pt modelId="{714FB90C-2E93-47A8-825A-F906AB705F68}" type="parTrans" cxnId="{631CB54C-03A7-42E2-8148-3917412D156D}">
      <dgm:prSet/>
      <dgm:spPr/>
      <dgm:t>
        <a:bodyPr/>
        <a:lstStyle/>
        <a:p>
          <a:endParaRPr lang="en-US"/>
        </a:p>
      </dgm:t>
    </dgm:pt>
    <dgm:pt modelId="{737A2BC7-2113-4A43-A041-28323F6F8AB4}" type="sibTrans" cxnId="{631CB54C-03A7-42E2-8148-3917412D156D}">
      <dgm:prSet/>
      <dgm:spPr/>
      <dgm:t>
        <a:bodyPr/>
        <a:lstStyle/>
        <a:p>
          <a:endParaRPr lang="en-US"/>
        </a:p>
      </dgm:t>
    </dgm:pt>
    <dgm:pt modelId="{D7D5AE62-38C3-4118-BBA9-3AE7FA93ACD0}">
      <dgm:prSet/>
      <dgm:spPr/>
      <dgm:t>
        <a:bodyPr/>
        <a:lstStyle/>
        <a:p>
          <a:pPr rtl="0"/>
          <a:r>
            <a:rPr lang="en-US" dirty="0" smtClean="0"/>
            <a:t>Data</a:t>
          </a:r>
          <a:endParaRPr lang="en-US" dirty="0"/>
        </a:p>
      </dgm:t>
    </dgm:pt>
    <dgm:pt modelId="{822A5EB3-B2CC-4E07-9350-2262B762A893}" type="parTrans" cxnId="{CFC21B15-3A71-46D4-8BAD-6F1C8258E9F3}">
      <dgm:prSet/>
      <dgm:spPr/>
      <dgm:t>
        <a:bodyPr/>
        <a:lstStyle/>
        <a:p>
          <a:endParaRPr lang="en-US"/>
        </a:p>
      </dgm:t>
    </dgm:pt>
    <dgm:pt modelId="{3DA8E819-2636-487C-B85A-1AF580FD556B}" type="sibTrans" cxnId="{CFC21B15-3A71-46D4-8BAD-6F1C8258E9F3}">
      <dgm:prSet/>
      <dgm:spPr/>
      <dgm:t>
        <a:bodyPr/>
        <a:lstStyle/>
        <a:p>
          <a:endParaRPr lang="en-US"/>
        </a:p>
      </dgm:t>
    </dgm:pt>
    <dgm:pt modelId="{197959CC-480C-406C-9B2E-3B7BA66302F4}">
      <dgm:prSet/>
      <dgm:spPr/>
      <dgm:t>
        <a:bodyPr/>
        <a:lstStyle/>
        <a:p>
          <a:pPr rtl="0"/>
          <a:r>
            <a:rPr lang="en-US" dirty="0" smtClean="0"/>
            <a:t>Harmonization</a:t>
          </a:r>
          <a:endParaRPr lang="en-US" dirty="0"/>
        </a:p>
      </dgm:t>
    </dgm:pt>
    <dgm:pt modelId="{D00A3478-8966-4F94-91A2-BC3CFA3BDBA7}" type="parTrans" cxnId="{E4B7C693-EC09-4853-ADE4-0AD3E90BE439}">
      <dgm:prSet/>
      <dgm:spPr/>
      <dgm:t>
        <a:bodyPr/>
        <a:lstStyle/>
        <a:p>
          <a:endParaRPr lang="en-US"/>
        </a:p>
      </dgm:t>
    </dgm:pt>
    <dgm:pt modelId="{21919D47-AC3D-4C4F-80E3-4A7A839C47FF}" type="sibTrans" cxnId="{E4B7C693-EC09-4853-ADE4-0AD3E90BE439}">
      <dgm:prSet/>
      <dgm:spPr/>
      <dgm:t>
        <a:bodyPr/>
        <a:lstStyle/>
        <a:p>
          <a:endParaRPr lang="en-US"/>
        </a:p>
      </dgm:t>
    </dgm:pt>
    <dgm:pt modelId="{89577F47-901A-4327-9438-95927E36E815}">
      <dgm:prSet/>
      <dgm:spPr/>
      <dgm:t>
        <a:bodyPr/>
        <a:lstStyle/>
        <a:p>
          <a:pPr rtl="0"/>
          <a:r>
            <a:rPr lang="en-US" dirty="0" smtClean="0"/>
            <a:t>Groups</a:t>
          </a:r>
          <a:endParaRPr lang="en-US" dirty="0"/>
        </a:p>
      </dgm:t>
    </dgm:pt>
    <dgm:pt modelId="{CE8296F2-2C45-41A8-9DB3-E5AFBA2134F2}" type="parTrans" cxnId="{9E3A1679-F091-4985-ACFF-550EE0A01DE8}">
      <dgm:prSet/>
      <dgm:spPr/>
      <dgm:t>
        <a:bodyPr/>
        <a:lstStyle/>
        <a:p>
          <a:endParaRPr lang="en-US"/>
        </a:p>
      </dgm:t>
    </dgm:pt>
    <dgm:pt modelId="{2F33AD59-79F7-46EB-8CD4-3CB6259E539D}" type="sibTrans" cxnId="{9E3A1679-F091-4985-ACFF-550EE0A01DE8}">
      <dgm:prSet/>
      <dgm:spPr/>
      <dgm:t>
        <a:bodyPr/>
        <a:lstStyle/>
        <a:p>
          <a:endParaRPr lang="en-US"/>
        </a:p>
      </dgm:t>
    </dgm:pt>
    <dgm:pt modelId="{81206CA0-F682-428B-9920-F789368A0957}" type="pres">
      <dgm:prSet presAssocID="{C842E4C7-B437-4F8A-BBA5-440F59E0FBE0}" presName="linear" presStyleCnt="0">
        <dgm:presLayoutVars>
          <dgm:animLvl val="lvl"/>
          <dgm:resizeHandles val="exact"/>
        </dgm:presLayoutVars>
      </dgm:prSet>
      <dgm:spPr/>
      <dgm:t>
        <a:bodyPr/>
        <a:lstStyle/>
        <a:p>
          <a:endParaRPr lang="en-US"/>
        </a:p>
      </dgm:t>
    </dgm:pt>
    <dgm:pt modelId="{702D7599-B368-4DB9-AAFD-DEED749BE52E}" type="pres">
      <dgm:prSet presAssocID="{1943CF6D-7EC9-41C5-828A-56C4513CAF20}" presName="parentText" presStyleLbl="node1" presStyleIdx="0" presStyleCnt="2">
        <dgm:presLayoutVars>
          <dgm:chMax val="0"/>
          <dgm:bulletEnabled val="1"/>
        </dgm:presLayoutVars>
      </dgm:prSet>
      <dgm:spPr/>
      <dgm:t>
        <a:bodyPr/>
        <a:lstStyle/>
        <a:p>
          <a:endParaRPr lang="en-US"/>
        </a:p>
      </dgm:t>
    </dgm:pt>
    <dgm:pt modelId="{D2966928-38B7-4794-8D0B-7D1AF7A411CA}" type="pres">
      <dgm:prSet presAssocID="{1943CF6D-7EC9-41C5-828A-56C4513CAF20}" presName="childText" presStyleLbl="revTx" presStyleIdx="0" presStyleCnt="2">
        <dgm:presLayoutVars>
          <dgm:bulletEnabled val="1"/>
        </dgm:presLayoutVars>
      </dgm:prSet>
      <dgm:spPr/>
      <dgm:t>
        <a:bodyPr/>
        <a:lstStyle/>
        <a:p>
          <a:endParaRPr lang="en-US"/>
        </a:p>
      </dgm:t>
    </dgm:pt>
    <dgm:pt modelId="{2925ABD0-F4CF-476C-9A39-79A0266D8BDA}" type="pres">
      <dgm:prSet presAssocID="{28B89983-1D74-49C5-905C-5A32F7083578}" presName="parentText" presStyleLbl="node1" presStyleIdx="1" presStyleCnt="2">
        <dgm:presLayoutVars>
          <dgm:chMax val="0"/>
          <dgm:bulletEnabled val="1"/>
        </dgm:presLayoutVars>
      </dgm:prSet>
      <dgm:spPr/>
      <dgm:t>
        <a:bodyPr/>
        <a:lstStyle/>
        <a:p>
          <a:endParaRPr lang="en-US"/>
        </a:p>
      </dgm:t>
    </dgm:pt>
    <dgm:pt modelId="{8C821450-36BC-40DC-929F-4B8E479D69D7}" type="pres">
      <dgm:prSet presAssocID="{28B89983-1D74-49C5-905C-5A32F7083578}" presName="childText" presStyleLbl="revTx" presStyleIdx="1" presStyleCnt="2">
        <dgm:presLayoutVars>
          <dgm:bulletEnabled val="1"/>
        </dgm:presLayoutVars>
      </dgm:prSet>
      <dgm:spPr/>
      <dgm:t>
        <a:bodyPr/>
        <a:lstStyle/>
        <a:p>
          <a:endParaRPr lang="en-US"/>
        </a:p>
      </dgm:t>
    </dgm:pt>
  </dgm:ptLst>
  <dgm:cxnLst>
    <dgm:cxn modelId="{1B7F4870-BC11-924A-91E4-62D04290547B}" type="presOf" srcId="{FC98FA3E-16F0-4D3F-BE0B-D1635644C01A}" destId="{D2966928-38B7-4794-8D0B-7D1AF7A411CA}" srcOrd="0" destOrd="1" presId="urn:microsoft.com/office/officeart/2005/8/layout/vList2"/>
    <dgm:cxn modelId="{AEB9F7CE-F49C-554D-B90C-586AD7806A5F}" type="presOf" srcId="{8388E5AC-830D-4387-9845-D8278E977F3D}" destId="{8C821450-36BC-40DC-929F-4B8E479D69D7}" srcOrd="0" destOrd="0" presId="urn:microsoft.com/office/officeart/2005/8/layout/vList2"/>
    <dgm:cxn modelId="{1C666E57-C92F-3142-AC18-9C0F72B01424}" type="presOf" srcId="{EE7E6C42-F286-418D-B392-2A4520837B5E}" destId="{D2966928-38B7-4794-8D0B-7D1AF7A411CA}" srcOrd="0" destOrd="0" presId="urn:microsoft.com/office/officeart/2005/8/layout/vList2"/>
    <dgm:cxn modelId="{6BCE3E79-AA08-40CF-8064-5C5D700EA359}" srcId="{1943CF6D-7EC9-41C5-828A-56C4513CAF20}" destId="{FC98FA3E-16F0-4D3F-BE0B-D1635644C01A}" srcOrd="1" destOrd="0" parTransId="{FB6E9A83-6766-4390-BA33-77B6894951A6}" sibTransId="{6F319C84-8246-4696-B4CE-8AB3D549F948}"/>
    <dgm:cxn modelId="{CE1BAEB1-F64D-4BBC-B271-4819AB5A5A77}" srcId="{C842E4C7-B437-4F8A-BBA5-440F59E0FBE0}" destId="{1943CF6D-7EC9-41C5-828A-56C4513CAF20}" srcOrd="0" destOrd="0" parTransId="{A6C6CDBC-AFA7-4C95-86CF-F1253F22311D}" sibTransId="{4EB7193C-8CB2-4675-8C98-CA1AD664E90E}"/>
    <dgm:cxn modelId="{E1DBE917-DC08-46F2-97F2-4F48C4F8AD01}" srcId="{1943CF6D-7EC9-41C5-828A-56C4513CAF20}" destId="{6F7E642C-49D1-4413-8E0C-42953BD2A28F}" srcOrd="3" destOrd="0" parTransId="{ED2C1580-6148-4701-AAE9-93B465B39546}" sibTransId="{4AC20105-31D0-4599-A13C-642F13D6E410}"/>
    <dgm:cxn modelId="{BDF086BB-CCC4-6148-B2F0-D8CFDADCC799}" type="presOf" srcId="{591D129A-BED3-47D2-B53B-9EB8AFF70A4A}" destId="{D2966928-38B7-4794-8D0B-7D1AF7A411CA}" srcOrd="0" destOrd="2" presId="urn:microsoft.com/office/officeart/2005/8/layout/vList2"/>
    <dgm:cxn modelId="{E273811B-D564-4663-A6AB-37E85EE2F54A}" srcId="{C842E4C7-B437-4F8A-BBA5-440F59E0FBE0}" destId="{28B89983-1D74-49C5-905C-5A32F7083578}" srcOrd="1" destOrd="0" parTransId="{FA2743AE-91AF-4F40-B59A-95A3BD9279B6}" sibTransId="{11E6A753-D1A3-4D98-B6A1-11459FF65EEA}"/>
    <dgm:cxn modelId="{3E9F9352-E908-6846-B9A0-868259CEC860}" type="presOf" srcId="{D7D5AE62-38C3-4118-BBA9-3AE7FA93ACD0}" destId="{8C821450-36BC-40DC-929F-4B8E479D69D7}" srcOrd="0" destOrd="3" presId="urn:microsoft.com/office/officeart/2005/8/layout/vList2"/>
    <dgm:cxn modelId="{A82A7A3B-13F0-BF4E-B73A-363F09A94281}" type="presOf" srcId="{C842E4C7-B437-4F8A-BBA5-440F59E0FBE0}" destId="{81206CA0-F682-428B-9920-F789368A0957}" srcOrd="0" destOrd="0" presId="urn:microsoft.com/office/officeart/2005/8/layout/vList2"/>
    <dgm:cxn modelId="{606BDE9A-FC69-F34C-BC26-BD765B447E09}" type="presOf" srcId="{89577F47-901A-4327-9438-95927E36E815}" destId="{8C821450-36BC-40DC-929F-4B8E479D69D7}" srcOrd="0" destOrd="2" presId="urn:microsoft.com/office/officeart/2005/8/layout/vList2"/>
    <dgm:cxn modelId="{631CB54C-03A7-42E2-8148-3917412D156D}" srcId="{28B89983-1D74-49C5-905C-5A32F7083578}" destId="{8388E5AC-830D-4387-9845-D8278E977F3D}" srcOrd="0" destOrd="0" parTransId="{714FB90C-2E93-47A8-825A-F906AB705F68}" sibTransId="{737A2BC7-2113-4A43-A041-28323F6F8AB4}"/>
    <dgm:cxn modelId="{C5DBC787-430B-D244-AF5B-6E2668ABBDA5}" type="presOf" srcId="{6F7E642C-49D1-4413-8E0C-42953BD2A28F}" destId="{D2966928-38B7-4794-8D0B-7D1AF7A411CA}" srcOrd="0" destOrd="3" presId="urn:microsoft.com/office/officeart/2005/8/layout/vList2"/>
    <dgm:cxn modelId="{2FF3C1A5-8C91-4617-ABFC-345867FBBBF7}" srcId="{1943CF6D-7EC9-41C5-828A-56C4513CAF20}" destId="{591D129A-BED3-47D2-B53B-9EB8AFF70A4A}" srcOrd="2" destOrd="0" parTransId="{A7CC5B7C-AE78-432D-8240-CE6801F01908}" sibTransId="{A7E2094A-F8E2-4C3D-BDDA-FD77CF1FBA8C}"/>
    <dgm:cxn modelId="{36946D2E-8629-724B-82A4-D62C10B9ED1E}" type="presOf" srcId="{28B89983-1D74-49C5-905C-5A32F7083578}" destId="{2925ABD0-F4CF-476C-9A39-79A0266D8BDA}" srcOrd="0" destOrd="0" presId="urn:microsoft.com/office/officeart/2005/8/layout/vList2"/>
    <dgm:cxn modelId="{CFC21B15-3A71-46D4-8BAD-6F1C8258E9F3}" srcId="{28B89983-1D74-49C5-905C-5A32F7083578}" destId="{D7D5AE62-38C3-4118-BBA9-3AE7FA93ACD0}" srcOrd="3" destOrd="0" parTransId="{822A5EB3-B2CC-4E07-9350-2262B762A893}" sibTransId="{3DA8E819-2636-487C-B85A-1AF580FD556B}"/>
    <dgm:cxn modelId="{DEEFC37D-CF9D-0E40-8ABC-4E9294ABBAF4}" type="presOf" srcId="{197959CC-480C-406C-9B2E-3B7BA66302F4}" destId="{8C821450-36BC-40DC-929F-4B8E479D69D7}" srcOrd="0" destOrd="1" presId="urn:microsoft.com/office/officeart/2005/8/layout/vList2"/>
    <dgm:cxn modelId="{FAE99369-1DAD-4898-8E28-AEB104676CDB}" srcId="{1943CF6D-7EC9-41C5-828A-56C4513CAF20}" destId="{EE7E6C42-F286-418D-B392-2A4520837B5E}" srcOrd="0" destOrd="0" parTransId="{D192AB1D-6ADB-4F26-84F2-8379AE996ED6}" sibTransId="{2BAB2CAF-1C84-48F4-847B-BB2DA7C5122A}"/>
    <dgm:cxn modelId="{9E3A1679-F091-4985-ACFF-550EE0A01DE8}" srcId="{28B89983-1D74-49C5-905C-5A32F7083578}" destId="{89577F47-901A-4327-9438-95927E36E815}" srcOrd="2" destOrd="0" parTransId="{CE8296F2-2C45-41A8-9DB3-E5AFBA2134F2}" sibTransId="{2F33AD59-79F7-46EB-8CD4-3CB6259E539D}"/>
    <dgm:cxn modelId="{E4B7C693-EC09-4853-ADE4-0AD3E90BE439}" srcId="{28B89983-1D74-49C5-905C-5A32F7083578}" destId="{197959CC-480C-406C-9B2E-3B7BA66302F4}" srcOrd="1" destOrd="0" parTransId="{D00A3478-8966-4F94-91A2-BC3CFA3BDBA7}" sibTransId="{21919D47-AC3D-4C4F-80E3-4A7A839C47FF}"/>
    <dgm:cxn modelId="{40D775E1-5D2F-E542-BD5C-8E3F1C07C34A}" type="presOf" srcId="{1943CF6D-7EC9-41C5-828A-56C4513CAF20}" destId="{702D7599-B368-4DB9-AAFD-DEED749BE52E}" srcOrd="0" destOrd="0" presId="urn:microsoft.com/office/officeart/2005/8/layout/vList2"/>
    <dgm:cxn modelId="{D1EBC0D0-DADF-1C4D-8525-60F405EF6B0F}" type="presParOf" srcId="{81206CA0-F682-428B-9920-F789368A0957}" destId="{702D7599-B368-4DB9-AAFD-DEED749BE52E}" srcOrd="0" destOrd="0" presId="urn:microsoft.com/office/officeart/2005/8/layout/vList2"/>
    <dgm:cxn modelId="{48B90FF9-DD5C-2144-9E3B-F53E27F4E676}" type="presParOf" srcId="{81206CA0-F682-428B-9920-F789368A0957}" destId="{D2966928-38B7-4794-8D0B-7D1AF7A411CA}" srcOrd="1" destOrd="0" presId="urn:microsoft.com/office/officeart/2005/8/layout/vList2"/>
    <dgm:cxn modelId="{C462161C-6EF8-494B-93EF-AE1C4BF7D700}" type="presParOf" srcId="{81206CA0-F682-428B-9920-F789368A0957}" destId="{2925ABD0-F4CF-476C-9A39-79A0266D8BDA}" srcOrd="2" destOrd="0" presId="urn:microsoft.com/office/officeart/2005/8/layout/vList2"/>
    <dgm:cxn modelId="{8A8E35B8-D5A0-AE45-AEE8-603789E59FA6}" type="presParOf" srcId="{81206CA0-F682-428B-9920-F789368A0957}" destId="{8C821450-36BC-40DC-929F-4B8E479D69D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C557F0-E8F2-4E23-9091-E8B6015A19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4482952-7EED-4939-A409-D9DD1237221B}">
      <dgm:prSet custT="1"/>
      <dgm:spPr/>
      <dgm:t>
        <a:bodyPr/>
        <a:lstStyle/>
        <a:p>
          <a:pPr rtl="0"/>
          <a:r>
            <a:rPr lang="en-US" sz="1800" smtClean="0"/>
            <a:t>Group</a:t>
          </a:r>
          <a:endParaRPr lang="en-US" sz="1800"/>
        </a:p>
      </dgm:t>
    </dgm:pt>
    <dgm:pt modelId="{8B377AD2-916D-4D40-A2A9-4ECB1B3BAC10}" type="parTrans" cxnId="{C39C2419-D810-4F34-ABF8-0C9A64692AFC}">
      <dgm:prSet/>
      <dgm:spPr/>
      <dgm:t>
        <a:bodyPr/>
        <a:lstStyle/>
        <a:p>
          <a:endParaRPr lang="en-US" sz="4000"/>
        </a:p>
      </dgm:t>
    </dgm:pt>
    <dgm:pt modelId="{D7902A8F-07BA-4C9D-948F-0BCC8BD27AA8}" type="sibTrans" cxnId="{C39C2419-D810-4F34-ABF8-0C9A64692AFC}">
      <dgm:prSet/>
      <dgm:spPr/>
      <dgm:t>
        <a:bodyPr/>
        <a:lstStyle/>
        <a:p>
          <a:endParaRPr lang="en-US" sz="4000"/>
        </a:p>
      </dgm:t>
    </dgm:pt>
    <dgm:pt modelId="{6A3FA8A3-A890-403B-A841-979804271EC2}">
      <dgm:prSet custT="1"/>
      <dgm:spPr/>
      <dgm:t>
        <a:bodyPr/>
        <a:lstStyle/>
        <a:p>
          <a:pPr rtl="0"/>
          <a:r>
            <a:rPr lang="en-US" sz="1800" smtClean="0"/>
            <a:t>StudyUnit</a:t>
          </a:r>
          <a:endParaRPr lang="en-US" sz="1800"/>
        </a:p>
      </dgm:t>
    </dgm:pt>
    <dgm:pt modelId="{8FDFD805-2C2A-4687-9614-81D9FE8B0F12}" type="parTrans" cxnId="{2DA2226B-FF18-4B32-8677-8CF012D91CA4}">
      <dgm:prSet/>
      <dgm:spPr/>
      <dgm:t>
        <a:bodyPr/>
        <a:lstStyle/>
        <a:p>
          <a:endParaRPr lang="en-US" sz="4000"/>
        </a:p>
      </dgm:t>
    </dgm:pt>
    <dgm:pt modelId="{E5D01FEA-E439-4C73-8F8A-A2315326D1A6}" type="sibTrans" cxnId="{2DA2226B-FF18-4B32-8677-8CF012D91CA4}">
      <dgm:prSet/>
      <dgm:spPr/>
      <dgm:t>
        <a:bodyPr/>
        <a:lstStyle/>
        <a:p>
          <a:endParaRPr lang="en-US" sz="4000"/>
        </a:p>
      </dgm:t>
    </dgm:pt>
    <dgm:pt modelId="{03DB4BA1-DEAB-433E-A4E7-7B6AD4377524}">
      <dgm:prSet custT="1"/>
      <dgm:spPr/>
      <dgm:t>
        <a:bodyPr/>
        <a:lstStyle/>
        <a:p>
          <a:pPr rtl="0"/>
          <a:r>
            <a:rPr lang="en-US" sz="1800" dirty="0" smtClean="0"/>
            <a:t>Quality</a:t>
          </a:r>
          <a:endParaRPr lang="en-US" sz="1800" dirty="0"/>
        </a:p>
      </dgm:t>
    </dgm:pt>
    <dgm:pt modelId="{6329655E-35A8-4E23-A80C-722AE1615D48}" type="parTrans" cxnId="{0F2DD3C0-E1FE-4CD5-916C-56CB4E441DD3}">
      <dgm:prSet/>
      <dgm:spPr/>
      <dgm:t>
        <a:bodyPr/>
        <a:lstStyle/>
        <a:p>
          <a:endParaRPr lang="en-US" sz="4000"/>
        </a:p>
      </dgm:t>
    </dgm:pt>
    <dgm:pt modelId="{A18F8F33-F922-4596-A6D2-4A6FD73C926E}" type="sibTrans" cxnId="{0F2DD3C0-E1FE-4CD5-916C-56CB4E441DD3}">
      <dgm:prSet/>
      <dgm:spPr/>
      <dgm:t>
        <a:bodyPr/>
        <a:lstStyle/>
        <a:p>
          <a:endParaRPr lang="en-US" sz="4000"/>
        </a:p>
      </dgm:t>
    </dgm:pt>
    <dgm:pt modelId="{ED2EEE23-A06D-4832-A887-26A672085949}" type="pres">
      <dgm:prSet presAssocID="{CEC557F0-E8F2-4E23-9091-E8B6015A191E}" presName="linear" presStyleCnt="0">
        <dgm:presLayoutVars>
          <dgm:dir/>
          <dgm:resizeHandles val="exact"/>
        </dgm:presLayoutVars>
      </dgm:prSet>
      <dgm:spPr/>
      <dgm:t>
        <a:bodyPr/>
        <a:lstStyle/>
        <a:p>
          <a:endParaRPr lang="en-US"/>
        </a:p>
      </dgm:t>
    </dgm:pt>
    <dgm:pt modelId="{92960EDA-E049-46B4-A7AF-D422D1D6F8CE}" type="pres">
      <dgm:prSet presAssocID="{34482952-7EED-4939-A409-D9DD1237221B}" presName="comp" presStyleCnt="0"/>
      <dgm:spPr/>
    </dgm:pt>
    <dgm:pt modelId="{F2324870-4221-4AAC-97A7-B0DD60531EA1}" type="pres">
      <dgm:prSet presAssocID="{34482952-7EED-4939-A409-D9DD1237221B}" presName="box" presStyleLbl="node1" presStyleIdx="0" presStyleCnt="3"/>
      <dgm:spPr/>
      <dgm:t>
        <a:bodyPr/>
        <a:lstStyle/>
        <a:p>
          <a:endParaRPr lang="en-US"/>
        </a:p>
      </dgm:t>
    </dgm:pt>
    <dgm:pt modelId="{572F8465-EE35-4687-A700-33AC4E90C89E}" type="pres">
      <dgm:prSet presAssocID="{34482952-7EED-4939-A409-D9DD1237221B}" presName="img" presStyleLbl="fgImgPlace1" presStyleIdx="0" presStyleCnt="3"/>
      <dgm:spPr>
        <a:blipFill rotWithShape="1">
          <a:blip xmlns:r="http://schemas.openxmlformats.org/officeDocument/2006/relationships" r:embed="rId1"/>
          <a:stretch>
            <a:fillRect/>
          </a:stretch>
        </a:blipFill>
      </dgm:spPr>
    </dgm:pt>
    <dgm:pt modelId="{7D35C8B2-A514-488F-AAE7-9075CA45C136}" type="pres">
      <dgm:prSet presAssocID="{34482952-7EED-4939-A409-D9DD1237221B}" presName="text" presStyleLbl="node1" presStyleIdx="0" presStyleCnt="3">
        <dgm:presLayoutVars>
          <dgm:bulletEnabled val="1"/>
        </dgm:presLayoutVars>
      </dgm:prSet>
      <dgm:spPr/>
      <dgm:t>
        <a:bodyPr/>
        <a:lstStyle/>
        <a:p>
          <a:endParaRPr lang="en-US"/>
        </a:p>
      </dgm:t>
    </dgm:pt>
    <dgm:pt modelId="{2646F996-677B-4093-A20F-4E46EA82F8B2}" type="pres">
      <dgm:prSet presAssocID="{D7902A8F-07BA-4C9D-948F-0BCC8BD27AA8}" presName="spacer" presStyleCnt="0"/>
      <dgm:spPr/>
    </dgm:pt>
    <dgm:pt modelId="{66F38DCD-F13B-4C6C-90A4-D3F73B228AE0}" type="pres">
      <dgm:prSet presAssocID="{6A3FA8A3-A890-403B-A841-979804271EC2}" presName="comp" presStyleCnt="0"/>
      <dgm:spPr/>
    </dgm:pt>
    <dgm:pt modelId="{04F1C312-2220-4B48-B2BB-033CA1358C0E}" type="pres">
      <dgm:prSet presAssocID="{6A3FA8A3-A890-403B-A841-979804271EC2}" presName="box" presStyleLbl="node1" presStyleIdx="1" presStyleCnt="3"/>
      <dgm:spPr/>
      <dgm:t>
        <a:bodyPr/>
        <a:lstStyle/>
        <a:p>
          <a:endParaRPr lang="en-US"/>
        </a:p>
      </dgm:t>
    </dgm:pt>
    <dgm:pt modelId="{9521FB5F-E58F-485F-A8F3-10F27C130B4B}" type="pres">
      <dgm:prSet presAssocID="{6A3FA8A3-A890-403B-A841-979804271EC2}" presName="img" presStyleLbl="fgImgPlace1" presStyleIdx="1" presStyleCnt="3"/>
      <dgm:spPr>
        <a:blipFill rotWithShape="1">
          <a:blip xmlns:r="http://schemas.openxmlformats.org/officeDocument/2006/relationships" r:embed="rId2"/>
          <a:stretch>
            <a:fillRect/>
          </a:stretch>
        </a:blipFill>
      </dgm:spPr>
    </dgm:pt>
    <dgm:pt modelId="{E3B82668-BAF3-45C6-8DDD-A7BD2C4A70F5}" type="pres">
      <dgm:prSet presAssocID="{6A3FA8A3-A890-403B-A841-979804271EC2}" presName="text" presStyleLbl="node1" presStyleIdx="1" presStyleCnt="3">
        <dgm:presLayoutVars>
          <dgm:bulletEnabled val="1"/>
        </dgm:presLayoutVars>
      </dgm:prSet>
      <dgm:spPr/>
      <dgm:t>
        <a:bodyPr/>
        <a:lstStyle/>
        <a:p>
          <a:endParaRPr lang="en-US"/>
        </a:p>
      </dgm:t>
    </dgm:pt>
    <dgm:pt modelId="{F9587948-74C1-4543-8404-11BF3899F186}" type="pres">
      <dgm:prSet presAssocID="{E5D01FEA-E439-4C73-8F8A-A2315326D1A6}" presName="spacer" presStyleCnt="0"/>
      <dgm:spPr/>
    </dgm:pt>
    <dgm:pt modelId="{65001834-47FB-4A9C-8179-F40CB11B2CD3}" type="pres">
      <dgm:prSet presAssocID="{03DB4BA1-DEAB-433E-A4E7-7B6AD4377524}" presName="comp" presStyleCnt="0"/>
      <dgm:spPr/>
    </dgm:pt>
    <dgm:pt modelId="{0CE7BD0E-F109-439F-A44E-C676BB6932BE}" type="pres">
      <dgm:prSet presAssocID="{03DB4BA1-DEAB-433E-A4E7-7B6AD4377524}" presName="box" presStyleLbl="node1" presStyleIdx="2" presStyleCnt="3" custLinFactNeighborX="3448"/>
      <dgm:spPr/>
      <dgm:t>
        <a:bodyPr/>
        <a:lstStyle/>
        <a:p>
          <a:endParaRPr lang="en-US"/>
        </a:p>
      </dgm:t>
    </dgm:pt>
    <dgm:pt modelId="{411A5FBD-8049-4FE1-9A56-58EFC36A0D14}" type="pres">
      <dgm:prSet presAssocID="{03DB4BA1-DEAB-433E-A4E7-7B6AD4377524}" presName="img" presStyleLbl="fgImgPlace1" presStyleIdx="2" presStyleCnt="3"/>
      <dgm:spPr>
        <a:blipFill rotWithShape="1">
          <a:blip xmlns:r="http://schemas.openxmlformats.org/officeDocument/2006/relationships" r:embed="rId3"/>
          <a:stretch>
            <a:fillRect/>
          </a:stretch>
        </a:blipFill>
      </dgm:spPr>
    </dgm:pt>
    <dgm:pt modelId="{303A8DEE-5D1D-450B-BF2C-958A0D6009E4}" type="pres">
      <dgm:prSet presAssocID="{03DB4BA1-DEAB-433E-A4E7-7B6AD4377524}" presName="text" presStyleLbl="node1" presStyleIdx="2" presStyleCnt="3">
        <dgm:presLayoutVars>
          <dgm:bulletEnabled val="1"/>
        </dgm:presLayoutVars>
      </dgm:prSet>
      <dgm:spPr/>
      <dgm:t>
        <a:bodyPr/>
        <a:lstStyle/>
        <a:p>
          <a:endParaRPr lang="en-US"/>
        </a:p>
      </dgm:t>
    </dgm:pt>
  </dgm:ptLst>
  <dgm:cxnLst>
    <dgm:cxn modelId="{EBB33244-9F9E-0148-B3B5-886A97E00BA3}" type="presOf" srcId="{CEC557F0-E8F2-4E23-9091-E8B6015A191E}" destId="{ED2EEE23-A06D-4832-A887-26A672085949}" srcOrd="0" destOrd="0" presId="urn:microsoft.com/office/officeart/2005/8/layout/vList4"/>
    <dgm:cxn modelId="{9BA69AE5-77FF-7C44-8A1D-C9F4CFBF0182}" type="presOf" srcId="{03DB4BA1-DEAB-433E-A4E7-7B6AD4377524}" destId="{303A8DEE-5D1D-450B-BF2C-958A0D6009E4}" srcOrd="1" destOrd="0" presId="urn:microsoft.com/office/officeart/2005/8/layout/vList4"/>
    <dgm:cxn modelId="{0F2DD3C0-E1FE-4CD5-916C-56CB4E441DD3}" srcId="{CEC557F0-E8F2-4E23-9091-E8B6015A191E}" destId="{03DB4BA1-DEAB-433E-A4E7-7B6AD4377524}" srcOrd="2" destOrd="0" parTransId="{6329655E-35A8-4E23-A80C-722AE1615D48}" sibTransId="{A18F8F33-F922-4596-A6D2-4A6FD73C926E}"/>
    <dgm:cxn modelId="{2DA2226B-FF18-4B32-8677-8CF012D91CA4}" srcId="{CEC557F0-E8F2-4E23-9091-E8B6015A191E}" destId="{6A3FA8A3-A890-403B-A841-979804271EC2}" srcOrd="1" destOrd="0" parTransId="{8FDFD805-2C2A-4687-9614-81D9FE8B0F12}" sibTransId="{E5D01FEA-E439-4C73-8F8A-A2315326D1A6}"/>
    <dgm:cxn modelId="{C39C2419-D810-4F34-ABF8-0C9A64692AFC}" srcId="{CEC557F0-E8F2-4E23-9091-E8B6015A191E}" destId="{34482952-7EED-4939-A409-D9DD1237221B}" srcOrd="0" destOrd="0" parTransId="{8B377AD2-916D-4D40-A2A9-4ECB1B3BAC10}" sibTransId="{D7902A8F-07BA-4C9D-948F-0BCC8BD27AA8}"/>
    <dgm:cxn modelId="{52805C2E-B2CE-6049-BD34-4884ED1832C6}" type="presOf" srcId="{34482952-7EED-4939-A409-D9DD1237221B}" destId="{7D35C8B2-A514-488F-AAE7-9075CA45C136}" srcOrd="1" destOrd="0" presId="urn:microsoft.com/office/officeart/2005/8/layout/vList4"/>
    <dgm:cxn modelId="{74E503C5-E768-D34B-BE40-F22F2B2BFF4C}" type="presOf" srcId="{6A3FA8A3-A890-403B-A841-979804271EC2}" destId="{E3B82668-BAF3-45C6-8DDD-A7BD2C4A70F5}" srcOrd="1" destOrd="0" presId="urn:microsoft.com/office/officeart/2005/8/layout/vList4"/>
    <dgm:cxn modelId="{B24DDDDF-A6A5-E54C-B184-35A5C8B53AA4}" type="presOf" srcId="{6A3FA8A3-A890-403B-A841-979804271EC2}" destId="{04F1C312-2220-4B48-B2BB-033CA1358C0E}" srcOrd="0" destOrd="0" presId="urn:microsoft.com/office/officeart/2005/8/layout/vList4"/>
    <dgm:cxn modelId="{D358740B-5388-F448-B700-05AAE2831F8C}" type="presOf" srcId="{34482952-7EED-4939-A409-D9DD1237221B}" destId="{F2324870-4221-4AAC-97A7-B0DD60531EA1}" srcOrd="0" destOrd="0" presId="urn:microsoft.com/office/officeart/2005/8/layout/vList4"/>
    <dgm:cxn modelId="{8CF6750A-21D9-724E-BFC6-982023FC2FB1}" type="presOf" srcId="{03DB4BA1-DEAB-433E-A4E7-7B6AD4377524}" destId="{0CE7BD0E-F109-439F-A44E-C676BB6932BE}" srcOrd="0" destOrd="0" presId="urn:microsoft.com/office/officeart/2005/8/layout/vList4"/>
    <dgm:cxn modelId="{331A46EB-D397-064D-8E57-1B7DFA32BC23}" type="presParOf" srcId="{ED2EEE23-A06D-4832-A887-26A672085949}" destId="{92960EDA-E049-46B4-A7AF-D422D1D6F8CE}" srcOrd="0" destOrd="0" presId="urn:microsoft.com/office/officeart/2005/8/layout/vList4"/>
    <dgm:cxn modelId="{D85B9113-4DAB-3648-BE0F-4CB78EA48820}" type="presParOf" srcId="{92960EDA-E049-46B4-A7AF-D422D1D6F8CE}" destId="{F2324870-4221-4AAC-97A7-B0DD60531EA1}" srcOrd="0" destOrd="0" presId="urn:microsoft.com/office/officeart/2005/8/layout/vList4"/>
    <dgm:cxn modelId="{11D1DADD-8AF8-8B40-99F7-690FDDE908C6}" type="presParOf" srcId="{92960EDA-E049-46B4-A7AF-D422D1D6F8CE}" destId="{572F8465-EE35-4687-A700-33AC4E90C89E}" srcOrd="1" destOrd="0" presId="urn:microsoft.com/office/officeart/2005/8/layout/vList4"/>
    <dgm:cxn modelId="{AA4C735F-BFBB-F047-8AF6-ECE9D82C1774}" type="presParOf" srcId="{92960EDA-E049-46B4-A7AF-D422D1D6F8CE}" destId="{7D35C8B2-A514-488F-AAE7-9075CA45C136}" srcOrd="2" destOrd="0" presId="urn:microsoft.com/office/officeart/2005/8/layout/vList4"/>
    <dgm:cxn modelId="{30DA26BF-A6C7-574A-BDBA-3AEB0FA6BEA8}" type="presParOf" srcId="{ED2EEE23-A06D-4832-A887-26A672085949}" destId="{2646F996-677B-4093-A20F-4E46EA82F8B2}" srcOrd="1" destOrd="0" presId="urn:microsoft.com/office/officeart/2005/8/layout/vList4"/>
    <dgm:cxn modelId="{9AD3A141-289F-E040-94E5-2CDCCAECE7C0}" type="presParOf" srcId="{ED2EEE23-A06D-4832-A887-26A672085949}" destId="{66F38DCD-F13B-4C6C-90A4-D3F73B228AE0}" srcOrd="2" destOrd="0" presId="urn:microsoft.com/office/officeart/2005/8/layout/vList4"/>
    <dgm:cxn modelId="{414C50D5-2206-F247-9065-AB166CA33228}" type="presParOf" srcId="{66F38DCD-F13B-4C6C-90A4-D3F73B228AE0}" destId="{04F1C312-2220-4B48-B2BB-033CA1358C0E}" srcOrd="0" destOrd="0" presId="urn:microsoft.com/office/officeart/2005/8/layout/vList4"/>
    <dgm:cxn modelId="{938BB9A0-D4ED-774E-8755-C9A19A8E030D}" type="presParOf" srcId="{66F38DCD-F13B-4C6C-90A4-D3F73B228AE0}" destId="{9521FB5F-E58F-485F-A8F3-10F27C130B4B}" srcOrd="1" destOrd="0" presId="urn:microsoft.com/office/officeart/2005/8/layout/vList4"/>
    <dgm:cxn modelId="{29992730-65AF-3745-B62A-6237D93A7BD6}" type="presParOf" srcId="{66F38DCD-F13B-4C6C-90A4-D3F73B228AE0}" destId="{E3B82668-BAF3-45C6-8DDD-A7BD2C4A70F5}" srcOrd="2" destOrd="0" presId="urn:microsoft.com/office/officeart/2005/8/layout/vList4"/>
    <dgm:cxn modelId="{B814B688-7E28-584B-BC3E-E6E9AD9F220F}" type="presParOf" srcId="{ED2EEE23-A06D-4832-A887-26A672085949}" destId="{F9587948-74C1-4543-8404-11BF3899F186}" srcOrd="3" destOrd="0" presId="urn:microsoft.com/office/officeart/2005/8/layout/vList4"/>
    <dgm:cxn modelId="{F1136899-2713-6E49-B6BE-621AED924948}" type="presParOf" srcId="{ED2EEE23-A06D-4832-A887-26A672085949}" destId="{65001834-47FB-4A9C-8179-F40CB11B2CD3}" srcOrd="4" destOrd="0" presId="urn:microsoft.com/office/officeart/2005/8/layout/vList4"/>
    <dgm:cxn modelId="{9C8EE2A6-6547-1A43-BBD0-85B9D0A2ECF2}" type="presParOf" srcId="{65001834-47FB-4A9C-8179-F40CB11B2CD3}" destId="{0CE7BD0E-F109-439F-A44E-C676BB6932BE}" srcOrd="0" destOrd="0" presId="urn:microsoft.com/office/officeart/2005/8/layout/vList4"/>
    <dgm:cxn modelId="{AFAF7A86-A7D9-9A4A-AA08-DD2E859754FA}" type="presParOf" srcId="{65001834-47FB-4A9C-8179-F40CB11B2CD3}" destId="{411A5FBD-8049-4FE1-9A56-58EFC36A0D14}" srcOrd="1" destOrd="0" presId="urn:microsoft.com/office/officeart/2005/8/layout/vList4"/>
    <dgm:cxn modelId="{58FE66BB-7F03-E049-8F92-75E4D117E51F}" type="presParOf" srcId="{65001834-47FB-4A9C-8179-F40CB11B2CD3}" destId="{303A8DEE-5D1D-450B-BF2C-958A0D6009E4}"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24870-4221-4AAC-97A7-B0DD60531EA1}">
      <dsp:nvSpPr>
        <dsp:cNvPr id="0" name=""/>
        <dsp:cNvSpPr/>
      </dsp:nvSpPr>
      <dsp:spPr>
        <a:xfrm>
          <a:off x="0" y="0"/>
          <a:ext cx="22098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smtClean="0"/>
            <a:t>Group</a:t>
          </a:r>
          <a:endParaRPr lang="en-US" sz="1800" kern="1200"/>
        </a:p>
      </dsp:txBody>
      <dsp:txXfrm>
        <a:off x="494347" y="0"/>
        <a:ext cx="1715452" cy="523875"/>
      </dsp:txXfrm>
    </dsp:sp>
    <dsp:sp modelId="{572F8465-EE35-4687-A700-33AC4E90C89E}">
      <dsp:nvSpPr>
        <dsp:cNvPr id="0" name=""/>
        <dsp:cNvSpPr/>
      </dsp:nvSpPr>
      <dsp:spPr>
        <a:xfrm>
          <a:off x="52387" y="52387"/>
          <a:ext cx="44196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F1C312-2220-4B48-B2BB-033CA1358C0E}">
      <dsp:nvSpPr>
        <dsp:cNvPr id="0" name=""/>
        <dsp:cNvSpPr/>
      </dsp:nvSpPr>
      <dsp:spPr>
        <a:xfrm>
          <a:off x="0" y="576262"/>
          <a:ext cx="22098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smtClean="0"/>
            <a:t>StudyUnit</a:t>
          </a:r>
          <a:endParaRPr lang="en-US" sz="1800" kern="1200"/>
        </a:p>
      </dsp:txBody>
      <dsp:txXfrm>
        <a:off x="494347" y="576262"/>
        <a:ext cx="1715452" cy="523875"/>
      </dsp:txXfrm>
    </dsp:sp>
    <dsp:sp modelId="{9521FB5F-E58F-485F-A8F3-10F27C130B4B}">
      <dsp:nvSpPr>
        <dsp:cNvPr id="0" name=""/>
        <dsp:cNvSpPr/>
      </dsp:nvSpPr>
      <dsp:spPr>
        <a:xfrm>
          <a:off x="52387" y="628649"/>
          <a:ext cx="44196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E7BD0E-F109-439F-A44E-C676BB6932BE}">
      <dsp:nvSpPr>
        <dsp:cNvPr id="0" name=""/>
        <dsp:cNvSpPr/>
      </dsp:nvSpPr>
      <dsp:spPr>
        <a:xfrm>
          <a:off x="0" y="1152525"/>
          <a:ext cx="22098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Quality</a:t>
          </a:r>
          <a:endParaRPr lang="en-US" sz="1800" kern="1200" dirty="0"/>
        </a:p>
      </dsp:txBody>
      <dsp:txXfrm>
        <a:off x="494347" y="1152525"/>
        <a:ext cx="1715452" cy="523875"/>
      </dsp:txXfrm>
    </dsp:sp>
    <dsp:sp modelId="{411A5FBD-8049-4FE1-9A56-58EFC36A0D14}">
      <dsp:nvSpPr>
        <dsp:cNvPr id="0" name=""/>
        <dsp:cNvSpPr/>
      </dsp:nvSpPr>
      <dsp:spPr>
        <a:xfrm>
          <a:off x="52387" y="1204912"/>
          <a:ext cx="44196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66D0D-35ED-44FF-98C1-07266FC54953}">
      <dsp:nvSpPr>
        <dsp:cNvPr id="0" name=""/>
        <dsp:cNvSpPr/>
      </dsp:nvSpPr>
      <dsp:spPr>
        <a:xfrm>
          <a:off x="0" y="0"/>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DataCollection</a:t>
          </a:r>
          <a:endParaRPr lang="en-US" sz="1800" kern="1200" dirty="0"/>
        </a:p>
      </dsp:txBody>
      <dsp:txXfrm>
        <a:off x="442823" y="0"/>
        <a:ext cx="1576476" cy="389632"/>
      </dsp:txXfrm>
    </dsp:sp>
    <dsp:sp modelId="{F9793FA9-4C35-48AA-BAD3-CF81D657CCE6}">
      <dsp:nvSpPr>
        <dsp:cNvPr id="0" name=""/>
        <dsp:cNvSpPr/>
      </dsp:nvSpPr>
      <dsp:spPr>
        <a:xfrm>
          <a:off x="38963" y="38963"/>
          <a:ext cx="403860" cy="311705"/>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29BA10-A264-49BF-9333-61DA125DD804}">
      <dsp:nvSpPr>
        <dsp:cNvPr id="0" name=""/>
        <dsp:cNvSpPr/>
      </dsp:nvSpPr>
      <dsp:spPr>
        <a:xfrm>
          <a:off x="0" y="428595"/>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Instrument</a:t>
          </a:r>
          <a:endParaRPr lang="en-US" sz="1800" kern="1200" dirty="0"/>
        </a:p>
      </dsp:txBody>
      <dsp:txXfrm>
        <a:off x="442823" y="428595"/>
        <a:ext cx="1576476" cy="389632"/>
      </dsp:txXfrm>
    </dsp:sp>
    <dsp:sp modelId="{675D4886-76DB-4121-A5CD-EAEC5208086C}">
      <dsp:nvSpPr>
        <dsp:cNvPr id="0" name=""/>
        <dsp:cNvSpPr/>
      </dsp:nvSpPr>
      <dsp:spPr>
        <a:xfrm>
          <a:off x="38963" y="467558"/>
          <a:ext cx="403860" cy="311705"/>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140127-0037-440D-94CD-068CB16E7313}">
      <dsp:nvSpPr>
        <dsp:cNvPr id="0" name=""/>
        <dsp:cNvSpPr/>
      </dsp:nvSpPr>
      <dsp:spPr>
        <a:xfrm>
          <a:off x="0" y="857190"/>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err="1" smtClean="0"/>
            <a:t>ControlConstructs</a:t>
          </a:r>
          <a:endParaRPr lang="en-US" sz="1800" kern="1200" dirty="0"/>
        </a:p>
      </dsp:txBody>
      <dsp:txXfrm>
        <a:off x="442823" y="857190"/>
        <a:ext cx="1576476" cy="389632"/>
      </dsp:txXfrm>
    </dsp:sp>
    <dsp:sp modelId="{C91ACEB4-2943-4197-BFEC-893A4D5B6C80}">
      <dsp:nvSpPr>
        <dsp:cNvPr id="0" name=""/>
        <dsp:cNvSpPr/>
      </dsp:nvSpPr>
      <dsp:spPr>
        <a:xfrm>
          <a:off x="38963" y="896153"/>
          <a:ext cx="403860" cy="311705"/>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82F494-2A63-4682-BC84-DC39D8E14C75}">
      <dsp:nvSpPr>
        <dsp:cNvPr id="0" name=""/>
        <dsp:cNvSpPr/>
      </dsp:nvSpPr>
      <dsp:spPr>
        <a:xfrm>
          <a:off x="0" y="1285785"/>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Question</a:t>
          </a:r>
          <a:endParaRPr lang="en-US" sz="1800" kern="1200" dirty="0"/>
        </a:p>
      </dsp:txBody>
      <dsp:txXfrm>
        <a:off x="442823" y="1285785"/>
        <a:ext cx="1576476" cy="389632"/>
      </dsp:txXfrm>
    </dsp:sp>
    <dsp:sp modelId="{DD6AE819-664A-4087-BCBF-B5D6DFCD243C}">
      <dsp:nvSpPr>
        <dsp:cNvPr id="0" name=""/>
        <dsp:cNvSpPr/>
      </dsp:nvSpPr>
      <dsp:spPr>
        <a:xfrm>
          <a:off x="38963" y="1324748"/>
          <a:ext cx="403860" cy="311705"/>
        </a:xfrm>
        <a:prstGeom prst="roundRect">
          <a:avLst>
            <a:gd name="adj" fmla="val 10000"/>
          </a:avLst>
        </a:prstGeom>
        <a:blipFill rotWithShape="1">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494B7-191E-416F-8CEB-56356BC313EB}">
      <dsp:nvSpPr>
        <dsp:cNvPr id="0" name=""/>
        <dsp:cNvSpPr/>
      </dsp:nvSpPr>
      <dsp:spPr>
        <a:xfrm>
          <a:off x="0" y="0"/>
          <a:ext cx="22860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PhysicalInstance</a:t>
          </a:r>
          <a:endParaRPr lang="en-US" sz="1800" kern="1200" dirty="0"/>
        </a:p>
      </dsp:txBody>
      <dsp:txXfrm>
        <a:off x="509587" y="0"/>
        <a:ext cx="1776412" cy="523875"/>
      </dsp:txXfrm>
    </dsp:sp>
    <dsp:sp modelId="{D89C56C8-772C-4481-AAAF-3DC8F823051C}">
      <dsp:nvSpPr>
        <dsp:cNvPr id="0" name=""/>
        <dsp:cNvSpPr/>
      </dsp:nvSpPr>
      <dsp:spPr>
        <a:xfrm>
          <a:off x="52387" y="52387"/>
          <a:ext cx="45720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A70128-3F40-4E1C-8E35-26782549AEEB}">
      <dsp:nvSpPr>
        <dsp:cNvPr id="0" name=""/>
        <dsp:cNvSpPr/>
      </dsp:nvSpPr>
      <dsp:spPr>
        <a:xfrm>
          <a:off x="0" y="576262"/>
          <a:ext cx="22860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DataRelationship</a:t>
          </a:r>
          <a:endParaRPr lang="en-US" sz="1800" kern="1200" dirty="0"/>
        </a:p>
      </dsp:txBody>
      <dsp:txXfrm>
        <a:off x="509587" y="576262"/>
        <a:ext cx="1776412" cy="523875"/>
      </dsp:txXfrm>
    </dsp:sp>
    <dsp:sp modelId="{C0A8D6CD-5410-4E85-BAD0-AEB41622071C}">
      <dsp:nvSpPr>
        <dsp:cNvPr id="0" name=""/>
        <dsp:cNvSpPr/>
      </dsp:nvSpPr>
      <dsp:spPr>
        <a:xfrm>
          <a:off x="52387" y="628649"/>
          <a:ext cx="45720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E6FFB5-1226-4636-AC1D-A8650198FDC7}">
      <dsp:nvSpPr>
        <dsp:cNvPr id="0" name=""/>
        <dsp:cNvSpPr/>
      </dsp:nvSpPr>
      <dsp:spPr>
        <a:xfrm>
          <a:off x="0" y="1152525"/>
          <a:ext cx="22860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Variable</a:t>
          </a:r>
          <a:endParaRPr lang="en-US" sz="1800" kern="1200" dirty="0"/>
        </a:p>
      </dsp:txBody>
      <dsp:txXfrm>
        <a:off x="509587" y="1152525"/>
        <a:ext cx="1776412" cy="523875"/>
      </dsp:txXfrm>
    </dsp:sp>
    <dsp:sp modelId="{963579F8-6AC8-41D3-A837-0F5A55F3947F}">
      <dsp:nvSpPr>
        <dsp:cNvPr id="0" name=""/>
        <dsp:cNvSpPr/>
      </dsp:nvSpPr>
      <dsp:spPr>
        <a:xfrm>
          <a:off x="52387" y="1204912"/>
          <a:ext cx="45720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62E96-0FA8-45FE-978B-BF2F6A17A444}">
      <dsp:nvSpPr>
        <dsp:cNvPr id="0" name=""/>
        <dsp:cNvSpPr/>
      </dsp:nvSpPr>
      <dsp:spPr>
        <a:xfrm>
          <a:off x="0" y="0"/>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Concept</a:t>
          </a:r>
          <a:endParaRPr lang="en-US" sz="1800" kern="1200" dirty="0"/>
        </a:p>
      </dsp:txBody>
      <dsp:txXfrm>
        <a:off x="479107" y="0"/>
        <a:ext cx="1654492" cy="523875"/>
      </dsp:txXfrm>
    </dsp:sp>
    <dsp:sp modelId="{71C10158-7B31-4845-99A8-3FC1C2F074D2}">
      <dsp:nvSpPr>
        <dsp:cNvPr id="0" name=""/>
        <dsp:cNvSpPr/>
      </dsp:nvSpPr>
      <dsp:spPr>
        <a:xfrm>
          <a:off x="52387" y="52387"/>
          <a:ext cx="42672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343BF1-6A75-4632-9953-F26C361A8A05}">
      <dsp:nvSpPr>
        <dsp:cNvPr id="0" name=""/>
        <dsp:cNvSpPr/>
      </dsp:nvSpPr>
      <dsp:spPr>
        <a:xfrm>
          <a:off x="0" y="576262"/>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Universe</a:t>
          </a:r>
          <a:endParaRPr lang="en-US" sz="1800" kern="1200" dirty="0"/>
        </a:p>
      </dsp:txBody>
      <dsp:txXfrm>
        <a:off x="479107" y="576262"/>
        <a:ext cx="1654492" cy="523875"/>
      </dsp:txXfrm>
    </dsp:sp>
    <dsp:sp modelId="{33C49C20-9A57-49C6-A46F-B5DD83A1BF32}">
      <dsp:nvSpPr>
        <dsp:cNvPr id="0" name=""/>
        <dsp:cNvSpPr/>
      </dsp:nvSpPr>
      <dsp:spPr>
        <a:xfrm>
          <a:off x="52387" y="628649"/>
          <a:ext cx="42672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4EFD67-9417-4F1E-88B0-AD692E477B0F}">
      <dsp:nvSpPr>
        <dsp:cNvPr id="0" name=""/>
        <dsp:cNvSpPr/>
      </dsp:nvSpPr>
      <dsp:spPr>
        <a:xfrm>
          <a:off x="0" y="1152525"/>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Organization</a:t>
          </a:r>
          <a:endParaRPr lang="en-US" sz="1800" kern="1200" dirty="0"/>
        </a:p>
      </dsp:txBody>
      <dsp:txXfrm>
        <a:off x="479107" y="1152525"/>
        <a:ext cx="1654492" cy="523875"/>
      </dsp:txXfrm>
    </dsp:sp>
    <dsp:sp modelId="{F32F8D15-6C27-4BD7-81FD-1015759C0E16}">
      <dsp:nvSpPr>
        <dsp:cNvPr id="0" name=""/>
        <dsp:cNvSpPr/>
      </dsp:nvSpPr>
      <dsp:spPr>
        <a:xfrm>
          <a:off x="52387" y="1204912"/>
          <a:ext cx="42672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94A1E-B721-4061-8EB0-C16F51E38712}">
      <dsp:nvSpPr>
        <dsp:cNvPr id="0" name=""/>
        <dsp:cNvSpPr/>
      </dsp:nvSpPr>
      <dsp:spPr>
        <a:xfrm>
          <a:off x="0" y="0"/>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CodeList</a:t>
          </a:r>
          <a:endParaRPr lang="en-US" sz="1800" kern="1200" dirty="0"/>
        </a:p>
      </dsp:txBody>
      <dsp:txXfrm>
        <a:off x="479107" y="0"/>
        <a:ext cx="1654492" cy="523875"/>
      </dsp:txXfrm>
    </dsp:sp>
    <dsp:sp modelId="{2F2F544E-D6CC-40D8-90CE-F3738FF754A5}">
      <dsp:nvSpPr>
        <dsp:cNvPr id="0" name=""/>
        <dsp:cNvSpPr/>
      </dsp:nvSpPr>
      <dsp:spPr>
        <a:xfrm>
          <a:off x="52387" y="52387"/>
          <a:ext cx="42672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406C4A-6E70-4CF4-B4E5-DE1D108D055D}">
      <dsp:nvSpPr>
        <dsp:cNvPr id="0" name=""/>
        <dsp:cNvSpPr/>
      </dsp:nvSpPr>
      <dsp:spPr>
        <a:xfrm>
          <a:off x="0" y="576262"/>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CategoryList</a:t>
          </a:r>
          <a:endParaRPr lang="en-US" sz="1800" kern="1200" dirty="0"/>
        </a:p>
      </dsp:txBody>
      <dsp:txXfrm>
        <a:off x="479107" y="576262"/>
        <a:ext cx="1654492" cy="523875"/>
      </dsp:txXfrm>
    </dsp:sp>
    <dsp:sp modelId="{401CADC3-27CC-436A-A526-279935BC1818}">
      <dsp:nvSpPr>
        <dsp:cNvPr id="0" name=""/>
        <dsp:cNvSpPr/>
      </dsp:nvSpPr>
      <dsp:spPr>
        <a:xfrm>
          <a:off x="52387" y="628649"/>
          <a:ext cx="42672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F6B479-3106-4DFA-837F-C7EFBAD32DDE}">
      <dsp:nvSpPr>
        <dsp:cNvPr id="0" name=""/>
        <dsp:cNvSpPr/>
      </dsp:nvSpPr>
      <dsp:spPr>
        <a:xfrm>
          <a:off x="0" y="1152525"/>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Category</a:t>
          </a:r>
          <a:endParaRPr lang="en-US" sz="1800" kern="1200" dirty="0"/>
        </a:p>
      </dsp:txBody>
      <dsp:txXfrm>
        <a:off x="479107" y="1152525"/>
        <a:ext cx="1654492" cy="523875"/>
      </dsp:txXfrm>
    </dsp:sp>
    <dsp:sp modelId="{84AAEC68-C450-45B9-8C79-3ADE054FBD12}">
      <dsp:nvSpPr>
        <dsp:cNvPr id="0" name=""/>
        <dsp:cNvSpPr/>
      </dsp:nvSpPr>
      <dsp:spPr>
        <a:xfrm>
          <a:off x="52387" y="1204912"/>
          <a:ext cx="42672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66D0D-35ED-44FF-98C1-07266FC54953}">
      <dsp:nvSpPr>
        <dsp:cNvPr id="0" name=""/>
        <dsp:cNvSpPr/>
      </dsp:nvSpPr>
      <dsp:spPr>
        <a:xfrm>
          <a:off x="0" y="0"/>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DataCollection</a:t>
          </a:r>
          <a:endParaRPr lang="en-US" sz="1800" kern="1200" dirty="0"/>
        </a:p>
      </dsp:txBody>
      <dsp:txXfrm>
        <a:off x="442823" y="0"/>
        <a:ext cx="1576476" cy="389632"/>
      </dsp:txXfrm>
    </dsp:sp>
    <dsp:sp modelId="{F9793FA9-4C35-48AA-BAD3-CF81D657CCE6}">
      <dsp:nvSpPr>
        <dsp:cNvPr id="0" name=""/>
        <dsp:cNvSpPr/>
      </dsp:nvSpPr>
      <dsp:spPr>
        <a:xfrm>
          <a:off x="38963" y="38963"/>
          <a:ext cx="403860" cy="311705"/>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29BA10-A264-49BF-9333-61DA125DD804}">
      <dsp:nvSpPr>
        <dsp:cNvPr id="0" name=""/>
        <dsp:cNvSpPr/>
      </dsp:nvSpPr>
      <dsp:spPr>
        <a:xfrm>
          <a:off x="0" y="428595"/>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Instrument</a:t>
          </a:r>
          <a:endParaRPr lang="en-US" sz="1800" kern="1200" dirty="0"/>
        </a:p>
      </dsp:txBody>
      <dsp:txXfrm>
        <a:off x="442823" y="428595"/>
        <a:ext cx="1576476" cy="389632"/>
      </dsp:txXfrm>
    </dsp:sp>
    <dsp:sp modelId="{675D4886-76DB-4121-A5CD-EAEC5208086C}">
      <dsp:nvSpPr>
        <dsp:cNvPr id="0" name=""/>
        <dsp:cNvSpPr/>
      </dsp:nvSpPr>
      <dsp:spPr>
        <a:xfrm>
          <a:off x="38963" y="467558"/>
          <a:ext cx="403860" cy="311705"/>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140127-0037-440D-94CD-068CB16E7313}">
      <dsp:nvSpPr>
        <dsp:cNvPr id="0" name=""/>
        <dsp:cNvSpPr/>
      </dsp:nvSpPr>
      <dsp:spPr>
        <a:xfrm>
          <a:off x="0" y="857190"/>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err="1" smtClean="0"/>
            <a:t>ControlConstructs</a:t>
          </a:r>
          <a:endParaRPr lang="en-US" sz="1800" kern="1200" dirty="0"/>
        </a:p>
      </dsp:txBody>
      <dsp:txXfrm>
        <a:off x="442823" y="857190"/>
        <a:ext cx="1576476" cy="389632"/>
      </dsp:txXfrm>
    </dsp:sp>
    <dsp:sp modelId="{C91ACEB4-2943-4197-BFEC-893A4D5B6C80}">
      <dsp:nvSpPr>
        <dsp:cNvPr id="0" name=""/>
        <dsp:cNvSpPr/>
      </dsp:nvSpPr>
      <dsp:spPr>
        <a:xfrm>
          <a:off x="38963" y="896153"/>
          <a:ext cx="403860" cy="311705"/>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82F494-2A63-4682-BC84-DC39D8E14C75}">
      <dsp:nvSpPr>
        <dsp:cNvPr id="0" name=""/>
        <dsp:cNvSpPr/>
      </dsp:nvSpPr>
      <dsp:spPr>
        <a:xfrm>
          <a:off x="0" y="1285785"/>
          <a:ext cx="2019300" cy="389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Question</a:t>
          </a:r>
          <a:endParaRPr lang="en-US" sz="1800" kern="1200" dirty="0"/>
        </a:p>
      </dsp:txBody>
      <dsp:txXfrm>
        <a:off x="442823" y="1285785"/>
        <a:ext cx="1576476" cy="389632"/>
      </dsp:txXfrm>
    </dsp:sp>
    <dsp:sp modelId="{DD6AE819-664A-4087-BCBF-B5D6DFCD243C}">
      <dsp:nvSpPr>
        <dsp:cNvPr id="0" name=""/>
        <dsp:cNvSpPr/>
      </dsp:nvSpPr>
      <dsp:spPr>
        <a:xfrm>
          <a:off x="38963" y="1324748"/>
          <a:ext cx="403860" cy="311705"/>
        </a:xfrm>
        <a:prstGeom prst="roundRect">
          <a:avLst>
            <a:gd name="adj" fmla="val 10000"/>
          </a:avLst>
        </a:prstGeom>
        <a:blipFill rotWithShape="1">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494B7-191E-416F-8CEB-56356BC313EB}">
      <dsp:nvSpPr>
        <dsp:cNvPr id="0" name=""/>
        <dsp:cNvSpPr/>
      </dsp:nvSpPr>
      <dsp:spPr>
        <a:xfrm>
          <a:off x="0" y="0"/>
          <a:ext cx="22860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PhysicalInstance</a:t>
          </a:r>
          <a:endParaRPr lang="en-US" sz="1800" kern="1200" dirty="0"/>
        </a:p>
      </dsp:txBody>
      <dsp:txXfrm>
        <a:off x="509587" y="0"/>
        <a:ext cx="1776412" cy="523875"/>
      </dsp:txXfrm>
    </dsp:sp>
    <dsp:sp modelId="{D89C56C8-772C-4481-AAAF-3DC8F823051C}">
      <dsp:nvSpPr>
        <dsp:cNvPr id="0" name=""/>
        <dsp:cNvSpPr/>
      </dsp:nvSpPr>
      <dsp:spPr>
        <a:xfrm>
          <a:off x="52387" y="52387"/>
          <a:ext cx="45720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A70128-3F40-4E1C-8E35-26782549AEEB}">
      <dsp:nvSpPr>
        <dsp:cNvPr id="0" name=""/>
        <dsp:cNvSpPr/>
      </dsp:nvSpPr>
      <dsp:spPr>
        <a:xfrm>
          <a:off x="0" y="576262"/>
          <a:ext cx="22860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DataRelationship</a:t>
          </a:r>
          <a:endParaRPr lang="en-US" sz="1800" kern="1200" dirty="0"/>
        </a:p>
      </dsp:txBody>
      <dsp:txXfrm>
        <a:off x="509587" y="576262"/>
        <a:ext cx="1776412" cy="523875"/>
      </dsp:txXfrm>
    </dsp:sp>
    <dsp:sp modelId="{C0A8D6CD-5410-4E85-BAD0-AEB41622071C}">
      <dsp:nvSpPr>
        <dsp:cNvPr id="0" name=""/>
        <dsp:cNvSpPr/>
      </dsp:nvSpPr>
      <dsp:spPr>
        <a:xfrm>
          <a:off x="52387" y="628649"/>
          <a:ext cx="45720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E6FFB5-1226-4636-AC1D-A8650198FDC7}">
      <dsp:nvSpPr>
        <dsp:cNvPr id="0" name=""/>
        <dsp:cNvSpPr/>
      </dsp:nvSpPr>
      <dsp:spPr>
        <a:xfrm>
          <a:off x="0" y="1152525"/>
          <a:ext cx="22860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Variable</a:t>
          </a:r>
          <a:endParaRPr lang="en-US" sz="1800" kern="1200" dirty="0"/>
        </a:p>
      </dsp:txBody>
      <dsp:txXfrm>
        <a:off x="509587" y="1152525"/>
        <a:ext cx="1776412" cy="523875"/>
      </dsp:txXfrm>
    </dsp:sp>
    <dsp:sp modelId="{963579F8-6AC8-41D3-A837-0F5A55F3947F}">
      <dsp:nvSpPr>
        <dsp:cNvPr id="0" name=""/>
        <dsp:cNvSpPr/>
      </dsp:nvSpPr>
      <dsp:spPr>
        <a:xfrm>
          <a:off x="52387" y="1204912"/>
          <a:ext cx="45720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62E96-0FA8-45FE-978B-BF2F6A17A444}">
      <dsp:nvSpPr>
        <dsp:cNvPr id="0" name=""/>
        <dsp:cNvSpPr/>
      </dsp:nvSpPr>
      <dsp:spPr>
        <a:xfrm>
          <a:off x="0" y="0"/>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Concept</a:t>
          </a:r>
          <a:endParaRPr lang="en-US" sz="1800" kern="1200" dirty="0"/>
        </a:p>
      </dsp:txBody>
      <dsp:txXfrm>
        <a:off x="479107" y="0"/>
        <a:ext cx="1654492" cy="523875"/>
      </dsp:txXfrm>
    </dsp:sp>
    <dsp:sp modelId="{71C10158-7B31-4845-99A8-3FC1C2F074D2}">
      <dsp:nvSpPr>
        <dsp:cNvPr id="0" name=""/>
        <dsp:cNvSpPr/>
      </dsp:nvSpPr>
      <dsp:spPr>
        <a:xfrm>
          <a:off x="52387" y="52387"/>
          <a:ext cx="42672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343BF1-6A75-4632-9953-F26C361A8A05}">
      <dsp:nvSpPr>
        <dsp:cNvPr id="0" name=""/>
        <dsp:cNvSpPr/>
      </dsp:nvSpPr>
      <dsp:spPr>
        <a:xfrm>
          <a:off x="0" y="576262"/>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Universe</a:t>
          </a:r>
          <a:endParaRPr lang="en-US" sz="1800" kern="1200" dirty="0"/>
        </a:p>
      </dsp:txBody>
      <dsp:txXfrm>
        <a:off x="479107" y="576262"/>
        <a:ext cx="1654492" cy="523875"/>
      </dsp:txXfrm>
    </dsp:sp>
    <dsp:sp modelId="{33C49C20-9A57-49C6-A46F-B5DD83A1BF32}">
      <dsp:nvSpPr>
        <dsp:cNvPr id="0" name=""/>
        <dsp:cNvSpPr/>
      </dsp:nvSpPr>
      <dsp:spPr>
        <a:xfrm>
          <a:off x="52387" y="628649"/>
          <a:ext cx="42672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4EFD67-9417-4F1E-88B0-AD692E477B0F}">
      <dsp:nvSpPr>
        <dsp:cNvPr id="0" name=""/>
        <dsp:cNvSpPr/>
      </dsp:nvSpPr>
      <dsp:spPr>
        <a:xfrm>
          <a:off x="0" y="1152525"/>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Organization</a:t>
          </a:r>
          <a:endParaRPr lang="en-US" sz="1800" kern="1200" dirty="0"/>
        </a:p>
      </dsp:txBody>
      <dsp:txXfrm>
        <a:off x="479107" y="1152525"/>
        <a:ext cx="1654492" cy="523875"/>
      </dsp:txXfrm>
    </dsp:sp>
    <dsp:sp modelId="{F32F8D15-6C27-4BD7-81FD-1015759C0E16}">
      <dsp:nvSpPr>
        <dsp:cNvPr id="0" name=""/>
        <dsp:cNvSpPr/>
      </dsp:nvSpPr>
      <dsp:spPr>
        <a:xfrm>
          <a:off x="52387" y="1204912"/>
          <a:ext cx="42672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94A1E-B721-4061-8EB0-C16F51E38712}">
      <dsp:nvSpPr>
        <dsp:cNvPr id="0" name=""/>
        <dsp:cNvSpPr/>
      </dsp:nvSpPr>
      <dsp:spPr>
        <a:xfrm>
          <a:off x="0" y="0"/>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CodeList</a:t>
          </a:r>
          <a:endParaRPr lang="en-US" sz="1800" kern="1200" dirty="0"/>
        </a:p>
      </dsp:txBody>
      <dsp:txXfrm>
        <a:off x="479107" y="0"/>
        <a:ext cx="1654492" cy="523875"/>
      </dsp:txXfrm>
    </dsp:sp>
    <dsp:sp modelId="{2F2F544E-D6CC-40D8-90CE-F3738FF754A5}">
      <dsp:nvSpPr>
        <dsp:cNvPr id="0" name=""/>
        <dsp:cNvSpPr/>
      </dsp:nvSpPr>
      <dsp:spPr>
        <a:xfrm>
          <a:off x="52387" y="52387"/>
          <a:ext cx="42672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406C4A-6E70-4CF4-B4E5-DE1D108D055D}">
      <dsp:nvSpPr>
        <dsp:cNvPr id="0" name=""/>
        <dsp:cNvSpPr/>
      </dsp:nvSpPr>
      <dsp:spPr>
        <a:xfrm>
          <a:off x="0" y="576262"/>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err="1" smtClean="0"/>
            <a:t>CategoryList</a:t>
          </a:r>
          <a:endParaRPr lang="en-US" sz="1800" kern="1200" dirty="0"/>
        </a:p>
      </dsp:txBody>
      <dsp:txXfrm>
        <a:off x="479107" y="576262"/>
        <a:ext cx="1654492" cy="523875"/>
      </dsp:txXfrm>
    </dsp:sp>
    <dsp:sp modelId="{401CADC3-27CC-436A-A526-279935BC1818}">
      <dsp:nvSpPr>
        <dsp:cNvPr id="0" name=""/>
        <dsp:cNvSpPr/>
      </dsp:nvSpPr>
      <dsp:spPr>
        <a:xfrm>
          <a:off x="52387" y="628649"/>
          <a:ext cx="42672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F6B479-3106-4DFA-837F-C7EFBAD32DDE}">
      <dsp:nvSpPr>
        <dsp:cNvPr id="0" name=""/>
        <dsp:cNvSpPr/>
      </dsp:nvSpPr>
      <dsp:spPr>
        <a:xfrm>
          <a:off x="0" y="1152525"/>
          <a:ext cx="21336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Category</a:t>
          </a:r>
          <a:endParaRPr lang="en-US" sz="1800" kern="1200" dirty="0"/>
        </a:p>
      </dsp:txBody>
      <dsp:txXfrm>
        <a:off x="479107" y="1152525"/>
        <a:ext cx="1654492" cy="523875"/>
      </dsp:txXfrm>
    </dsp:sp>
    <dsp:sp modelId="{84AAEC68-C450-45B9-8C79-3ADE054FBD12}">
      <dsp:nvSpPr>
        <dsp:cNvPr id="0" name=""/>
        <dsp:cNvSpPr/>
      </dsp:nvSpPr>
      <dsp:spPr>
        <a:xfrm>
          <a:off x="52387" y="1204912"/>
          <a:ext cx="42672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D7599-B368-4DB9-AAFD-DEED749BE52E}">
      <dsp:nvSpPr>
        <dsp:cNvPr id="0" name=""/>
        <dsp:cNvSpPr/>
      </dsp:nvSpPr>
      <dsp:spPr>
        <a:xfrm>
          <a:off x="0" y="69360"/>
          <a:ext cx="81534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smtClean="0"/>
            <a:t>Schemas</a:t>
          </a:r>
          <a:endParaRPr lang="en-US" sz="2800" kern="1200"/>
        </a:p>
      </dsp:txBody>
      <dsp:txXfrm>
        <a:off x="32784" y="102144"/>
        <a:ext cx="8087832" cy="606012"/>
      </dsp:txXfrm>
    </dsp:sp>
    <dsp:sp modelId="{D2966928-38B7-4794-8D0B-7D1AF7A411CA}">
      <dsp:nvSpPr>
        <dsp:cNvPr id="0" name=""/>
        <dsp:cNvSpPr/>
      </dsp:nvSpPr>
      <dsp:spPr>
        <a:xfrm>
          <a:off x="0" y="740940"/>
          <a:ext cx="8153400"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Simplified packaging</a:t>
          </a:r>
          <a:endParaRPr lang="en-US" sz="2200" kern="1200" dirty="0"/>
        </a:p>
        <a:p>
          <a:pPr marL="228600" lvl="1" indent="-228600" algn="l" defTabSz="977900" rtl="0">
            <a:lnSpc>
              <a:spcPct val="90000"/>
            </a:lnSpc>
            <a:spcBef>
              <a:spcPct val="0"/>
            </a:spcBef>
            <a:spcAft>
              <a:spcPct val="20000"/>
            </a:spcAft>
            <a:buChar char="••"/>
          </a:pPr>
          <a:r>
            <a:rPr lang="en-US" sz="2200" kern="1200" dirty="0" smtClean="0"/>
            <a:t>Clearer identification</a:t>
          </a:r>
          <a:endParaRPr lang="en-US" sz="2200" kern="1200" dirty="0"/>
        </a:p>
        <a:p>
          <a:pPr marL="228600" lvl="1" indent="-228600" algn="l" defTabSz="977900" rtl="0">
            <a:lnSpc>
              <a:spcPct val="90000"/>
            </a:lnSpc>
            <a:spcBef>
              <a:spcPct val="0"/>
            </a:spcBef>
            <a:spcAft>
              <a:spcPct val="20000"/>
            </a:spcAft>
            <a:buChar char="••"/>
          </a:pPr>
          <a:r>
            <a:rPr lang="en-US" sz="2200" kern="1200" dirty="0" smtClean="0"/>
            <a:t>More consistency</a:t>
          </a:r>
          <a:endParaRPr lang="en-US" sz="2200" kern="1200" dirty="0"/>
        </a:p>
        <a:p>
          <a:pPr marL="228600" lvl="1" indent="-228600" algn="l" defTabSz="977900" rtl="0">
            <a:lnSpc>
              <a:spcPct val="90000"/>
            </a:lnSpc>
            <a:spcBef>
              <a:spcPct val="0"/>
            </a:spcBef>
            <a:spcAft>
              <a:spcPct val="20000"/>
            </a:spcAft>
            <a:buChar char="••"/>
          </a:pPr>
          <a:r>
            <a:rPr lang="en-US" sz="2200" kern="1200" dirty="0" smtClean="0"/>
            <a:t>Bug fixes</a:t>
          </a:r>
          <a:endParaRPr lang="en-US" sz="2200" kern="1200" dirty="0"/>
        </a:p>
      </dsp:txBody>
      <dsp:txXfrm>
        <a:off x="0" y="740940"/>
        <a:ext cx="8153400" cy="1506960"/>
      </dsp:txXfrm>
    </dsp:sp>
    <dsp:sp modelId="{2925ABD0-F4CF-476C-9A39-79A0266D8BDA}">
      <dsp:nvSpPr>
        <dsp:cNvPr id="0" name=""/>
        <dsp:cNvSpPr/>
      </dsp:nvSpPr>
      <dsp:spPr>
        <a:xfrm>
          <a:off x="0" y="2247900"/>
          <a:ext cx="81534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Content</a:t>
          </a:r>
          <a:endParaRPr lang="en-US" sz="2800" kern="1200" dirty="0"/>
        </a:p>
      </dsp:txBody>
      <dsp:txXfrm>
        <a:off x="32784" y="2280684"/>
        <a:ext cx="8087832" cy="606012"/>
      </dsp:txXfrm>
    </dsp:sp>
    <dsp:sp modelId="{8C821450-36BC-40DC-929F-4B8E479D69D7}">
      <dsp:nvSpPr>
        <dsp:cNvPr id="0" name=""/>
        <dsp:cNvSpPr/>
      </dsp:nvSpPr>
      <dsp:spPr>
        <a:xfrm>
          <a:off x="0" y="2919480"/>
          <a:ext cx="8153400"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Data Collection Instruments</a:t>
          </a:r>
          <a:endParaRPr lang="en-US" sz="2200" kern="1200" dirty="0"/>
        </a:p>
        <a:p>
          <a:pPr marL="228600" lvl="1" indent="-228600" algn="l" defTabSz="977900" rtl="0">
            <a:lnSpc>
              <a:spcPct val="90000"/>
            </a:lnSpc>
            <a:spcBef>
              <a:spcPct val="0"/>
            </a:spcBef>
            <a:spcAft>
              <a:spcPct val="20000"/>
            </a:spcAft>
            <a:buChar char="••"/>
          </a:pPr>
          <a:r>
            <a:rPr lang="en-US" sz="2200" kern="1200" dirty="0" smtClean="0"/>
            <a:t>Harmonization</a:t>
          </a:r>
          <a:endParaRPr lang="en-US" sz="2200" kern="1200" dirty="0"/>
        </a:p>
        <a:p>
          <a:pPr marL="228600" lvl="1" indent="-228600" algn="l" defTabSz="977900" rtl="0">
            <a:lnSpc>
              <a:spcPct val="90000"/>
            </a:lnSpc>
            <a:spcBef>
              <a:spcPct val="0"/>
            </a:spcBef>
            <a:spcAft>
              <a:spcPct val="20000"/>
            </a:spcAft>
            <a:buChar char="••"/>
          </a:pPr>
          <a:r>
            <a:rPr lang="en-US" sz="2200" kern="1200" dirty="0" smtClean="0"/>
            <a:t>Groups</a:t>
          </a:r>
          <a:endParaRPr lang="en-US" sz="2200" kern="1200" dirty="0"/>
        </a:p>
        <a:p>
          <a:pPr marL="228600" lvl="1" indent="-228600" algn="l" defTabSz="977900" rtl="0">
            <a:lnSpc>
              <a:spcPct val="90000"/>
            </a:lnSpc>
            <a:spcBef>
              <a:spcPct val="0"/>
            </a:spcBef>
            <a:spcAft>
              <a:spcPct val="20000"/>
            </a:spcAft>
            <a:buChar char="••"/>
          </a:pPr>
          <a:r>
            <a:rPr lang="en-US" sz="2200" kern="1200" dirty="0" smtClean="0"/>
            <a:t>Data</a:t>
          </a:r>
          <a:endParaRPr lang="en-US" sz="2200" kern="1200" dirty="0"/>
        </a:p>
      </dsp:txBody>
      <dsp:txXfrm>
        <a:off x="0" y="2919480"/>
        <a:ext cx="8153400" cy="15069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B9FF8-3C44-47A9-99F7-E70E08D05060}">
      <dsp:nvSpPr>
        <dsp:cNvPr id="0" name=""/>
        <dsp:cNvSpPr/>
      </dsp:nvSpPr>
      <dsp:spPr>
        <a:xfrm>
          <a:off x="3981" y="1877652"/>
          <a:ext cx="1234157" cy="7404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WAIS Information</a:t>
          </a:r>
          <a:endParaRPr lang="en-US" sz="1400" kern="1200"/>
        </a:p>
      </dsp:txBody>
      <dsp:txXfrm>
        <a:off x="25669" y="1899340"/>
        <a:ext cx="1190781" cy="697118"/>
      </dsp:txXfrm>
    </dsp:sp>
    <dsp:sp modelId="{0CA73532-27A2-400B-95CA-8143C55EDD54}">
      <dsp:nvSpPr>
        <dsp:cNvPr id="0" name=""/>
        <dsp:cNvSpPr/>
      </dsp:nvSpPr>
      <dsp:spPr>
        <a:xfrm>
          <a:off x="1361554" y="2094864"/>
          <a:ext cx="261641" cy="3060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361554" y="2156078"/>
        <a:ext cx="183149" cy="183642"/>
      </dsp:txXfrm>
    </dsp:sp>
    <dsp:sp modelId="{69AD715C-7DC8-44B6-9241-16CF028170C3}">
      <dsp:nvSpPr>
        <dsp:cNvPr id="0" name=""/>
        <dsp:cNvSpPr/>
      </dsp:nvSpPr>
      <dsp:spPr>
        <a:xfrm>
          <a:off x="1731801" y="1877652"/>
          <a:ext cx="1234157" cy="7404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WAIS Comprehension</a:t>
          </a:r>
          <a:endParaRPr lang="en-US" sz="1400" kern="1200"/>
        </a:p>
      </dsp:txBody>
      <dsp:txXfrm>
        <a:off x="1753489" y="1899340"/>
        <a:ext cx="1190781" cy="697118"/>
      </dsp:txXfrm>
    </dsp:sp>
    <dsp:sp modelId="{A0A0D95D-C1F0-4A58-B4E9-A90096AD9580}">
      <dsp:nvSpPr>
        <dsp:cNvPr id="0" name=""/>
        <dsp:cNvSpPr/>
      </dsp:nvSpPr>
      <dsp:spPr>
        <a:xfrm>
          <a:off x="3089374" y="2094864"/>
          <a:ext cx="261641" cy="3060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089374" y="2156078"/>
        <a:ext cx="183149" cy="183642"/>
      </dsp:txXfrm>
    </dsp:sp>
    <dsp:sp modelId="{48162C97-8D16-446C-B4A8-0138127AD58E}">
      <dsp:nvSpPr>
        <dsp:cNvPr id="0" name=""/>
        <dsp:cNvSpPr/>
      </dsp:nvSpPr>
      <dsp:spPr>
        <a:xfrm>
          <a:off x="3459621" y="1877652"/>
          <a:ext cx="1234157" cy="7404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WAIS Arithmetic</a:t>
          </a:r>
          <a:endParaRPr lang="en-US" sz="1400" kern="1200"/>
        </a:p>
      </dsp:txBody>
      <dsp:txXfrm>
        <a:off x="3481309" y="1899340"/>
        <a:ext cx="1190781" cy="697118"/>
      </dsp:txXfrm>
    </dsp:sp>
    <dsp:sp modelId="{1C5790AD-C46E-4B35-A9EC-AE81D2731E62}">
      <dsp:nvSpPr>
        <dsp:cNvPr id="0" name=""/>
        <dsp:cNvSpPr/>
      </dsp:nvSpPr>
      <dsp:spPr>
        <a:xfrm>
          <a:off x="4817194" y="2094864"/>
          <a:ext cx="261641" cy="3060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817194" y="2156078"/>
        <a:ext cx="183149" cy="183642"/>
      </dsp:txXfrm>
    </dsp:sp>
    <dsp:sp modelId="{0BF5E0D7-967A-4A3A-A5F7-1792B6C81ECC}">
      <dsp:nvSpPr>
        <dsp:cNvPr id="0" name=""/>
        <dsp:cNvSpPr/>
      </dsp:nvSpPr>
      <dsp:spPr>
        <a:xfrm>
          <a:off x="5187441" y="1877652"/>
          <a:ext cx="1234157" cy="7404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WAIS Similarities</a:t>
          </a:r>
          <a:endParaRPr lang="en-US" sz="1400" kern="1200"/>
        </a:p>
      </dsp:txBody>
      <dsp:txXfrm>
        <a:off x="5209129" y="1899340"/>
        <a:ext cx="1190781" cy="697118"/>
      </dsp:txXfrm>
    </dsp:sp>
    <dsp:sp modelId="{5725C90B-946B-451B-A1D4-2A235B6D9450}">
      <dsp:nvSpPr>
        <dsp:cNvPr id="0" name=""/>
        <dsp:cNvSpPr/>
      </dsp:nvSpPr>
      <dsp:spPr>
        <a:xfrm>
          <a:off x="6545014" y="2094864"/>
          <a:ext cx="261641" cy="3060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6545014" y="2156078"/>
        <a:ext cx="183149" cy="183642"/>
      </dsp:txXfrm>
    </dsp:sp>
    <dsp:sp modelId="{F863C970-E240-416D-AEF7-FD9432119B78}">
      <dsp:nvSpPr>
        <dsp:cNvPr id="0" name=""/>
        <dsp:cNvSpPr/>
      </dsp:nvSpPr>
      <dsp:spPr>
        <a:xfrm>
          <a:off x="6915261" y="1877652"/>
          <a:ext cx="1234157" cy="7404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a:t>
          </a:r>
          <a:endParaRPr lang="en-US" sz="1400" kern="1200"/>
        </a:p>
      </dsp:txBody>
      <dsp:txXfrm>
        <a:off x="6936949" y="1899340"/>
        <a:ext cx="1190781" cy="6971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D7599-B368-4DB9-AAFD-DEED749BE52E}">
      <dsp:nvSpPr>
        <dsp:cNvPr id="0" name=""/>
        <dsp:cNvSpPr/>
      </dsp:nvSpPr>
      <dsp:spPr>
        <a:xfrm>
          <a:off x="0" y="69360"/>
          <a:ext cx="81534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smtClean="0"/>
            <a:t>Schemas</a:t>
          </a:r>
          <a:endParaRPr lang="en-US" sz="2800" kern="1200"/>
        </a:p>
      </dsp:txBody>
      <dsp:txXfrm>
        <a:off x="32784" y="102144"/>
        <a:ext cx="8087832" cy="606012"/>
      </dsp:txXfrm>
    </dsp:sp>
    <dsp:sp modelId="{D2966928-38B7-4794-8D0B-7D1AF7A411CA}">
      <dsp:nvSpPr>
        <dsp:cNvPr id="0" name=""/>
        <dsp:cNvSpPr/>
      </dsp:nvSpPr>
      <dsp:spPr>
        <a:xfrm>
          <a:off x="0" y="740940"/>
          <a:ext cx="8153400"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Simplified packaging</a:t>
          </a:r>
          <a:endParaRPr lang="en-US" sz="2200" kern="1200" dirty="0"/>
        </a:p>
        <a:p>
          <a:pPr marL="228600" lvl="1" indent="-228600" algn="l" defTabSz="977900" rtl="0">
            <a:lnSpc>
              <a:spcPct val="90000"/>
            </a:lnSpc>
            <a:spcBef>
              <a:spcPct val="0"/>
            </a:spcBef>
            <a:spcAft>
              <a:spcPct val="20000"/>
            </a:spcAft>
            <a:buChar char="••"/>
          </a:pPr>
          <a:r>
            <a:rPr lang="en-US" sz="2200" kern="1200" dirty="0" smtClean="0"/>
            <a:t>Clearer identification</a:t>
          </a:r>
          <a:endParaRPr lang="en-US" sz="2200" kern="1200" dirty="0"/>
        </a:p>
        <a:p>
          <a:pPr marL="228600" lvl="1" indent="-228600" algn="l" defTabSz="977900" rtl="0">
            <a:lnSpc>
              <a:spcPct val="90000"/>
            </a:lnSpc>
            <a:spcBef>
              <a:spcPct val="0"/>
            </a:spcBef>
            <a:spcAft>
              <a:spcPct val="20000"/>
            </a:spcAft>
            <a:buChar char="••"/>
          </a:pPr>
          <a:r>
            <a:rPr lang="en-US" sz="2200" kern="1200" dirty="0" smtClean="0"/>
            <a:t>More consistency</a:t>
          </a:r>
          <a:endParaRPr lang="en-US" sz="2200" kern="1200" dirty="0"/>
        </a:p>
        <a:p>
          <a:pPr marL="228600" lvl="1" indent="-228600" algn="l" defTabSz="977900" rtl="0">
            <a:lnSpc>
              <a:spcPct val="90000"/>
            </a:lnSpc>
            <a:spcBef>
              <a:spcPct val="0"/>
            </a:spcBef>
            <a:spcAft>
              <a:spcPct val="20000"/>
            </a:spcAft>
            <a:buChar char="••"/>
          </a:pPr>
          <a:r>
            <a:rPr lang="en-US" sz="2200" kern="1200" dirty="0" smtClean="0"/>
            <a:t>Bug fixes</a:t>
          </a:r>
          <a:endParaRPr lang="en-US" sz="2200" kern="1200" dirty="0"/>
        </a:p>
      </dsp:txBody>
      <dsp:txXfrm>
        <a:off x="0" y="740940"/>
        <a:ext cx="8153400" cy="1506960"/>
      </dsp:txXfrm>
    </dsp:sp>
    <dsp:sp modelId="{2925ABD0-F4CF-476C-9A39-79A0266D8BDA}">
      <dsp:nvSpPr>
        <dsp:cNvPr id="0" name=""/>
        <dsp:cNvSpPr/>
      </dsp:nvSpPr>
      <dsp:spPr>
        <a:xfrm>
          <a:off x="0" y="2247900"/>
          <a:ext cx="81534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Content</a:t>
          </a:r>
          <a:endParaRPr lang="en-US" sz="2800" kern="1200" dirty="0"/>
        </a:p>
      </dsp:txBody>
      <dsp:txXfrm>
        <a:off x="32784" y="2280684"/>
        <a:ext cx="8087832" cy="606012"/>
      </dsp:txXfrm>
    </dsp:sp>
    <dsp:sp modelId="{8C821450-36BC-40DC-929F-4B8E479D69D7}">
      <dsp:nvSpPr>
        <dsp:cNvPr id="0" name=""/>
        <dsp:cNvSpPr/>
      </dsp:nvSpPr>
      <dsp:spPr>
        <a:xfrm>
          <a:off x="0" y="2919480"/>
          <a:ext cx="8153400"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Data Collection Instruments</a:t>
          </a:r>
          <a:endParaRPr lang="en-US" sz="2200" kern="1200" dirty="0"/>
        </a:p>
        <a:p>
          <a:pPr marL="228600" lvl="1" indent="-228600" algn="l" defTabSz="977900" rtl="0">
            <a:lnSpc>
              <a:spcPct val="90000"/>
            </a:lnSpc>
            <a:spcBef>
              <a:spcPct val="0"/>
            </a:spcBef>
            <a:spcAft>
              <a:spcPct val="20000"/>
            </a:spcAft>
            <a:buChar char="••"/>
          </a:pPr>
          <a:r>
            <a:rPr lang="en-US" sz="2200" kern="1200" dirty="0" smtClean="0"/>
            <a:t>Harmonization</a:t>
          </a:r>
          <a:endParaRPr lang="en-US" sz="2200" kern="1200" dirty="0"/>
        </a:p>
        <a:p>
          <a:pPr marL="228600" lvl="1" indent="-228600" algn="l" defTabSz="977900" rtl="0">
            <a:lnSpc>
              <a:spcPct val="90000"/>
            </a:lnSpc>
            <a:spcBef>
              <a:spcPct val="0"/>
            </a:spcBef>
            <a:spcAft>
              <a:spcPct val="20000"/>
            </a:spcAft>
            <a:buChar char="••"/>
          </a:pPr>
          <a:r>
            <a:rPr lang="en-US" sz="2200" kern="1200" dirty="0" smtClean="0"/>
            <a:t>Groups</a:t>
          </a:r>
          <a:endParaRPr lang="en-US" sz="2200" kern="1200" dirty="0"/>
        </a:p>
        <a:p>
          <a:pPr marL="228600" lvl="1" indent="-228600" algn="l" defTabSz="977900" rtl="0">
            <a:lnSpc>
              <a:spcPct val="90000"/>
            </a:lnSpc>
            <a:spcBef>
              <a:spcPct val="0"/>
            </a:spcBef>
            <a:spcAft>
              <a:spcPct val="20000"/>
            </a:spcAft>
            <a:buChar char="••"/>
          </a:pPr>
          <a:r>
            <a:rPr lang="en-US" sz="2200" kern="1200" dirty="0" smtClean="0"/>
            <a:t>Data</a:t>
          </a:r>
          <a:endParaRPr lang="en-US" sz="2200" kern="1200" dirty="0"/>
        </a:p>
      </dsp:txBody>
      <dsp:txXfrm>
        <a:off x="0" y="2919480"/>
        <a:ext cx="8153400" cy="15069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24870-4221-4AAC-97A7-B0DD60531EA1}">
      <dsp:nvSpPr>
        <dsp:cNvPr id="0" name=""/>
        <dsp:cNvSpPr/>
      </dsp:nvSpPr>
      <dsp:spPr>
        <a:xfrm>
          <a:off x="0" y="0"/>
          <a:ext cx="22098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smtClean="0"/>
            <a:t>Group</a:t>
          </a:r>
          <a:endParaRPr lang="en-US" sz="1800" kern="1200"/>
        </a:p>
      </dsp:txBody>
      <dsp:txXfrm>
        <a:off x="494347" y="0"/>
        <a:ext cx="1715452" cy="523875"/>
      </dsp:txXfrm>
    </dsp:sp>
    <dsp:sp modelId="{572F8465-EE35-4687-A700-33AC4E90C89E}">
      <dsp:nvSpPr>
        <dsp:cNvPr id="0" name=""/>
        <dsp:cNvSpPr/>
      </dsp:nvSpPr>
      <dsp:spPr>
        <a:xfrm>
          <a:off x="52387" y="52387"/>
          <a:ext cx="441960" cy="41910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F1C312-2220-4B48-B2BB-033CA1358C0E}">
      <dsp:nvSpPr>
        <dsp:cNvPr id="0" name=""/>
        <dsp:cNvSpPr/>
      </dsp:nvSpPr>
      <dsp:spPr>
        <a:xfrm>
          <a:off x="0" y="576262"/>
          <a:ext cx="22098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smtClean="0"/>
            <a:t>StudyUnit</a:t>
          </a:r>
          <a:endParaRPr lang="en-US" sz="1800" kern="1200"/>
        </a:p>
      </dsp:txBody>
      <dsp:txXfrm>
        <a:off x="494347" y="576262"/>
        <a:ext cx="1715452" cy="523875"/>
      </dsp:txXfrm>
    </dsp:sp>
    <dsp:sp modelId="{9521FB5F-E58F-485F-A8F3-10F27C130B4B}">
      <dsp:nvSpPr>
        <dsp:cNvPr id="0" name=""/>
        <dsp:cNvSpPr/>
      </dsp:nvSpPr>
      <dsp:spPr>
        <a:xfrm>
          <a:off x="52387" y="628649"/>
          <a:ext cx="441960" cy="419100"/>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E7BD0E-F109-439F-A44E-C676BB6932BE}">
      <dsp:nvSpPr>
        <dsp:cNvPr id="0" name=""/>
        <dsp:cNvSpPr/>
      </dsp:nvSpPr>
      <dsp:spPr>
        <a:xfrm>
          <a:off x="0" y="1152525"/>
          <a:ext cx="2209800" cy="52387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Quality</a:t>
          </a:r>
          <a:endParaRPr lang="en-US" sz="1800" kern="1200" dirty="0"/>
        </a:p>
      </dsp:txBody>
      <dsp:txXfrm>
        <a:off x="494347" y="1152525"/>
        <a:ext cx="1715452" cy="523875"/>
      </dsp:txXfrm>
    </dsp:sp>
    <dsp:sp modelId="{411A5FBD-8049-4FE1-9A56-58EFC36A0D14}">
      <dsp:nvSpPr>
        <dsp:cNvPr id="0" name=""/>
        <dsp:cNvSpPr/>
      </dsp:nvSpPr>
      <dsp:spPr>
        <a:xfrm>
          <a:off x="52387" y="1204912"/>
          <a:ext cx="441960" cy="419100"/>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4B906B-680D-BA40-A885-496E8B39B4D5}" type="datetimeFigureOut">
              <a:rPr lang="en-US" smtClean="0"/>
              <a:t>2014-04-07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B0C2B-AF64-6E41-8B8D-E508303178FB}" type="slidenum">
              <a:rPr lang="en-US" smtClean="0"/>
              <a:t>‹#›</a:t>
            </a:fld>
            <a:endParaRPr lang="en-US"/>
          </a:p>
        </p:txBody>
      </p:sp>
    </p:spTree>
    <p:extLst>
      <p:ext uri="{BB962C8B-B14F-4D97-AF65-F5344CB8AC3E}">
        <p14:creationId xmlns:p14="http://schemas.microsoft.com/office/powerpoint/2010/main" val="10708114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a:t>
            </a:r>
            <a:r>
              <a:rPr lang="en-US" baseline="0" dirty="0" smtClean="0"/>
              <a:t> keynote yesterday, Ann talked about how in the 90s, the purpose of DDI was to make data more accessible to researchers. I think that’s an important goal.</a:t>
            </a:r>
          </a:p>
          <a:p>
            <a:endParaRPr lang="en-US" baseline="0" dirty="0" smtClean="0"/>
          </a:p>
          <a:p>
            <a:r>
              <a:rPr lang="en-US" baseline="0" dirty="0" smtClean="0"/>
              <a:t>The perception about DDI Lifecycle is that this is not the case, and there’s a good reason for people to think that.</a:t>
            </a:r>
          </a:p>
          <a:p>
            <a:endParaRPr lang="en-US" baseline="0" dirty="0" smtClean="0"/>
          </a:p>
          <a:p>
            <a:r>
              <a:rPr lang="en-US" baseline="0" dirty="0" smtClean="0"/>
              <a:t>Nobody has really been talking about this, but with DDI 3.2, it’s true again.</a:t>
            </a:r>
          </a:p>
          <a:p>
            <a:endParaRPr lang="en-US" baseline="0" dirty="0" smtClean="0"/>
          </a:p>
          <a:p>
            <a:r>
              <a:rPr lang="en-US" baseline="0" dirty="0" smtClean="0"/>
              <a:t>DDI 3.2 let’s us focus on the content that researchers care about, again. </a:t>
            </a:r>
          </a:p>
          <a:p>
            <a:endParaRPr lang="en-US" baseline="0" dirty="0" smtClean="0"/>
          </a:p>
          <a:p>
            <a:r>
              <a:rPr lang="en-US" baseline="0" dirty="0" smtClean="0"/>
              <a:t>Today I want to say something that might be surprising, but: DDI 3.2 is really simple, and really powerful.</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29</a:t>
            </a:fld>
            <a:endParaRPr lang="en-US">
              <a:solidFill>
                <a:prstClr val="black"/>
              </a:solidFill>
              <a:latin typeface="Calibri"/>
            </a:endParaRPr>
          </a:p>
        </p:txBody>
      </p:sp>
    </p:spTree>
    <p:extLst>
      <p:ext uri="{BB962C8B-B14F-4D97-AF65-F5344CB8AC3E}">
        <p14:creationId xmlns:p14="http://schemas.microsoft.com/office/powerpoint/2010/main" val="3681424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9A9F5-A91A-4E4F-A4B0-6180264AA6D2}" type="slidenum">
              <a:rPr lang="en-US" smtClean="0">
                <a:solidFill>
                  <a:prstClr val="black"/>
                </a:solidFill>
                <a:latin typeface="Calibri"/>
              </a:rPr>
              <a:pPr/>
              <a:t>39</a:t>
            </a:fld>
            <a:endParaRPr lang="en-US">
              <a:solidFill>
                <a:prstClr val="black"/>
              </a:solidFill>
              <a:latin typeface="Calibri"/>
            </a:endParaRPr>
          </a:p>
        </p:txBody>
      </p:sp>
    </p:spTree>
    <p:extLst>
      <p:ext uri="{BB962C8B-B14F-4D97-AF65-F5344CB8AC3E}">
        <p14:creationId xmlns:p14="http://schemas.microsoft.com/office/powerpoint/2010/main" val="3106331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example I started with showed</a:t>
            </a:r>
            <a:r>
              <a:rPr lang="en-US" baseline="0" dirty="0" smtClean="0"/>
              <a:t> some of the issues around DDI packaging, but it’s actually a lot worse than that.</a:t>
            </a:r>
          </a:p>
          <a:p>
            <a:endParaRPr lang="en-US" baseline="0" dirty="0" smtClean="0"/>
          </a:p>
          <a:p>
            <a:r>
              <a:rPr lang="en-US" dirty="0" smtClean="0"/>
              <a:t>It showed how the Variable was contained in a </a:t>
            </a:r>
            <a:r>
              <a:rPr lang="en-US" dirty="0" err="1" smtClean="0"/>
              <a:t>VariableScheme</a:t>
            </a:r>
            <a:r>
              <a:rPr lang="en-US" dirty="0" smtClean="0"/>
              <a:t>,</a:t>
            </a:r>
            <a:r>
              <a:rPr lang="en-US" baseline="0" dirty="0" smtClean="0"/>
              <a:t> but where is the </a:t>
            </a:r>
            <a:r>
              <a:rPr lang="en-US" baseline="0" dirty="0" err="1" smtClean="0"/>
              <a:t>VariableScheme</a:t>
            </a:r>
            <a:r>
              <a:rPr lang="en-US" baseline="0" dirty="0" smtClean="0"/>
              <a:t> contained?</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41</a:t>
            </a:fld>
            <a:endParaRPr lang="en-US">
              <a:solidFill>
                <a:prstClr val="black"/>
              </a:solidFill>
              <a:latin typeface="Calibri"/>
            </a:endParaRPr>
          </a:p>
        </p:txBody>
      </p:sp>
    </p:spTree>
    <p:extLst>
      <p:ext uri="{BB962C8B-B14F-4D97-AF65-F5344CB8AC3E}">
        <p14:creationId xmlns:p14="http://schemas.microsoft.com/office/powerpoint/2010/main" val="277492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DDI 3.2,</a:t>
            </a:r>
            <a:r>
              <a:rPr lang="en-US" baseline="0" dirty="0" smtClean="0"/>
              <a:t> using the Fragments, there’s a pretty precise location where you’ll find a Variable.</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43</a:t>
            </a:fld>
            <a:endParaRPr lang="en-US">
              <a:solidFill>
                <a:prstClr val="black"/>
              </a:solidFill>
              <a:latin typeface="Calibri"/>
            </a:endParaRPr>
          </a:p>
        </p:txBody>
      </p:sp>
    </p:spTree>
    <p:extLst>
      <p:ext uri="{BB962C8B-B14F-4D97-AF65-F5344CB8AC3E}">
        <p14:creationId xmlns:p14="http://schemas.microsoft.com/office/powerpoint/2010/main" val="2038012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nice thing about the DDI 3.2 fragments is it lets you indicate the item of interest in your metadata payload.</a:t>
            </a:r>
          </a:p>
          <a:p>
            <a:endParaRPr lang="en-US" baseline="0" dirty="0" smtClean="0"/>
          </a:p>
          <a:p>
            <a:r>
              <a:rPr lang="en-US" baseline="0" dirty="0" smtClean="0"/>
              <a:t>In an example like this, we’ll have a </a:t>
            </a:r>
            <a:r>
              <a:rPr lang="en-US" baseline="0" dirty="0" err="1" smtClean="0"/>
              <a:t>PhysicalInstance</a:t>
            </a:r>
            <a:r>
              <a:rPr lang="en-US" baseline="0" dirty="0" smtClean="0"/>
              <a:t> to describe the data file, some variables, some code lists, and some categories. </a:t>
            </a:r>
          </a:p>
          <a:p>
            <a:endParaRPr lang="en-US" baseline="0" dirty="0" smtClean="0"/>
          </a:p>
          <a:p>
            <a:r>
              <a:rPr lang="en-US" baseline="0" dirty="0" smtClean="0"/>
              <a:t>If we just get a big </a:t>
            </a:r>
            <a:r>
              <a:rPr lang="en-US" baseline="0" dirty="0" err="1" smtClean="0"/>
              <a:t>DDIInstance</a:t>
            </a:r>
            <a:r>
              <a:rPr lang="en-US" baseline="0" dirty="0" smtClean="0"/>
              <a:t>, how do we know what the principle item is supposed to be?</a:t>
            </a:r>
          </a:p>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44</a:t>
            </a:fld>
            <a:endParaRPr lang="en-US">
              <a:solidFill>
                <a:prstClr val="black"/>
              </a:solidFill>
              <a:latin typeface="Calibri"/>
            </a:endParaRPr>
          </a:p>
        </p:txBody>
      </p:sp>
    </p:spTree>
    <p:extLst>
      <p:ext uri="{BB962C8B-B14F-4D97-AF65-F5344CB8AC3E}">
        <p14:creationId xmlns:p14="http://schemas.microsoft.com/office/powerpoint/2010/main" val="2208783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Can designate input and output parameters</a:t>
            </a:r>
          </a:p>
          <a:p>
            <a:endParaRPr lang="en-US" sz="1200" dirty="0" smtClean="0"/>
          </a:p>
          <a:p>
            <a:r>
              <a:rPr lang="en-US" sz="1200" dirty="0" smtClean="0"/>
              <a:t>Makes Questions and Sequences reusable across different surveys</a:t>
            </a:r>
            <a:endParaRPr lang="en-US" dirty="0" smtClean="0"/>
          </a:p>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58</a:t>
            </a:fld>
            <a:endParaRPr lang="en-US">
              <a:solidFill>
                <a:prstClr val="black"/>
              </a:solidFill>
              <a:latin typeface="Calibri"/>
            </a:endParaRPr>
          </a:p>
        </p:txBody>
      </p:sp>
    </p:spTree>
    <p:extLst>
      <p:ext uri="{BB962C8B-B14F-4D97-AF65-F5344CB8AC3E}">
        <p14:creationId xmlns:p14="http://schemas.microsoft.com/office/powerpoint/2010/main" val="1091692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59</a:t>
            </a:fld>
            <a:endParaRPr lang="en-US">
              <a:solidFill>
                <a:prstClr val="black"/>
              </a:solidFill>
              <a:latin typeface="Calibri"/>
            </a:endParaRPr>
          </a:p>
        </p:txBody>
      </p:sp>
    </p:spTree>
    <p:extLst>
      <p:ext uri="{BB962C8B-B14F-4D97-AF65-F5344CB8AC3E}">
        <p14:creationId xmlns:p14="http://schemas.microsoft.com/office/powerpoint/2010/main" val="470258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 options are bad for interoperability</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68</a:t>
            </a:fld>
            <a:endParaRPr lang="en-US">
              <a:solidFill>
                <a:prstClr val="black"/>
              </a:solidFill>
              <a:latin typeface="Calibri"/>
            </a:endParaRPr>
          </a:p>
        </p:txBody>
      </p:sp>
    </p:spTree>
    <p:extLst>
      <p:ext uri="{BB962C8B-B14F-4D97-AF65-F5344CB8AC3E}">
        <p14:creationId xmlns:p14="http://schemas.microsoft.com/office/powerpoint/2010/main" val="224439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Version numbers are rather arbitrary, but the small increase here understates the significance of the update.</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70</a:t>
            </a:fld>
            <a:endParaRPr lang="en-US">
              <a:solidFill>
                <a:prstClr val="black"/>
              </a:solidFill>
              <a:latin typeface="Calibri"/>
            </a:endParaRPr>
          </a:p>
        </p:txBody>
      </p:sp>
    </p:spTree>
    <p:extLst>
      <p:ext uri="{BB962C8B-B14F-4D97-AF65-F5344CB8AC3E}">
        <p14:creationId xmlns:p14="http://schemas.microsoft.com/office/powerpoint/2010/main" val="2255348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9A9F5-A91A-4E4F-A4B0-6180264AA6D2}" type="slidenum">
              <a:rPr lang="en-US" smtClean="0">
                <a:solidFill>
                  <a:prstClr val="black"/>
                </a:solidFill>
                <a:latin typeface="Calibri"/>
              </a:rPr>
              <a:pPr/>
              <a:t>71</a:t>
            </a:fld>
            <a:endParaRPr lang="en-US">
              <a:solidFill>
                <a:prstClr val="black"/>
              </a:solidFill>
              <a:latin typeface="Calibri"/>
            </a:endParaRPr>
          </a:p>
        </p:txBody>
      </p:sp>
    </p:spTree>
    <p:extLst>
      <p:ext uri="{BB962C8B-B14F-4D97-AF65-F5344CB8AC3E}">
        <p14:creationId xmlns:p14="http://schemas.microsoft.com/office/powerpoint/2010/main" val="2881178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a:t>
            </a:r>
            <a:r>
              <a:rPr lang="en-US" baseline="0" dirty="0" smtClean="0"/>
              <a:t> spent two days last month training a group at the University of Michigan on DDI 3.2, and at dinner one night somebody said something that kind of struck me.</a:t>
            </a:r>
            <a:endParaRPr lang="en-US" dirty="0" smtClean="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72</a:t>
            </a:fld>
            <a:endParaRPr lang="en-US">
              <a:solidFill>
                <a:prstClr val="black"/>
              </a:solidFill>
              <a:latin typeface="Calibri"/>
            </a:endParaRPr>
          </a:p>
        </p:txBody>
      </p:sp>
    </p:spTree>
    <p:extLst>
      <p:ext uri="{BB962C8B-B14F-4D97-AF65-F5344CB8AC3E}">
        <p14:creationId xmlns:p14="http://schemas.microsoft.com/office/powerpoint/2010/main" val="913531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start off with a quick example to show the main reasons why </a:t>
            </a:r>
            <a:r>
              <a:rPr lang="en-US" baseline="0" dirty="0" smtClean="0"/>
              <a:t>I think this is true, and then highlight some of the other changes in DDI 3.2 that make the standard a lot nicer to work with.</a:t>
            </a:r>
            <a:endParaRPr lang="en-US" dirty="0" smtClean="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30</a:t>
            </a:fld>
            <a:endParaRPr lang="en-US">
              <a:solidFill>
                <a:prstClr val="black"/>
              </a:solidFill>
              <a:latin typeface="Calibri"/>
            </a:endParaRPr>
          </a:p>
        </p:txBody>
      </p:sp>
    </p:spTree>
    <p:extLst>
      <p:ext uri="{BB962C8B-B14F-4D97-AF65-F5344CB8AC3E}">
        <p14:creationId xmlns:p14="http://schemas.microsoft.com/office/powerpoint/2010/main" val="2890565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trained</a:t>
            </a:r>
            <a:r>
              <a:rPr lang="en-US" baseline="0" dirty="0" smtClean="0"/>
              <a:t> groups in both DDI 3.1 and DDI 3.2. I never heard anything like this about DDI 3.1.</a:t>
            </a:r>
            <a:endParaRPr lang="en-US" dirty="0" smtClean="0"/>
          </a:p>
          <a:p>
            <a:endParaRPr lang="en-US" dirty="0" smtClean="0"/>
          </a:p>
          <a:p>
            <a:r>
              <a:rPr lang="en-US" dirty="0" smtClean="0"/>
              <a:t>Learning and using DDI 3.2</a:t>
            </a:r>
            <a:r>
              <a:rPr lang="en-US" baseline="0" dirty="0" smtClean="0"/>
              <a:t> </a:t>
            </a:r>
            <a:r>
              <a:rPr lang="en-US" dirty="0" smtClean="0"/>
              <a:t>is far</a:t>
            </a:r>
            <a:r>
              <a:rPr lang="en-US" baseline="0" dirty="0" smtClean="0"/>
              <a:t> simpler than DDI 3.1. If you haven’t looked at DDI Lifecycle in a while, it’s worth another look.</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73</a:t>
            </a:fld>
            <a:endParaRPr lang="en-US">
              <a:solidFill>
                <a:prstClr val="black"/>
              </a:solidFill>
              <a:latin typeface="Calibri"/>
            </a:endParaRPr>
          </a:p>
        </p:txBody>
      </p:sp>
    </p:spTree>
    <p:extLst>
      <p:ext uri="{BB962C8B-B14F-4D97-AF65-F5344CB8AC3E}">
        <p14:creationId xmlns:p14="http://schemas.microsoft.com/office/powerpoint/2010/main" val="4048939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75</a:t>
            </a:fld>
            <a:endParaRPr lang="en-US">
              <a:solidFill>
                <a:prstClr val="black"/>
              </a:solidFill>
              <a:latin typeface="Calibri"/>
            </a:endParaRPr>
          </a:p>
        </p:txBody>
      </p:sp>
    </p:spTree>
    <p:extLst>
      <p:ext uri="{BB962C8B-B14F-4D97-AF65-F5344CB8AC3E}">
        <p14:creationId xmlns:p14="http://schemas.microsoft.com/office/powerpoint/2010/main" val="333757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things that stuck out at me at the European DDI meeting in December was somebody who commented that, attending a DDI meeting, they expected to see a lot of actual DDI.</a:t>
            </a:r>
          </a:p>
          <a:p>
            <a:endParaRPr lang="en-US" baseline="0" dirty="0" smtClean="0"/>
          </a:p>
          <a:p>
            <a:r>
              <a:rPr lang="en-US" baseline="0" dirty="0" smtClean="0"/>
              <a:t>I have no idea whether this is a good idea or not, but it seemed like they might have a point, so I’m going to talk through some XML here. </a:t>
            </a:r>
            <a:endParaRPr lang="en-US" dirty="0" smtClean="0"/>
          </a:p>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31</a:t>
            </a:fld>
            <a:endParaRPr lang="en-US">
              <a:solidFill>
                <a:prstClr val="black"/>
              </a:solidFill>
              <a:latin typeface="Calibri"/>
            </a:endParaRPr>
          </a:p>
        </p:txBody>
      </p:sp>
    </p:spTree>
    <p:extLst>
      <p:ext uri="{BB962C8B-B14F-4D97-AF65-F5344CB8AC3E}">
        <p14:creationId xmlns:p14="http://schemas.microsoft.com/office/powerpoint/2010/main" val="3470223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see what it looks like to</a:t>
            </a:r>
            <a:r>
              <a:rPr lang="en-US" baseline="0" dirty="0" smtClean="0"/>
              <a:t> create DDI 3.1 XML to describe that single column of data.</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32</a:t>
            </a:fld>
            <a:endParaRPr lang="en-US">
              <a:solidFill>
                <a:prstClr val="black"/>
              </a:solidFill>
              <a:latin typeface="Calibri"/>
            </a:endParaRPr>
          </a:p>
        </p:txBody>
      </p:sp>
    </p:spTree>
    <p:extLst>
      <p:ext uri="{BB962C8B-B14F-4D97-AF65-F5344CB8AC3E}">
        <p14:creationId xmlns:p14="http://schemas.microsoft.com/office/powerpoint/2010/main" val="3697384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That’s quite</a:t>
            </a:r>
            <a:r>
              <a:rPr lang="en-US" baseline="0" dirty="0" smtClean="0"/>
              <a:t> a lot, given that we’re really just trying to document this much information.</a:t>
            </a:r>
          </a:p>
          <a:p>
            <a:endParaRPr lang="en-US" baseline="0" dirty="0" smtClean="0"/>
          </a:p>
          <a:p>
            <a:r>
              <a:rPr lang="en-US" baseline="0" dirty="0" smtClean="0"/>
              <a:t>It’s not really the number of lines that is the problem here. It’s the fact that everything in red is an identified, versioned item, that we somehow need to keep track of in whatever system is generating this. That’s a lot of management overhead.</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33</a:t>
            </a:fld>
            <a:endParaRPr lang="en-US">
              <a:solidFill>
                <a:prstClr val="black"/>
              </a:solidFill>
              <a:latin typeface="Calibri"/>
            </a:endParaRPr>
          </a:p>
        </p:txBody>
      </p:sp>
    </p:spTree>
    <p:extLst>
      <p:ext uri="{BB962C8B-B14F-4D97-AF65-F5344CB8AC3E}">
        <p14:creationId xmlns:p14="http://schemas.microsoft.com/office/powerpoint/2010/main" val="1735654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take a look at what it looks</a:t>
            </a:r>
            <a:r>
              <a:rPr lang="en-US" baseline="0" dirty="0" smtClean="0"/>
              <a:t> like to document this column of data with DDI 3.2</a:t>
            </a:r>
            <a:endParaRPr lang="en-US" dirty="0" smtClean="0"/>
          </a:p>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34</a:t>
            </a:fld>
            <a:endParaRPr lang="en-US">
              <a:solidFill>
                <a:prstClr val="black"/>
              </a:solidFill>
              <a:latin typeface="Calibri"/>
            </a:endParaRPr>
          </a:p>
        </p:txBody>
      </p:sp>
    </p:spTree>
    <p:extLst>
      <p:ext uri="{BB962C8B-B14F-4D97-AF65-F5344CB8AC3E}">
        <p14:creationId xmlns:p14="http://schemas.microsoft.com/office/powerpoint/2010/main" val="3295166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say there</a:t>
            </a:r>
            <a:r>
              <a:rPr lang="en-US" baseline="0" dirty="0" smtClean="0"/>
              <a:t> are a lot of tags there and it’s true, but</a:t>
            </a:r>
          </a:p>
          <a:p>
            <a:endParaRPr lang="en-US" dirty="0" smtClean="0"/>
          </a:p>
          <a:p>
            <a:r>
              <a:rPr lang="en-US" dirty="0" smtClean="0"/>
              <a:t>Notice how there’s only one </a:t>
            </a:r>
            <a:r>
              <a:rPr lang="en-US" dirty="0" err="1" smtClean="0"/>
              <a:t>versionable</a:t>
            </a:r>
            <a:r>
              <a:rPr lang="en-US" dirty="0" smtClean="0"/>
              <a:t> item. That’s important.</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35</a:t>
            </a:fld>
            <a:endParaRPr lang="en-US">
              <a:solidFill>
                <a:prstClr val="black"/>
              </a:solidFill>
              <a:latin typeface="Calibri"/>
            </a:endParaRPr>
          </a:p>
        </p:txBody>
      </p:sp>
    </p:spTree>
    <p:extLst>
      <p:ext uri="{BB962C8B-B14F-4D97-AF65-F5344CB8AC3E}">
        <p14:creationId xmlns:p14="http://schemas.microsoft.com/office/powerpoint/2010/main" val="3734713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36</a:t>
            </a:fld>
            <a:endParaRPr lang="en-US">
              <a:solidFill>
                <a:prstClr val="black"/>
              </a:solidFill>
              <a:latin typeface="Calibri"/>
            </a:endParaRPr>
          </a:p>
        </p:txBody>
      </p:sp>
    </p:spTree>
    <p:extLst>
      <p:ext uri="{BB962C8B-B14F-4D97-AF65-F5344CB8AC3E}">
        <p14:creationId xmlns:p14="http://schemas.microsoft.com/office/powerpoint/2010/main" val="1432078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DDI 3.2 let’s us focus</a:t>
            </a:r>
            <a:r>
              <a:rPr lang="en-US" baseline="0" dirty="0" smtClean="0"/>
              <a:t> on the content. </a:t>
            </a:r>
          </a:p>
          <a:p>
            <a:endParaRPr lang="en-US" baseline="0" dirty="0" smtClean="0"/>
          </a:p>
          <a:p>
            <a:r>
              <a:rPr lang="en-US" baseline="0" dirty="0" smtClean="0"/>
              <a:t>That’s important because the content is what helps researchers discover an understand the data that are important.</a:t>
            </a:r>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solidFill>
                  <a:prstClr val="black"/>
                </a:solidFill>
                <a:latin typeface="Calibri"/>
              </a:rPr>
              <a:pPr/>
              <a:t>38</a:t>
            </a:fld>
            <a:endParaRPr lang="en-US">
              <a:solidFill>
                <a:prstClr val="black"/>
              </a:solidFill>
              <a:latin typeface="Calibri"/>
            </a:endParaRPr>
          </a:p>
        </p:txBody>
      </p:sp>
    </p:spTree>
    <p:extLst>
      <p:ext uri="{BB962C8B-B14F-4D97-AF65-F5344CB8AC3E}">
        <p14:creationId xmlns:p14="http://schemas.microsoft.com/office/powerpoint/2010/main" val="4150009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A4529DB-D211-4F0B-AF12-860249674AAB}" type="datetimeFigureOut">
              <a:rPr lang="en-US" smtClean="0"/>
              <a:pPr/>
              <a:t>2014-04-07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77EA81B-3DFF-4F7D-85AD-04B11B0181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latin typeface="Tw Cen MT"/>
              </a:rPr>
              <a:pPr/>
              <a:t>2014-04-07</a:t>
            </a:fld>
            <a:endParaRPr lang="en-US">
              <a:latin typeface="Tw Cen MT"/>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latin typeface="Tw Cen MT"/>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solidFill>
                  <a:srgbClr val="EBDDC3"/>
                </a:solidFill>
                <a:latin typeface="Tw Cen MT"/>
              </a:rPr>
              <a:pPr/>
              <a:t>‹#›</a:t>
            </a:fld>
            <a:endParaRPr lang="en-US">
              <a:solidFill>
                <a:srgbClr val="EBDDC3"/>
              </a:solidFill>
              <a:latin typeface="Tw Cen MT"/>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5" name="Footer Placeholder 4"/>
          <p:cNvSpPr>
            <a:spLocks noGrp="1"/>
          </p:cNvSpPr>
          <p:nvPr>
            <p:ph type="ftr" sz="quarter" idx="11"/>
          </p:nvPr>
        </p:nvSpPr>
        <p:spPr/>
        <p:txBody>
          <a:bodyPr/>
          <a:lstStyle/>
          <a:p>
            <a:endParaRPr lang="en-US">
              <a:solidFill>
                <a:srgbClr val="775F55"/>
              </a:solidFill>
              <a:latin typeface="Tw Cen MT"/>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latin typeface="Tw Cen MT"/>
              </a:rPr>
              <a:pPr/>
              <a:t>‹#›</a:t>
            </a:fld>
            <a:endParaRPr lang="en-US">
              <a:latin typeface="Tw Cen MT"/>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latin typeface="Tw Cen MT"/>
              </a:rPr>
              <a:pPr/>
              <a:t>‹#›</a:t>
            </a:fld>
            <a:endParaRPr lang="en-US">
              <a:latin typeface="Tw Cen MT"/>
            </a:endParaRPr>
          </a:p>
        </p:txBody>
      </p:sp>
      <p:sp>
        <p:nvSpPr>
          <p:cNvPr id="14" name="Footer Placeholder 13"/>
          <p:cNvSpPr>
            <a:spLocks noGrp="1"/>
          </p:cNvSpPr>
          <p:nvPr>
            <p:ph type="ftr" sz="quarter" idx="12"/>
          </p:nvPr>
        </p:nvSpPr>
        <p:spPr/>
        <p:txBody>
          <a:bodyPr/>
          <a:lstStyle/>
          <a:p>
            <a:endParaRPr lang="en-US">
              <a:solidFill>
                <a:srgbClr val="775F55"/>
              </a:solidFill>
              <a:latin typeface="Tw Cen MT"/>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10" name="Slide Number Placeholder 9"/>
          <p:cNvSpPr>
            <a:spLocks noGrp="1"/>
          </p:cNvSpPr>
          <p:nvPr>
            <p:ph type="sldNum" sz="quarter" idx="16"/>
          </p:nvPr>
        </p:nvSpPr>
        <p:spPr/>
        <p:txBody>
          <a:bodyPr rtlCol="0"/>
          <a:lstStyle/>
          <a:p>
            <a:fld id="{B6F15528-21DE-4FAA-801E-634DDDAF4B2B}" type="slidenum">
              <a:rPr lang="en-US" smtClean="0">
                <a:latin typeface="Tw Cen MT"/>
              </a:rPr>
              <a:pPr/>
              <a:t>‹#›</a:t>
            </a:fld>
            <a:endParaRPr lang="en-US">
              <a:latin typeface="Tw Cen MT"/>
            </a:endParaRPr>
          </a:p>
        </p:txBody>
      </p:sp>
      <p:sp>
        <p:nvSpPr>
          <p:cNvPr id="12" name="Footer Placeholder 11"/>
          <p:cNvSpPr>
            <a:spLocks noGrp="1"/>
          </p:cNvSpPr>
          <p:nvPr>
            <p:ph type="ftr" sz="quarter" idx="17"/>
          </p:nvPr>
        </p:nvSpPr>
        <p:spPr/>
        <p:txBody>
          <a:bodyPr rtlCol="0"/>
          <a:lstStyle/>
          <a:p>
            <a:endParaRPr lang="en-US">
              <a:solidFill>
                <a:srgbClr val="775F55"/>
              </a:solidFill>
              <a:latin typeface="Tw Cen MT"/>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12" name="Slide Number Placeholder 11"/>
          <p:cNvSpPr>
            <a:spLocks noGrp="1"/>
          </p:cNvSpPr>
          <p:nvPr>
            <p:ph type="sldNum" sz="quarter" idx="16"/>
          </p:nvPr>
        </p:nvSpPr>
        <p:spPr/>
        <p:txBody>
          <a:bodyPr rtlCol="0"/>
          <a:lstStyle/>
          <a:p>
            <a:fld id="{B6F15528-21DE-4FAA-801E-634DDDAF4B2B}" type="slidenum">
              <a:rPr lang="en-US" smtClean="0">
                <a:latin typeface="Tw Cen MT"/>
              </a:rPr>
              <a:pPr/>
              <a:t>‹#›</a:t>
            </a:fld>
            <a:endParaRPr lang="en-US">
              <a:latin typeface="Tw Cen MT"/>
            </a:endParaRPr>
          </a:p>
        </p:txBody>
      </p:sp>
      <p:sp>
        <p:nvSpPr>
          <p:cNvPr id="14" name="Footer Placeholder 13"/>
          <p:cNvSpPr>
            <a:spLocks noGrp="1"/>
          </p:cNvSpPr>
          <p:nvPr>
            <p:ph type="ftr" sz="quarter" idx="17"/>
          </p:nvPr>
        </p:nvSpPr>
        <p:spPr/>
        <p:txBody>
          <a:bodyPr rtlCol="0"/>
          <a:lstStyle/>
          <a:p>
            <a:endParaRPr lang="en-US">
              <a:solidFill>
                <a:srgbClr val="775F55"/>
              </a:solidFill>
              <a:latin typeface="Tw Cen MT"/>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4" name="Footer Placeholder 3"/>
          <p:cNvSpPr>
            <a:spLocks noGrp="1"/>
          </p:cNvSpPr>
          <p:nvPr>
            <p:ph type="ftr" sz="quarter" idx="11"/>
          </p:nvPr>
        </p:nvSpPr>
        <p:spPr/>
        <p:txBody>
          <a:bodyPr/>
          <a:lstStyle/>
          <a:p>
            <a:endParaRPr lang="en-US">
              <a:solidFill>
                <a:srgbClr val="775F55"/>
              </a:solidFill>
              <a:latin typeface="Tw Cen MT"/>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latin typeface="Tw Cen MT"/>
              </a:rPr>
              <a:pPr/>
              <a:t>‹#›</a:t>
            </a:fld>
            <a:endParaRPr lang="en-US">
              <a:latin typeface="Tw Cen MT"/>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3" name="Footer Placeholder 2"/>
          <p:cNvSpPr>
            <a:spLocks noGrp="1"/>
          </p:cNvSpPr>
          <p:nvPr>
            <p:ph type="ftr" sz="quarter" idx="11"/>
          </p:nvPr>
        </p:nvSpPr>
        <p:spPr/>
        <p:txBody>
          <a:bodyPr/>
          <a:lstStyle/>
          <a:p>
            <a:endParaRPr lang="en-US">
              <a:solidFill>
                <a:srgbClr val="775F55"/>
              </a:solidFill>
              <a:latin typeface="Tw Cen MT"/>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solidFill>
                  <a:srgbClr val="775F55"/>
                </a:solidFill>
                <a:latin typeface="Tw Cen MT"/>
              </a:rPr>
              <a:pPr/>
              <a:t>‹#›</a:t>
            </a:fld>
            <a:endParaRPr lang="en-US">
              <a:solidFill>
                <a:srgbClr val="775F55"/>
              </a:solidFill>
              <a:latin typeface="Tw Cen MT"/>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6" name="Footer Placeholder 5"/>
          <p:cNvSpPr>
            <a:spLocks noGrp="1"/>
          </p:cNvSpPr>
          <p:nvPr>
            <p:ph type="ftr" sz="quarter" idx="11"/>
          </p:nvPr>
        </p:nvSpPr>
        <p:spPr/>
        <p:txBody>
          <a:bodyPr/>
          <a:lstStyle/>
          <a:p>
            <a:endParaRPr lang="en-US">
              <a:solidFill>
                <a:srgbClr val="775F55"/>
              </a:solidFill>
              <a:latin typeface="Tw Cen MT"/>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latin typeface="Tw Cen MT"/>
              </a:rPr>
              <a:pPr/>
              <a:t>‹#›</a:t>
            </a:fld>
            <a:endParaRPr lang="en-US">
              <a:latin typeface="Tw Cen MT"/>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latin typeface="Tw Cen MT"/>
              </a:rPr>
              <a:pPr/>
              <a:t>‹#›</a:t>
            </a:fld>
            <a:endParaRPr lang="en-US">
              <a:latin typeface="Tw Cen MT"/>
            </a:endParaRPr>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latin typeface="Tw Cen MT"/>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5" name="Footer Placeholder 4"/>
          <p:cNvSpPr>
            <a:spLocks noGrp="1"/>
          </p:cNvSpPr>
          <p:nvPr>
            <p:ph type="ftr" sz="quarter" idx="11"/>
          </p:nvPr>
        </p:nvSpPr>
        <p:spPr/>
        <p:txBody>
          <a:bodyPr/>
          <a:lstStyle/>
          <a:p>
            <a:endParaRPr lang="en-US">
              <a:solidFill>
                <a:srgbClr val="775F55"/>
              </a:solidFill>
              <a:latin typeface="Tw Cen MT"/>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latin typeface="Tw Cen MT"/>
              </a:rPr>
              <a:pPr/>
              <a:t>‹#›</a:t>
            </a:fld>
            <a:endParaRPr lang="en-US">
              <a:latin typeface="Tw Cen MT"/>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latin typeface="Tw Cen MT"/>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latin typeface="Tw Cen MT"/>
              </a:rPr>
              <a:pPr/>
              <a:t>‹#›</a:t>
            </a:fld>
            <a:endParaRPr lang="en-US">
              <a:latin typeface="Tw Cen MT"/>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A4529DB-D211-4F0B-AF12-860249674AAB}" type="datetimeFigureOut">
              <a:rPr lang="en-US" smtClean="0"/>
              <a:pPr/>
              <a:t>2014-04-07</a:t>
            </a:fld>
            <a:endParaRPr lang="en-US"/>
          </a:p>
        </p:txBody>
      </p:sp>
      <p:sp>
        <p:nvSpPr>
          <p:cNvPr id="27" name="Slide Number Placeholder 26"/>
          <p:cNvSpPr>
            <a:spLocks noGrp="1"/>
          </p:cNvSpPr>
          <p:nvPr>
            <p:ph type="sldNum" sz="quarter" idx="11"/>
          </p:nvPr>
        </p:nvSpPr>
        <p:spPr/>
        <p:txBody>
          <a:bodyPr rtlCol="0"/>
          <a:lstStyle/>
          <a:p>
            <a:fld id="{E77EA81B-3DFF-4F7D-85AD-04B11B0181E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A4529DB-D211-4F0B-AF12-860249674AAB}" type="datetimeFigureOut">
              <a:rPr lang="en-US" smtClean="0"/>
              <a:pPr/>
              <a:t>2014-04-07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77EA81B-3DFF-4F7D-85AD-04B11B018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4529DB-D211-4F0B-AF12-860249674AAB}" type="datetimeFigureOut">
              <a:rPr lang="en-US" smtClean="0"/>
              <a:pPr/>
              <a:t>2014-04-07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EA81B-3DFF-4F7D-85AD-04B11B0181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A4529DB-D211-4F0B-AF12-860249674AAB}" type="datetimeFigureOut">
              <a:rPr lang="en-US" smtClean="0"/>
              <a:pPr/>
              <a:t>2014-04-07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77EA81B-3DFF-4F7D-85AD-04B11B0181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solidFill>
                  <a:srgbClr val="775F55"/>
                </a:solidFill>
                <a:latin typeface="Tw Cen MT"/>
              </a:rPr>
              <a:pPr/>
              <a:t>2014-04-07</a:t>
            </a:fld>
            <a:endParaRPr lang="en-US">
              <a:solidFill>
                <a:srgbClr val="775F55"/>
              </a:solidFill>
              <a:latin typeface="Tw Cen MT"/>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775F55"/>
              </a:solidFill>
              <a:latin typeface="Tw Cen MT"/>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Tw Cen MT"/>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latin typeface="Tw Cen MT"/>
              </a:rPr>
              <a:pPr/>
              <a:t>‹#›</a:t>
            </a:fld>
            <a:endParaRPr lang="en-US">
              <a:latin typeface="Tw Cen MT"/>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9" Type="http://schemas.openxmlformats.org/officeDocument/2006/relationships/diagramLayout" Target="../diagrams/layout2.xml"/><Relationship Id="rId20" Type="http://schemas.openxmlformats.org/officeDocument/2006/relationships/diagramQuickStyle" Target="../diagrams/quickStyle4.xml"/><Relationship Id="rId21" Type="http://schemas.openxmlformats.org/officeDocument/2006/relationships/diagramColors" Target="../diagrams/colors4.xml"/><Relationship Id="rId22" Type="http://schemas.microsoft.com/office/2007/relationships/diagramDrawing" Target="../diagrams/drawing4.xml"/><Relationship Id="rId23" Type="http://schemas.openxmlformats.org/officeDocument/2006/relationships/diagramData" Target="../diagrams/data5.xml"/><Relationship Id="rId24" Type="http://schemas.openxmlformats.org/officeDocument/2006/relationships/diagramLayout" Target="../diagrams/layout5.xml"/><Relationship Id="rId25" Type="http://schemas.openxmlformats.org/officeDocument/2006/relationships/diagramQuickStyle" Target="../diagrams/quickStyle5.xml"/><Relationship Id="rId26" Type="http://schemas.openxmlformats.org/officeDocument/2006/relationships/diagramColors" Target="../diagrams/colors5.xml"/><Relationship Id="rId27" Type="http://schemas.microsoft.com/office/2007/relationships/diagramDrawing" Target="../diagrams/drawing5.xml"/><Relationship Id="rId10" Type="http://schemas.openxmlformats.org/officeDocument/2006/relationships/diagramQuickStyle" Target="../diagrams/quickStyle2.xml"/><Relationship Id="rId11" Type="http://schemas.openxmlformats.org/officeDocument/2006/relationships/diagramColors" Target="../diagrams/colors2.xml"/><Relationship Id="rId12" Type="http://schemas.microsoft.com/office/2007/relationships/diagramDrawing" Target="../diagrams/drawing2.xml"/><Relationship Id="rId13" Type="http://schemas.openxmlformats.org/officeDocument/2006/relationships/diagramData" Target="../diagrams/data3.xml"/><Relationship Id="rId14" Type="http://schemas.openxmlformats.org/officeDocument/2006/relationships/diagramLayout" Target="../diagrams/layout3.xml"/><Relationship Id="rId15" Type="http://schemas.openxmlformats.org/officeDocument/2006/relationships/diagramQuickStyle" Target="../diagrams/quickStyle3.xml"/><Relationship Id="rId16" Type="http://schemas.openxmlformats.org/officeDocument/2006/relationships/diagramColors" Target="../diagrams/colors3.xml"/><Relationship Id="rId17" Type="http://schemas.microsoft.com/office/2007/relationships/diagramDrawing" Target="../diagrams/drawing3.xml"/><Relationship Id="rId18" Type="http://schemas.openxmlformats.org/officeDocument/2006/relationships/diagramData" Target="../diagrams/data4.xml"/><Relationship Id="rId19" Type="http://schemas.openxmlformats.org/officeDocument/2006/relationships/diagramLayout" Target="../diagrams/layout4.xml"/><Relationship Id="rId1" Type="http://schemas.openxmlformats.org/officeDocument/2006/relationships/slideLayout" Target="../slideLayouts/slideLayout17.xml"/><Relationship Id="rId2" Type="http://schemas.openxmlformats.org/officeDocument/2006/relationships/notesSlide" Target="../notesSlides/notesSlide9.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5.jp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13.xml"/><Relationship Id="rId2" Type="http://schemas.openxmlformats.org/officeDocument/2006/relationships/diagramData" Target="../diagrams/data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5.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71.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72.xml.rels><?xml version="1.0" encoding="UTF-8" standalone="yes"?>
<Relationships xmlns="http://schemas.openxmlformats.org/package/2006/relationships"><Relationship Id="rId9" Type="http://schemas.openxmlformats.org/officeDocument/2006/relationships/diagramLayout" Target="../diagrams/layout10.xml"/><Relationship Id="rId20" Type="http://schemas.openxmlformats.org/officeDocument/2006/relationships/diagramQuickStyle" Target="../diagrams/quickStyle12.xml"/><Relationship Id="rId21" Type="http://schemas.openxmlformats.org/officeDocument/2006/relationships/diagramColors" Target="../diagrams/colors12.xml"/><Relationship Id="rId22" Type="http://schemas.microsoft.com/office/2007/relationships/diagramDrawing" Target="../diagrams/drawing12.xml"/><Relationship Id="rId23" Type="http://schemas.openxmlformats.org/officeDocument/2006/relationships/diagramData" Target="../diagrams/data13.xml"/><Relationship Id="rId24" Type="http://schemas.openxmlformats.org/officeDocument/2006/relationships/diagramLayout" Target="../diagrams/layout13.xml"/><Relationship Id="rId25" Type="http://schemas.openxmlformats.org/officeDocument/2006/relationships/diagramQuickStyle" Target="../diagrams/quickStyle13.xml"/><Relationship Id="rId26" Type="http://schemas.openxmlformats.org/officeDocument/2006/relationships/diagramColors" Target="../diagrams/colors13.xml"/><Relationship Id="rId27" Type="http://schemas.microsoft.com/office/2007/relationships/diagramDrawing" Target="../diagrams/drawing13.xml"/><Relationship Id="rId10" Type="http://schemas.openxmlformats.org/officeDocument/2006/relationships/diagramQuickStyle" Target="../diagrams/quickStyle10.xml"/><Relationship Id="rId11" Type="http://schemas.openxmlformats.org/officeDocument/2006/relationships/diagramColors" Target="../diagrams/colors10.xml"/><Relationship Id="rId12" Type="http://schemas.microsoft.com/office/2007/relationships/diagramDrawing" Target="../diagrams/drawing10.xml"/><Relationship Id="rId13" Type="http://schemas.openxmlformats.org/officeDocument/2006/relationships/diagramData" Target="../diagrams/data11.xml"/><Relationship Id="rId14" Type="http://schemas.openxmlformats.org/officeDocument/2006/relationships/diagramLayout" Target="../diagrams/layout11.xml"/><Relationship Id="rId15" Type="http://schemas.openxmlformats.org/officeDocument/2006/relationships/diagramQuickStyle" Target="../diagrams/quickStyle11.xml"/><Relationship Id="rId16" Type="http://schemas.openxmlformats.org/officeDocument/2006/relationships/diagramColors" Target="../diagrams/colors11.xml"/><Relationship Id="rId17" Type="http://schemas.microsoft.com/office/2007/relationships/diagramDrawing" Target="../diagrams/drawing11.xml"/><Relationship Id="rId18" Type="http://schemas.openxmlformats.org/officeDocument/2006/relationships/diagramData" Target="../diagrams/data12.xml"/><Relationship Id="rId19" Type="http://schemas.openxmlformats.org/officeDocument/2006/relationships/diagramLayout" Target="../diagrams/layout12.xml"/><Relationship Id="rId1" Type="http://schemas.openxmlformats.org/officeDocument/2006/relationships/slideLayout" Target="../slideLayouts/slideLayout17.xml"/><Relationship Id="rId2" Type="http://schemas.openxmlformats.org/officeDocument/2006/relationships/notesSlide" Target="../notesSlides/notesSlide19.xml"/><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8" Type="http://schemas.openxmlformats.org/officeDocument/2006/relationships/diagramData" Target="../diagrams/data10.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image" Target="../media/image26.emf"/><Relationship Id="rId1" Type="http://schemas.openxmlformats.org/officeDocument/2006/relationships/customXml" Target="../../customXml/item2.xml"/><Relationship Id="rId2"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5" Type="http://schemas.openxmlformats.org/officeDocument/2006/relationships/image" Target="../media/image29.png"/><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dialliance.org/ddi-moving-forward-process" TargetMode="Externa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458200" cy="1470025"/>
          </a:xfrm>
        </p:spPr>
        <p:txBody>
          <a:bodyPr>
            <a:normAutofit/>
          </a:bodyPr>
          <a:lstStyle/>
          <a:p>
            <a:r>
              <a:rPr lang="en-US" dirty="0" smtClean="0"/>
              <a:t>What’s new with DDI 3.2 and beyond</a:t>
            </a:r>
            <a:endParaRPr lang="en-US" dirty="0"/>
          </a:p>
        </p:txBody>
      </p:sp>
      <p:sp>
        <p:nvSpPr>
          <p:cNvPr id="3" name="Subtitle 2"/>
          <p:cNvSpPr>
            <a:spLocks noGrp="1"/>
          </p:cNvSpPr>
          <p:nvPr>
            <p:ph type="subTitle" idx="1"/>
          </p:nvPr>
        </p:nvSpPr>
        <p:spPr/>
        <p:txBody>
          <a:bodyPr>
            <a:normAutofit/>
          </a:bodyPr>
          <a:lstStyle/>
          <a:p>
            <a:r>
              <a:rPr lang="en-US" dirty="0" smtClean="0"/>
              <a:t>Jeremy Iverson</a:t>
            </a:r>
          </a:p>
          <a:p>
            <a:r>
              <a:rPr lang="en-US" dirty="0" smtClean="0"/>
              <a:t>Wendy Thomas</a:t>
            </a:r>
          </a:p>
          <a:p>
            <a:r>
              <a:rPr lang="en-US" dirty="0" smtClean="0"/>
              <a:t>NADDI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066800"/>
          </a:xfrm>
        </p:spPr>
        <p:txBody>
          <a:bodyPr>
            <a:normAutofit/>
          </a:bodyPr>
          <a:lstStyle/>
          <a:p>
            <a:r>
              <a:rPr lang="en-US" dirty="0" smtClean="0"/>
              <a:t>New Content</a:t>
            </a:r>
            <a:endParaRPr lang="en-US" dirty="0"/>
          </a:p>
        </p:txBody>
      </p:sp>
      <p:sp>
        <p:nvSpPr>
          <p:cNvPr id="2" name="Content Placeholder 1"/>
          <p:cNvSpPr>
            <a:spLocks noGrp="1"/>
          </p:cNvSpPr>
          <p:nvPr>
            <p:ph idx="1"/>
          </p:nvPr>
        </p:nvSpPr>
        <p:spPr>
          <a:xfrm>
            <a:off x="457200" y="1981200"/>
            <a:ext cx="8229600" cy="4325112"/>
          </a:xfrm>
        </p:spPr>
        <p:txBody>
          <a:bodyPr>
            <a:normAutofit fontScale="70000" lnSpcReduction="20000"/>
          </a:bodyPr>
          <a:lstStyle/>
          <a:p>
            <a:r>
              <a:rPr lang="en-US" dirty="0" smtClean="0"/>
              <a:t>Complex Questionnaires</a:t>
            </a:r>
          </a:p>
          <a:p>
            <a:pPr lvl="1"/>
            <a:r>
              <a:rPr lang="en-US" dirty="0" smtClean="0"/>
              <a:t>Question Grids and </a:t>
            </a:r>
            <a:r>
              <a:rPr lang="en-US" dirty="0"/>
              <a:t>Question </a:t>
            </a:r>
            <a:r>
              <a:rPr lang="en-US" dirty="0" smtClean="0"/>
              <a:t>Blocks</a:t>
            </a:r>
          </a:p>
          <a:p>
            <a:pPr lvl="1"/>
            <a:r>
              <a:rPr lang="en-US" dirty="0" smtClean="0"/>
              <a:t>Data </a:t>
            </a:r>
            <a:r>
              <a:rPr lang="en-US" dirty="0"/>
              <a:t>Processing</a:t>
            </a:r>
          </a:p>
          <a:p>
            <a:pPr lvl="1"/>
            <a:r>
              <a:rPr lang="en-US" dirty="0" smtClean="0"/>
              <a:t>New representations and response domains</a:t>
            </a:r>
          </a:p>
          <a:p>
            <a:r>
              <a:rPr lang="en-US" dirty="0"/>
              <a:t>Concept Management</a:t>
            </a:r>
          </a:p>
          <a:p>
            <a:pPr lvl="1"/>
            <a:r>
              <a:rPr lang="en-US" dirty="0"/>
              <a:t>Conceptual modeling</a:t>
            </a:r>
          </a:p>
          <a:p>
            <a:pPr lvl="1"/>
            <a:r>
              <a:rPr lang="en-US" dirty="0"/>
              <a:t>Managed representations and missing (invalid) values</a:t>
            </a:r>
          </a:p>
          <a:p>
            <a:r>
              <a:rPr lang="en-US" dirty="0" smtClean="0"/>
              <a:t>Content Management</a:t>
            </a:r>
          </a:p>
          <a:p>
            <a:pPr lvl="1"/>
            <a:r>
              <a:rPr lang="en-US" dirty="0"/>
              <a:t>Quality and authority statements</a:t>
            </a:r>
          </a:p>
          <a:p>
            <a:pPr lvl="1"/>
            <a:r>
              <a:rPr lang="en-US" dirty="0" smtClean="0"/>
              <a:t>Reorganizing </a:t>
            </a:r>
            <a:r>
              <a:rPr lang="en-US" dirty="0"/>
              <a:t>Organizations and Individuals</a:t>
            </a:r>
          </a:p>
          <a:p>
            <a:pPr lvl="1"/>
            <a:r>
              <a:rPr lang="en-US" dirty="0"/>
              <a:t>Archiving submitted </a:t>
            </a:r>
            <a:r>
              <a:rPr lang="en-US" dirty="0" smtClean="0"/>
              <a:t>content</a:t>
            </a:r>
          </a:p>
          <a:p>
            <a:r>
              <a:rPr lang="en-US" dirty="0" smtClean="0"/>
              <a:t>Consistency</a:t>
            </a:r>
          </a:p>
          <a:p>
            <a:pPr lvl="1"/>
            <a:r>
              <a:rPr lang="en-US" dirty="0" smtClean="0"/>
              <a:t>Multilanguage </a:t>
            </a:r>
            <a:r>
              <a:rPr lang="en-US" dirty="0"/>
              <a:t>content</a:t>
            </a:r>
          </a:p>
          <a:p>
            <a:pPr lvl="1"/>
            <a:r>
              <a:rPr lang="en-US" dirty="0" smtClean="0"/>
              <a:t>Geographic </a:t>
            </a:r>
            <a:r>
              <a:rPr lang="en-US" dirty="0"/>
              <a:t>content consistency</a:t>
            </a:r>
          </a:p>
          <a:p>
            <a:pPr lvl="1"/>
            <a:r>
              <a:rPr lang="en-US" dirty="0" smtClean="0"/>
              <a:t>Scheme structure consistency</a:t>
            </a:r>
          </a:p>
          <a:p>
            <a:endParaRPr lang="en-US" dirty="0" smtClean="0"/>
          </a:p>
          <a:p>
            <a:endParaRPr lang="en-US" dirty="0" smtClean="0"/>
          </a:p>
          <a:p>
            <a:endParaRPr lang="en-US" dirty="0"/>
          </a:p>
        </p:txBody>
      </p:sp>
    </p:spTree>
    <p:extLst>
      <p:ext uri="{BB962C8B-B14F-4D97-AF65-F5344CB8AC3E}">
        <p14:creationId xmlns:p14="http://schemas.microsoft.com/office/powerpoint/2010/main" val="31842901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066800"/>
          </a:xfrm>
        </p:spPr>
        <p:txBody>
          <a:bodyPr/>
          <a:lstStyle/>
          <a:p>
            <a:r>
              <a:rPr lang="en-US" dirty="0" smtClean="0"/>
              <a:t>Complex Questionnaires</a:t>
            </a:r>
            <a:endParaRPr lang="en-US" dirty="0"/>
          </a:p>
        </p:txBody>
      </p:sp>
      <p:sp>
        <p:nvSpPr>
          <p:cNvPr id="2" name="Content Placeholder 1"/>
          <p:cNvSpPr>
            <a:spLocks noGrp="1"/>
          </p:cNvSpPr>
          <p:nvPr>
            <p:ph idx="1"/>
          </p:nvPr>
        </p:nvSpPr>
        <p:spPr>
          <a:xfrm>
            <a:off x="457200" y="1600200"/>
            <a:ext cx="8229600" cy="4953000"/>
          </a:xfrm>
        </p:spPr>
        <p:txBody>
          <a:bodyPr>
            <a:normAutofit fontScale="92500" lnSpcReduction="10000"/>
          </a:bodyPr>
          <a:lstStyle/>
          <a:p>
            <a:r>
              <a:rPr lang="en-US" dirty="0" smtClean="0"/>
              <a:t>The primary reason for using 3.2</a:t>
            </a:r>
          </a:p>
          <a:p>
            <a:r>
              <a:rPr lang="en-US" dirty="0" smtClean="0"/>
              <a:t>Complex questionnaires are defined as those using:</a:t>
            </a:r>
          </a:p>
          <a:p>
            <a:pPr lvl="1"/>
            <a:r>
              <a:rPr lang="en-US" dirty="0" smtClean="0"/>
              <a:t>Complex Question Grids</a:t>
            </a:r>
          </a:p>
          <a:p>
            <a:pPr lvl="1"/>
            <a:r>
              <a:rPr lang="en-US" dirty="0" smtClean="0"/>
              <a:t>Question Blocks - where a set of questions are related to a specific stimulus item (common in educational testing)</a:t>
            </a:r>
          </a:p>
          <a:p>
            <a:pPr lvl="1"/>
            <a:r>
              <a:rPr lang="en-US" dirty="0" smtClean="0"/>
              <a:t>Need for a broader set of response domains</a:t>
            </a:r>
          </a:p>
          <a:p>
            <a:pPr lvl="2"/>
            <a:r>
              <a:rPr lang="en-US" dirty="0" smtClean="0"/>
              <a:t>Scales, capturing a mark on an object, geographic codes, ranking, distribution, etc.</a:t>
            </a:r>
          </a:p>
          <a:p>
            <a:pPr lvl="1"/>
            <a:r>
              <a:rPr lang="en-US" dirty="0"/>
              <a:t>Complex routing and reuse of data for calculations </a:t>
            </a:r>
          </a:p>
          <a:p>
            <a:pPr lvl="2"/>
            <a:r>
              <a:rPr lang="en-US" dirty="0"/>
              <a:t>Incorporating  pre-loaded content</a:t>
            </a:r>
          </a:p>
          <a:p>
            <a:pPr lvl="2"/>
            <a:r>
              <a:rPr lang="en-US" dirty="0"/>
              <a:t>Extensive use of response information to inform the content of dynamic text</a:t>
            </a:r>
          </a:p>
          <a:p>
            <a:pPr lvl="2"/>
            <a:r>
              <a:rPr lang="en-US" dirty="0"/>
              <a:t>Data validation done during the collection </a:t>
            </a:r>
            <a:r>
              <a:rPr lang="en-US" dirty="0" smtClean="0"/>
              <a:t>process</a:t>
            </a:r>
            <a:endParaRPr lang="en-US" dirty="0"/>
          </a:p>
        </p:txBody>
      </p:sp>
    </p:spTree>
    <p:extLst>
      <p:ext uri="{BB962C8B-B14F-4D97-AF65-F5344CB8AC3E}">
        <p14:creationId xmlns:p14="http://schemas.microsoft.com/office/powerpoint/2010/main" val="27071788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Grids</a:t>
            </a:r>
            <a:endParaRPr lang="en-US" dirty="0"/>
          </a:p>
        </p:txBody>
      </p:sp>
      <p:sp>
        <p:nvSpPr>
          <p:cNvPr id="5" name="Content Placeholder 4"/>
          <p:cNvSpPr>
            <a:spLocks noGrp="1"/>
          </p:cNvSpPr>
          <p:nvPr>
            <p:ph idx="1"/>
          </p:nvPr>
        </p:nvSpPr>
        <p:spPr/>
        <p:txBody>
          <a:bodyPr/>
          <a:lstStyle/>
          <a:p>
            <a:r>
              <a:rPr lang="en-US" dirty="0" smtClean="0"/>
              <a:t>Simple grids where a single response type such as a Value or “Yes/No” response is required for each item in a list</a:t>
            </a:r>
          </a:p>
          <a:p>
            <a:r>
              <a:rPr lang="en-US" dirty="0" smtClean="0"/>
              <a:t>Complex grids where the list may be provided or entered by the respondent and multiple responses may be required for each item in a list (“Yes/No” plus a Value plus a Percent, etc.)</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95400"/>
            <a:ext cx="7239000" cy="4247317"/>
          </a:xfrm>
          <a:prstGeom prst="rect">
            <a:avLst/>
          </a:prstGeom>
          <a:noFill/>
        </p:spPr>
        <p:txBody>
          <a:bodyPr wrap="square" rtlCol="0">
            <a:spAutoFit/>
          </a:bodyPr>
          <a:lstStyle/>
          <a:p>
            <a:r>
              <a:rPr lang="en-US" dirty="0"/>
              <a:t>Did you visit any one of the following performances or facilities over the past 12 months? </a:t>
            </a:r>
          </a:p>
          <a:p>
            <a:r>
              <a:rPr lang="en-US" dirty="0"/>
              <a:t>(Circle the correct response for each)</a:t>
            </a:r>
          </a:p>
          <a:p>
            <a:r>
              <a:rPr lang="en-US" dirty="0"/>
              <a:t> </a:t>
            </a:r>
          </a:p>
          <a:p>
            <a:r>
              <a:rPr lang="en-US" dirty="0"/>
              <a:t>Yes	No	a theatre performance</a:t>
            </a:r>
          </a:p>
          <a:p>
            <a:r>
              <a:rPr lang="en-US" dirty="0"/>
              <a:t>Yes	No	a cabaret performance</a:t>
            </a:r>
          </a:p>
          <a:p>
            <a:r>
              <a:rPr lang="en-US" dirty="0"/>
              <a:t>Yes	No	a concert of classical music</a:t>
            </a:r>
          </a:p>
          <a:p>
            <a:r>
              <a:rPr lang="en-US" dirty="0"/>
              <a:t>Yes	No	an opera or operetta</a:t>
            </a:r>
          </a:p>
          <a:p>
            <a:r>
              <a:rPr lang="en-US" dirty="0"/>
              <a:t>Yes	No	a concert of popular music, pop, jazz, musical or </a:t>
            </a:r>
            <a:r>
              <a:rPr lang="en-US" dirty="0" smtClean="0"/>
              <a:t>		pop opera</a:t>
            </a:r>
            <a:endParaRPr lang="en-US" dirty="0"/>
          </a:p>
          <a:p>
            <a:r>
              <a:rPr lang="en-US" dirty="0"/>
              <a:t>Yes	No	a 'dance' event, </a:t>
            </a:r>
            <a:r>
              <a:rPr lang="en-US" dirty="0" err="1"/>
              <a:t>houseparty</a:t>
            </a:r>
            <a:endParaRPr lang="en-US" dirty="0"/>
          </a:p>
          <a:p>
            <a:r>
              <a:rPr lang="en-US" dirty="0"/>
              <a:t>Yes	No	a ballet performance</a:t>
            </a:r>
          </a:p>
          <a:p>
            <a:r>
              <a:rPr lang="en-US" dirty="0"/>
              <a:t>Yes	No	the cinema</a:t>
            </a:r>
          </a:p>
          <a:p>
            <a:r>
              <a:rPr lang="en-US" dirty="0"/>
              <a:t>Yes	No	an art gallery</a:t>
            </a:r>
          </a:p>
          <a:p>
            <a:r>
              <a:rPr lang="en-US" dirty="0"/>
              <a:t>Yes	No	a museum</a:t>
            </a:r>
          </a:p>
        </p:txBody>
      </p:sp>
    </p:spTree>
    <p:extLst>
      <p:ext uri="{BB962C8B-B14F-4D97-AF65-F5344CB8AC3E}">
        <p14:creationId xmlns:p14="http://schemas.microsoft.com/office/powerpoint/2010/main" val="25744835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nvGraphicFramePr>
        <p:xfrm>
          <a:off x="609596" y="1600202"/>
          <a:ext cx="8001003" cy="4343399"/>
        </p:xfrm>
        <a:graphic>
          <a:graphicData uri="http://schemas.openxmlformats.org/drawingml/2006/table">
            <a:tbl>
              <a:tblPr/>
              <a:tblGrid>
                <a:gridCol w="325045"/>
                <a:gridCol w="753860"/>
                <a:gridCol w="756913"/>
                <a:gridCol w="432632"/>
                <a:gridCol w="432632"/>
                <a:gridCol w="432632"/>
                <a:gridCol w="432632"/>
                <a:gridCol w="324281"/>
                <a:gridCol w="540979"/>
                <a:gridCol w="432632"/>
                <a:gridCol w="432632"/>
                <a:gridCol w="432632"/>
                <a:gridCol w="540979"/>
                <a:gridCol w="1730522"/>
              </a:tblGrid>
              <a:tr h="886507">
                <a:tc gridSpan="3">
                  <a:txBody>
                    <a:bodyPr/>
                    <a:lstStyle/>
                    <a:p>
                      <a:pPr marL="0" marR="31750" indent="71755" algn="ctr">
                        <a:lnSpc>
                          <a:spcPct val="115000"/>
                        </a:lnSpc>
                        <a:spcBef>
                          <a:spcPts val="0"/>
                        </a:spcBef>
                        <a:spcAft>
                          <a:spcPts val="0"/>
                        </a:spcAft>
                      </a:pPr>
                      <a:r>
                        <a:rPr lang="en-US" sz="900" b="1" dirty="0">
                          <a:solidFill>
                            <a:srgbClr val="000000"/>
                          </a:solidFill>
                          <a:latin typeface="Arial"/>
                          <a:ea typeface="Times New Roman"/>
                        </a:rPr>
                        <a:t>Places you stayed overnight in chronological order</a:t>
                      </a:r>
                      <a:endParaRPr lang="en-US" sz="1100" dirty="0">
                        <a:latin typeface="Times New Roman"/>
                        <a:ea typeface="Times New Roman"/>
                      </a:endParaRPr>
                    </a:p>
                  </a:txBody>
                  <a:tcPr marL="17442" marR="17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11">
                  <a:txBody>
                    <a:bodyPr/>
                    <a:lstStyle/>
                    <a:p>
                      <a:pPr marL="0" marR="31750" indent="71755" algn="ctr">
                        <a:lnSpc>
                          <a:spcPct val="115000"/>
                        </a:lnSpc>
                        <a:spcBef>
                          <a:spcPts val="0"/>
                        </a:spcBef>
                        <a:spcAft>
                          <a:spcPts val="0"/>
                        </a:spcAft>
                      </a:pPr>
                      <a:endParaRPr lang="en-US" sz="1100">
                        <a:latin typeface="Times New Roman"/>
                        <a:ea typeface="Times New Roman"/>
                      </a:endParaRPr>
                    </a:p>
                    <a:p>
                      <a:pPr marL="0" marR="31750" indent="71755" algn="ctr">
                        <a:lnSpc>
                          <a:spcPct val="115000"/>
                        </a:lnSpc>
                        <a:spcBef>
                          <a:spcPts val="0"/>
                        </a:spcBef>
                        <a:spcAft>
                          <a:spcPts val="0"/>
                        </a:spcAft>
                      </a:pPr>
                      <a:r>
                        <a:rPr lang="en-US" sz="900" b="1">
                          <a:solidFill>
                            <a:srgbClr val="000000"/>
                          </a:solidFill>
                          <a:latin typeface="Arial"/>
                          <a:ea typeface="Times New Roman"/>
                        </a:rPr>
                        <a:t>Type of accommodation for overnight stays</a:t>
                      </a:r>
                      <a:endParaRPr lang="en-US" sz="1100">
                        <a:latin typeface="Times New Roman"/>
                        <a:ea typeface="Times New Roman"/>
                      </a:endParaRPr>
                    </a:p>
                    <a:p>
                      <a:pPr marL="0" marR="31750" indent="71755" algn="ctr">
                        <a:lnSpc>
                          <a:spcPct val="115000"/>
                        </a:lnSpc>
                        <a:spcBef>
                          <a:spcPts val="0"/>
                        </a:spcBef>
                        <a:spcAft>
                          <a:spcPts val="0"/>
                        </a:spcAft>
                      </a:pPr>
                      <a:r>
                        <a:rPr lang="en-US" sz="900">
                          <a:solidFill>
                            <a:srgbClr val="000000"/>
                          </a:solidFill>
                          <a:latin typeface="Arial"/>
                          <a:ea typeface="Times New Roman"/>
                        </a:rPr>
                        <a:t> (</a:t>
                      </a:r>
                      <a:r>
                        <a:rPr lang="en-US" sz="900" b="1">
                          <a:solidFill>
                            <a:srgbClr val="000000"/>
                          </a:solidFill>
                          <a:latin typeface="Arial"/>
                          <a:ea typeface="Times New Roman"/>
                        </a:rPr>
                        <a:t>Please specify the number of nights)</a:t>
                      </a:r>
                      <a:endParaRPr lang="en-US" sz="1100">
                        <a:latin typeface="Times New Roman"/>
                        <a:ea typeface="Times New Roman"/>
                      </a:endParaRPr>
                    </a:p>
                  </a:txBody>
                  <a:tcPr marL="17442" marR="174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70485">
                <a:tc>
                  <a:txBody>
                    <a:bodyPr/>
                    <a:lstStyle/>
                    <a:p>
                      <a:pPr marL="0" marR="0" algn="just">
                        <a:lnSpc>
                          <a:spcPct val="115000"/>
                        </a:lnSpc>
                        <a:spcBef>
                          <a:spcPts val="0"/>
                        </a:spcBef>
                        <a:spcAft>
                          <a:spcPts val="0"/>
                        </a:spcAft>
                      </a:pPr>
                      <a:endParaRPr lang="en-US" sz="900">
                        <a:solidFill>
                          <a:srgbClr val="000000"/>
                        </a:solidFill>
                        <a:latin typeface="Arial"/>
                        <a:ea typeface="Times New Roman"/>
                      </a:endParaRPr>
                    </a:p>
                  </a:txBody>
                  <a:tcPr marL="17442" marR="17442"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latin typeface="Arial"/>
                          <a:ea typeface="Times New Roman"/>
                        </a:rPr>
                        <a:t>Name of the place</a:t>
                      </a:r>
                      <a:endParaRPr lang="en-US" sz="1100">
                        <a:latin typeface="Times New Roman"/>
                        <a:ea typeface="Times New Roman"/>
                      </a:endParaRPr>
                    </a:p>
                    <a:p>
                      <a:pPr marL="0" marR="0">
                        <a:lnSpc>
                          <a:spcPct val="115000"/>
                        </a:lnSpc>
                        <a:spcBef>
                          <a:spcPts val="0"/>
                        </a:spcBef>
                        <a:spcAft>
                          <a:spcPts val="0"/>
                        </a:spcAft>
                      </a:pPr>
                      <a:r>
                        <a:rPr lang="en-US" sz="700">
                          <a:solidFill>
                            <a:srgbClr val="000000"/>
                          </a:solidFill>
                          <a:latin typeface="Arial"/>
                          <a:ea typeface="Times New Roman"/>
                        </a:rPr>
                        <a:t>(City, town, etc.)</a:t>
                      </a:r>
                      <a:endParaRPr lang="en-US" sz="1100">
                        <a:latin typeface="Times New Roman"/>
                        <a:ea typeface="Times New Roman"/>
                      </a:endParaRPr>
                    </a:p>
                  </a:txBody>
                  <a:tcPr marL="17442" marR="1744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1120" marR="0" algn="ctr">
                        <a:lnSpc>
                          <a:spcPct val="115000"/>
                        </a:lnSpc>
                        <a:spcBef>
                          <a:spcPts val="0"/>
                        </a:spcBef>
                        <a:spcAft>
                          <a:spcPts val="0"/>
                        </a:spcAft>
                      </a:pPr>
                      <a:r>
                        <a:rPr lang="en-US" sz="700">
                          <a:solidFill>
                            <a:srgbClr val="000000"/>
                          </a:solidFill>
                          <a:latin typeface="Arial"/>
                          <a:ea typeface="Times New Roman"/>
                        </a:rPr>
                        <a:t>Total number of nights</a:t>
                      </a:r>
                      <a:endParaRPr lang="en-US" sz="1100">
                        <a:latin typeface="Times New Roman"/>
                        <a:ea typeface="Times New Roman"/>
                      </a:endParaRPr>
                    </a:p>
                  </a:txBody>
                  <a:tcPr marL="17442" marR="1744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1755" marR="71755">
                        <a:lnSpc>
                          <a:spcPct val="115000"/>
                        </a:lnSpc>
                        <a:spcBef>
                          <a:spcPts val="0"/>
                        </a:spcBef>
                        <a:spcAft>
                          <a:spcPts val="0"/>
                        </a:spcAft>
                      </a:pPr>
                      <a:endParaRPr lang="en-US" sz="700">
                        <a:solidFill>
                          <a:srgbClr val="000000"/>
                        </a:solidFill>
                        <a:latin typeface="Arial"/>
                        <a:ea typeface="Times New Roman"/>
                      </a:endParaRPr>
                    </a:p>
                    <a:p>
                      <a:pPr marL="71755" marR="71755">
                        <a:lnSpc>
                          <a:spcPct val="115000"/>
                        </a:lnSpc>
                        <a:spcBef>
                          <a:spcPts val="0"/>
                        </a:spcBef>
                        <a:spcAft>
                          <a:spcPts val="0"/>
                        </a:spcAft>
                      </a:pPr>
                      <a:r>
                        <a:rPr lang="en-US" sz="700">
                          <a:solidFill>
                            <a:srgbClr val="000000"/>
                          </a:solidFill>
                          <a:latin typeface="Arial"/>
                          <a:ea typeface="Times New Roman"/>
                        </a:rPr>
                        <a:t>Hotel</a:t>
                      </a:r>
                      <a:endParaRPr lang="en-US" sz="1100">
                        <a:latin typeface="Times New Roman"/>
                        <a:ea typeface="Times New Roman"/>
                      </a:endParaRPr>
                    </a:p>
                  </a:txBody>
                  <a:tcPr marL="17442" marR="17442"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indent="0" algn="l">
                        <a:lnSpc>
                          <a:spcPct val="115000"/>
                        </a:lnSpc>
                        <a:spcBef>
                          <a:spcPts val="0"/>
                        </a:spcBef>
                        <a:spcAft>
                          <a:spcPts val="0"/>
                        </a:spcAft>
                      </a:pPr>
                      <a:endParaRPr lang="en-US" sz="700">
                        <a:solidFill>
                          <a:srgbClr val="000000"/>
                        </a:solidFill>
                        <a:latin typeface="Arial"/>
                        <a:ea typeface="Times New Roman"/>
                      </a:endParaRPr>
                    </a:p>
                    <a:p>
                      <a:pPr marL="71755" marR="71755" indent="0" algn="l">
                        <a:lnSpc>
                          <a:spcPct val="115000"/>
                        </a:lnSpc>
                        <a:spcBef>
                          <a:spcPts val="0"/>
                        </a:spcBef>
                        <a:spcAft>
                          <a:spcPts val="0"/>
                        </a:spcAft>
                      </a:pPr>
                      <a:r>
                        <a:rPr lang="en-US" sz="700">
                          <a:solidFill>
                            <a:srgbClr val="000000"/>
                          </a:solidFill>
                          <a:latin typeface="Arial"/>
                          <a:ea typeface="Times New Roman"/>
                        </a:rPr>
                        <a:t>Motel</a:t>
                      </a:r>
                      <a:endParaRPr lang="en-US" sz="800">
                        <a:solidFill>
                          <a:srgbClr val="000000"/>
                        </a:solidFill>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endParaRPr lang="en-US" sz="700">
                        <a:solidFill>
                          <a:srgbClr val="000000"/>
                        </a:solidFill>
                        <a:latin typeface="Arial"/>
                        <a:ea typeface="Times New Roman"/>
                      </a:endParaRPr>
                    </a:p>
                    <a:p>
                      <a:pPr marL="71755" marR="71755">
                        <a:lnSpc>
                          <a:spcPct val="115000"/>
                        </a:lnSpc>
                        <a:spcBef>
                          <a:spcPts val="0"/>
                        </a:spcBef>
                        <a:spcAft>
                          <a:spcPts val="0"/>
                        </a:spcAft>
                      </a:pPr>
                      <a:r>
                        <a:rPr lang="en-US" sz="700">
                          <a:solidFill>
                            <a:srgbClr val="000000"/>
                          </a:solidFill>
                          <a:latin typeface="Arial"/>
                          <a:ea typeface="Times New Roman"/>
                        </a:rPr>
                        <a:t>village</a:t>
                      </a:r>
                      <a:endParaRPr lang="en-US" sz="1100">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endParaRPr lang="en-US" sz="700">
                        <a:solidFill>
                          <a:srgbClr val="000000"/>
                        </a:solidFill>
                        <a:latin typeface="Arial"/>
                        <a:ea typeface="Times New Roman"/>
                      </a:endParaRPr>
                    </a:p>
                    <a:p>
                      <a:pPr marL="71755" marR="71755">
                        <a:lnSpc>
                          <a:spcPct val="115000"/>
                        </a:lnSpc>
                        <a:spcBef>
                          <a:spcPts val="0"/>
                        </a:spcBef>
                        <a:spcAft>
                          <a:spcPts val="0"/>
                        </a:spcAft>
                      </a:pPr>
                      <a:r>
                        <a:rPr lang="en-US" sz="700">
                          <a:solidFill>
                            <a:srgbClr val="000000"/>
                          </a:solidFill>
                          <a:latin typeface="Arial"/>
                          <a:ea typeface="Times New Roman"/>
                        </a:rPr>
                        <a:t>Pension</a:t>
                      </a:r>
                      <a:endParaRPr lang="en-US" sz="1100">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1755" indent="-31115">
                        <a:lnSpc>
                          <a:spcPct val="115000"/>
                        </a:lnSpc>
                        <a:spcBef>
                          <a:spcPts val="0"/>
                        </a:spcBef>
                        <a:spcAft>
                          <a:spcPts val="0"/>
                        </a:spcAft>
                      </a:pPr>
                      <a:r>
                        <a:rPr lang="en-US" sz="700">
                          <a:solidFill>
                            <a:srgbClr val="000000"/>
                          </a:solidFill>
                          <a:latin typeface="Arial"/>
                          <a:ea typeface="Times New Roman"/>
                        </a:rPr>
                        <a:t>   Camp/ Caravan</a:t>
                      </a:r>
                      <a:endParaRPr lang="en-US" sz="1100">
                        <a:latin typeface="Times New Roman"/>
                        <a:ea typeface="Times New Roman"/>
                      </a:endParaRPr>
                    </a:p>
                    <a:p>
                      <a:pPr marL="0" marR="71755" indent="71755">
                        <a:lnSpc>
                          <a:spcPct val="115000"/>
                        </a:lnSpc>
                        <a:spcBef>
                          <a:spcPts val="0"/>
                        </a:spcBef>
                        <a:spcAft>
                          <a:spcPts val="0"/>
                        </a:spcAft>
                      </a:pPr>
                      <a:r>
                        <a:rPr lang="en-US" sz="700">
                          <a:solidFill>
                            <a:srgbClr val="000000"/>
                          </a:solidFill>
                          <a:latin typeface="Arial"/>
                          <a:ea typeface="Times New Roman"/>
                        </a:rPr>
                        <a:t> </a:t>
                      </a:r>
                      <a:endParaRPr lang="en-US" sz="1100">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700">
                          <a:solidFill>
                            <a:srgbClr val="000000"/>
                          </a:solidFill>
                          <a:latin typeface="Arial"/>
                          <a:ea typeface="Times New Roman"/>
                        </a:rPr>
                        <a:t>Youth</a:t>
                      </a:r>
                      <a:endParaRPr lang="en-US" sz="1100">
                        <a:latin typeface="Times New Roman"/>
                        <a:ea typeface="Times New Roman"/>
                      </a:endParaRPr>
                    </a:p>
                    <a:p>
                      <a:pPr marL="71755" marR="71755">
                        <a:lnSpc>
                          <a:spcPct val="115000"/>
                        </a:lnSpc>
                        <a:spcBef>
                          <a:spcPts val="0"/>
                        </a:spcBef>
                        <a:spcAft>
                          <a:spcPts val="0"/>
                        </a:spcAft>
                      </a:pPr>
                      <a:r>
                        <a:rPr lang="en-US" sz="700">
                          <a:solidFill>
                            <a:srgbClr val="000000"/>
                          </a:solidFill>
                          <a:latin typeface="Arial"/>
                          <a:ea typeface="Times New Roman"/>
                        </a:rPr>
                        <a:t>And Camp</a:t>
                      </a:r>
                      <a:endParaRPr lang="en-US" sz="1100">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1755" indent="-19050">
                        <a:lnSpc>
                          <a:spcPct val="115000"/>
                        </a:lnSpc>
                        <a:spcBef>
                          <a:spcPts val="0"/>
                        </a:spcBef>
                        <a:spcAft>
                          <a:spcPts val="0"/>
                        </a:spcAft>
                      </a:pPr>
                      <a:endParaRPr lang="en-US" sz="700">
                        <a:solidFill>
                          <a:srgbClr val="000000"/>
                        </a:solidFill>
                        <a:latin typeface="Arial"/>
                        <a:ea typeface="Times New Roman"/>
                      </a:endParaRPr>
                    </a:p>
                    <a:p>
                      <a:pPr marL="0" marR="71755" indent="71755">
                        <a:lnSpc>
                          <a:spcPct val="115000"/>
                        </a:lnSpc>
                        <a:spcBef>
                          <a:spcPts val="0"/>
                        </a:spcBef>
                        <a:spcAft>
                          <a:spcPts val="0"/>
                        </a:spcAft>
                      </a:pPr>
                      <a:r>
                        <a:rPr lang="en-US" sz="700">
                          <a:solidFill>
                            <a:srgbClr val="000000"/>
                          </a:solidFill>
                          <a:latin typeface="Arial"/>
                          <a:ea typeface="Times New Roman"/>
                        </a:rPr>
                        <a:t>Own House</a:t>
                      </a:r>
                      <a:endParaRPr lang="en-US" sz="1100">
                        <a:latin typeface="Times New Roman"/>
                        <a:ea typeface="Times New Roman"/>
                      </a:endParaRPr>
                    </a:p>
                  </a:txBody>
                  <a:tcPr marL="17442" marR="17442"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endParaRPr lang="en-US" sz="700">
                        <a:solidFill>
                          <a:srgbClr val="000000"/>
                        </a:solidFill>
                        <a:latin typeface="Arial"/>
                        <a:ea typeface="Times New Roman"/>
                      </a:endParaRPr>
                    </a:p>
                    <a:p>
                      <a:pPr marL="71755" marR="71755">
                        <a:lnSpc>
                          <a:spcPct val="115000"/>
                        </a:lnSpc>
                        <a:spcBef>
                          <a:spcPts val="0"/>
                        </a:spcBef>
                        <a:spcAft>
                          <a:spcPts val="0"/>
                        </a:spcAft>
                      </a:pPr>
                      <a:r>
                        <a:rPr lang="en-US" sz="700">
                          <a:solidFill>
                            <a:srgbClr val="000000"/>
                          </a:solidFill>
                          <a:latin typeface="Arial"/>
                          <a:ea typeface="Times New Roman"/>
                        </a:rPr>
                        <a:t>Rented House</a:t>
                      </a:r>
                      <a:endParaRPr lang="en-US" sz="1100">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1755" indent="-19050">
                        <a:lnSpc>
                          <a:spcPct val="115000"/>
                        </a:lnSpc>
                        <a:spcBef>
                          <a:spcPts val="0"/>
                        </a:spcBef>
                        <a:spcAft>
                          <a:spcPts val="0"/>
                        </a:spcAft>
                      </a:pPr>
                      <a:r>
                        <a:rPr lang="en-US" sz="700">
                          <a:solidFill>
                            <a:srgbClr val="000000"/>
                          </a:solidFill>
                          <a:latin typeface="Arial"/>
                          <a:ea typeface="Times New Roman"/>
                        </a:rPr>
                        <a:t>   House of a        </a:t>
                      </a:r>
                      <a:endParaRPr lang="en-US" sz="1100">
                        <a:latin typeface="Times New Roman"/>
                        <a:ea typeface="Times New Roman"/>
                      </a:endParaRPr>
                    </a:p>
                    <a:p>
                      <a:pPr marL="0" marR="71755" indent="-19050">
                        <a:lnSpc>
                          <a:spcPct val="115000"/>
                        </a:lnSpc>
                        <a:spcBef>
                          <a:spcPts val="0"/>
                        </a:spcBef>
                        <a:spcAft>
                          <a:spcPts val="0"/>
                        </a:spcAft>
                      </a:pPr>
                      <a:r>
                        <a:rPr lang="en-US" sz="700">
                          <a:solidFill>
                            <a:srgbClr val="000000"/>
                          </a:solidFill>
                          <a:latin typeface="Arial"/>
                          <a:ea typeface="Times New Roman"/>
                        </a:rPr>
                        <a:t>   relative or friend</a:t>
                      </a:r>
                      <a:endParaRPr lang="en-US" sz="1100">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700">
                          <a:solidFill>
                            <a:srgbClr val="000000"/>
                          </a:solidFill>
                          <a:latin typeface="Arial"/>
                          <a:ea typeface="Times New Roman"/>
                        </a:rPr>
                        <a:t>In the vehicle</a:t>
                      </a:r>
                      <a:endParaRPr lang="en-US" sz="1100">
                        <a:latin typeface="Times New Roman"/>
                        <a:ea typeface="Times New Roman"/>
                      </a:endParaRPr>
                    </a:p>
                    <a:p>
                      <a:pPr marL="71755" marR="71755" indent="0" algn="l">
                        <a:lnSpc>
                          <a:spcPct val="115000"/>
                        </a:lnSpc>
                        <a:spcBef>
                          <a:spcPts val="0"/>
                        </a:spcBef>
                        <a:spcAft>
                          <a:spcPts val="0"/>
                        </a:spcAft>
                      </a:pPr>
                      <a:r>
                        <a:rPr lang="en-US" sz="700">
                          <a:solidFill>
                            <a:srgbClr val="000000"/>
                          </a:solidFill>
                          <a:latin typeface="Arial"/>
                          <a:ea typeface="Times New Roman"/>
                        </a:rPr>
                        <a:t>(Cruise, Yacht, Train, TIR)</a:t>
                      </a:r>
                      <a:endParaRPr lang="en-US" sz="800">
                        <a:solidFill>
                          <a:srgbClr val="000000"/>
                        </a:solidFill>
                        <a:latin typeface="Times New Roman"/>
                        <a:ea typeface="Times New Roman"/>
                      </a:endParaRPr>
                    </a:p>
                  </a:txBody>
                  <a:tcPr marL="17442" marR="17442" marT="0" marB="0" vert="vert27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71755" algn="ctr">
                        <a:lnSpc>
                          <a:spcPct val="115000"/>
                        </a:lnSpc>
                        <a:spcBef>
                          <a:spcPts val="0"/>
                        </a:spcBef>
                        <a:spcAft>
                          <a:spcPts val="0"/>
                        </a:spcAft>
                      </a:pPr>
                      <a:endParaRPr lang="en-US" sz="700">
                        <a:solidFill>
                          <a:srgbClr val="000000"/>
                        </a:solidFill>
                        <a:latin typeface="Arial"/>
                        <a:ea typeface="Times New Roman"/>
                      </a:endParaRPr>
                    </a:p>
                    <a:p>
                      <a:pPr marL="0" marR="0" algn="ctr">
                        <a:lnSpc>
                          <a:spcPct val="115000"/>
                        </a:lnSpc>
                        <a:spcBef>
                          <a:spcPts val="0"/>
                        </a:spcBef>
                        <a:spcAft>
                          <a:spcPts val="0"/>
                        </a:spcAft>
                      </a:pPr>
                      <a:r>
                        <a:rPr lang="en-US" sz="700">
                          <a:solidFill>
                            <a:srgbClr val="000000"/>
                          </a:solidFill>
                          <a:latin typeface="Arial"/>
                          <a:ea typeface="Times New Roman"/>
                        </a:rPr>
                        <a:t>Other    </a:t>
                      </a:r>
                      <a:r>
                        <a:rPr lang="en-US" sz="700" i="1">
                          <a:solidFill>
                            <a:srgbClr val="000000"/>
                          </a:solidFill>
                          <a:latin typeface="Arial"/>
                          <a:ea typeface="Times New Roman"/>
                        </a:rPr>
                        <a:t>(Please specify)</a:t>
                      </a:r>
                      <a:endParaRPr lang="en-US" sz="1100">
                        <a:latin typeface="Times New Roman"/>
                        <a:ea typeface="Times New Roman"/>
                      </a:endParaRPr>
                    </a:p>
                    <a:p>
                      <a:pPr marL="0" marR="0" indent="71755" algn="ctr">
                        <a:lnSpc>
                          <a:spcPct val="115000"/>
                        </a:lnSpc>
                        <a:spcBef>
                          <a:spcPts val="0"/>
                        </a:spcBef>
                        <a:spcAft>
                          <a:spcPts val="0"/>
                        </a:spcAft>
                      </a:pPr>
                      <a:r>
                        <a:rPr lang="en-US" sz="700">
                          <a:solidFill>
                            <a:srgbClr val="000000"/>
                          </a:solidFill>
                          <a:latin typeface="Arial"/>
                          <a:ea typeface="Times New Roman"/>
                        </a:rPr>
                        <a:t>(…………………..........)</a:t>
                      </a:r>
                      <a:endParaRPr lang="en-US" sz="1100">
                        <a:latin typeface="Times New Roman"/>
                        <a:ea typeface="Times New Roman"/>
                      </a:endParaRPr>
                    </a:p>
                  </a:txBody>
                  <a:tcPr marL="17442" marR="1744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688">
                <a:tc>
                  <a:txBody>
                    <a:bodyPr/>
                    <a:lstStyle/>
                    <a:p>
                      <a:pPr marL="0" marR="0">
                        <a:lnSpc>
                          <a:spcPct val="115000"/>
                        </a:lnSpc>
                        <a:spcBef>
                          <a:spcPts val="0"/>
                        </a:spcBef>
                        <a:spcAft>
                          <a:spcPts val="0"/>
                        </a:spcAft>
                      </a:pPr>
                      <a:endParaRPr lang="en-US" sz="900">
                        <a:solidFill>
                          <a:srgbClr val="000000"/>
                        </a:solidFill>
                        <a:latin typeface="Arial"/>
                        <a:ea typeface="Times New Roman"/>
                      </a:endParaRPr>
                    </a:p>
                  </a:txBody>
                  <a:tcPr marL="17442" marR="17442"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solidFill>
                          <a:srgbClr val="000000"/>
                        </a:solidFill>
                        <a:latin typeface="Arial"/>
                        <a:ea typeface="Times New Roman"/>
                      </a:endParaRPr>
                    </a:p>
                  </a:txBody>
                  <a:tcPr marL="17442" marR="1744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dirty="0">
                        <a:solidFill>
                          <a:srgbClr val="000000"/>
                        </a:solidFill>
                        <a:latin typeface="Arial"/>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01</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02      </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03</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04</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05</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06</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07</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08 </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09</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10</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Arial"/>
                          <a:ea typeface="Times New Roman"/>
                        </a:rPr>
                        <a:t>                           11</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554">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524">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a:noFill/>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545">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a:noFill/>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096">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a:noFill/>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Arial"/>
                          <a:ea typeface="Times New Roman"/>
                        </a:rPr>
                        <a:t>...........</a:t>
                      </a:r>
                      <a:endParaRPr lang="en-US" sz="1100">
                        <a:latin typeface="Times New Roman"/>
                        <a:ea typeface="Times New Roman"/>
                      </a:endParaRPr>
                    </a:p>
                  </a:txBody>
                  <a:tcPr marL="17442" marR="17442"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rgbClr val="000000"/>
                          </a:solidFill>
                          <a:latin typeface="Arial"/>
                          <a:ea typeface="Times New Roman"/>
                        </a:rPr>
                        <a:t>.....................................</a:t>
                      </a:r>
                      <a:endParaRPr lang="en-US" sz="1100" dirty="0">
                        <a:latin typeface="Times New Roman"/>
                        <a:ea typeface="Times New Roman"/>
                      </a:endParaRPr>
                    </a:p>
                  </a:txBody>
                  <a:tcPr marL="17442" marR="17442"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14. Please write down the names of the places you stayed overnight and the duration of the stays in chronological order separately.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Box 14"/>
          <p:cNvSpPr txBox="1"/>
          <p:nvPr/>
        </p:nvSpPr>
        <p:spPr>
          <a:xfrm>
            <a:off x="381000" y="838200"/>
            <a:ext cx="8763000" cy="923330"/>
          </a:xfrm>
          <a:prstGeom prst="rect">
            <a:avLst/>
          </a:prstGeom>
          <a:noFill/>
        </p:spPr>
        <p:txBody>
          <a:bodyPr wrap="square" rtlCol="0">
            <a:spAutoFit/>
          </a:bodyPr>
          <a:lstStyle/>
          <a:p>
            <a:r>
              <a:rPr lang="en-US" b="1" dirty="0" smtClean="0"/>
              <a:t>14. Please write down the names of the places you stayed overnight and the duration of the stays in chronological order separately.</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Blocks</a:t>
            </a:r>
            <a:endParaRPr lang="en-US" dirty="0"/>
          </a:p>
        </p:txBody>
      </p:sp>
      <p:sp>
        <p:nvSpPr>
          <p:cNvPr id="3" name="Content Placeholder 2"/>
          <p:cNvSpPr>
            <a:spLocks noGrp="1"/>
          </p:cNvSpPr>
          <p:nvPr>
            <p:ph idx="1"/>
          </p:nvPr>
        </p:nvSpPr>
        <p:spPr/>
        <p:txBody>
          <a:bodyPr>
            <a:normAutofit lnSpcReduction="10000"/>
          </a:bodyPr>
          <a:lstStyle/>
          <a:p>
            <a:r>
              <a:rPr lang="en-US" dirty="0" smtClean="0"/>
              <a:t>Contains “Stimulus Material” (image, sound, text, etc.) to which a set of questions pertain. </a:t>
            </a:r>
          </a:p>
          <a:p>
            <a:r>
              <a:rPr lang="en-US" dirty="0" smtClean="0"/>
              <a:t>The set of specific questions generally make sense only in context of the stimulus material.</a:t>
            </a:r>
          </a:p>
          <a:p>
            <a:r>
              <a:rPr lang="en-US" dirty="0" smtClean="0"/>
              <a:t>Commonly used in educational testing</a:t>
            </a:r>
          </a:p>
          <a:p>
            <a:r>
              <a:rPr lang="en-US" dirty="0" smtClean="0"/>
              <a:t>Difference between a Question Block and sequence of questions is the need to tightly tie the questions to a specific stimulus material in order to assess the comparability of the question content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3095" y="381000"/>
            <a:ext cx="4185122" cy="5943600"/>
          </a:xfrm>
          <a:prstGeom prst="rect">
            <a:avLst/>
          </a:prstGeom>
        </p:spPr>
      </p:pic>
    </p:spTree>
    <p:extLst>
      <p:ext uri="{BB962C8B-B14F-4D97-AF65-F5344CB8AC3E}">
        <p14:creationId xmlns:p14="http://schemas.microsoft.com/office/powerpoint/2010/main" val="41080361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representations/response domains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Response domains needed to capture information in specialized situations:</a:t>
            </a:r>
          </a:p>
          <a:p>
            <a:pPr lvl="1"/>
            <a:r>
              <a:rPr lang="en-US" dirty="0" smtClean="0"/>
              <a:t>Marks on an image or audio/visual </a:t>
            </a:r>
          </a:p>
          <a:p>
            <a:pPr lvl="1"/>
            <a:r>
              <a:rPr lang="en-US" dirty="0" smtClean="0"/>
              <a:t>Ranking behaviors</a:t>
            </a:r>
          </a:p>
          <a:p>
            <a:pPr lvl="1"/>
            <a:r>
              <a:rPr lang="en-US" dirty="0" smtClean="0"/>
              <a:t>Controlled distributions</a:t>
            </a:r>
          </a:p>
          <a:p>
            <a:r>
              <a:rPr lang="en-US" dirty="0" smtClean="0"/>
              <a:t>Ability to use Geographic Structure and Geographic Location content directly as a specialized code representation</a:t>
            </a:r>
          </a:p>
          <a:p>
            <a:r>
              <a:rPr lang="en-US" dirty="0" smtClean="0"/>
              <a:t>Scales as response domains and value representations</a:t>
            </a:r>
          </a:p>
          <a:p>
            <a:pPr lvl="1"/>
            <a:r>
              <a:rPr lang="en-US" dirty="0" smtClean="0"/>
              <a:t>The actual layout of scales may effect the accuracy of the response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310" y="2743200"/>
            <a:ext cx="5705856" cy="90068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731060"/>
            <a:ext cx="6094476" cy="123444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6338" y="4267200"/>
            <a:ext cx="2509800" cy="1845547"/>
          </a:xfrm>
          <a:prstGeom prst="rect">
            <a:avLst/>
          </a:prstGeom>
        </p:spPr>
      </p:pic>
    </p:spTree>
    <p:extLst>
      <p:ext uri="{BB962C8B-B14F-4D97-AF65-F5344CB8AC3E}">
        <p14:creationId xmlns:p14="http://schemas.microsoft.com/office/powerpoint/2010/main" val="35467960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Concept Management</a:t>
            </a:r>
            <a:endParaRPr lang="en-US" dirty="0"/>
          </a:p>
        </p:txBody>
      </p:sp>
      <p:sp>
        <p:nvSpPr>
          <p:cNvPr id="2" name="Content Placeholder 1"/>
          <p:cNvSpPr>
            <a:spLocks noGrp="1"/>
          </p:cNvSpPr>
          <p:nvPr>
            <p:ph idx="1"/>
          </p:nvPr>
        </p:nvSpPr>
        <p:spPr/>
        <p:txBody>
          <a:bodyPr>
            <a:normAutofit fontScale="92500"/>
          </a:bodyPr>
          <a:lstStyle/>
          <a:p>
            <a:r>
              <a:rPr lang="en-US" dirty="0" smtClean="0"/>
              <a:t>DDI is not fully there but 3.2 dramatically improves support for concept management and expression</a:t>
            </a:r>
          </a:p>
          <a:p>
            <a:r>
              <a:rPr lang="en-US" dirty="0" smtClean="0"/>
              <a:t>Alignment with GSIM content regarding Concepts, Conceptual Variables, and Represented Variables</a:t>
            </a:r>
          </a:p>
          <a:p>
            <a:r>
              <a:rPr lang="en-US" dirty="0" smtClean="0"/>
              <a:t>Managed representations allow numeric, textual, </a:t>
            </a:r>
            <a:r>
              <a:rPr lang="en-US" dirty="0" err="1" smtClean="0"/>
              <a:t>datetime</a:t>
            </a:r>
            <a:r>
              <a:rPr lang="en-US" dirty="0" smtClean="0"/>
              <a:t> and other representations to be captured once and reused</a:t>
            </a:r>
          </a:p>
          <a:p>
            <a:pPr lvl="1"/>
            <a:r>
              <a:rPr lang="en-US" dirty="0" smtClean="0"/>
              <a:t>BONUS: managed representations can be mapped for comparison, i.e. a numeric representation of age to a coded set of age cohorts</a:t>
            </a:r>
            <a:endParaRPr lang="en-US" dirty="0"/>
          </a:p>
        </p:txBody>
      </p:sp>
    </p:spTree>
    <p:extLst>
      <p:ext uri="{BB962C8B-B14F-4D97-AF65-F5344CB8AC3E}">
        <p14:creationId xmlns:p14="http://schemas.microsoft.com/office/powerpoint/2010/main" val="42721773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Changes and New Content in 3.2</a:t>
            </a:r>
          </a:p>
          <a:p>
            <a:pPr lvl="1"/>
            <a:r>
              <a:rPr lang="en-US" dirty="0" smtClean="0"/>
              <a:t>Changes in content that effect decisions to stay with an earlier DDI version or use 3.2</a:t>
            </a:r>
          </a:p>
          <a:p>
            <a:r>
              <a:rPr lang="en-US" dirty="0" smtClean="0"/>
              <a:t>Improvements for Developers</a:t>
            </a:r>
          </a:p>
          <a:p>
            <a:pPr lvl="1"/>
            <a:r>
              <a:rPr lang="en-US" dirty="0" smtClean="0"/>
              <a:t>Structural and other improvements that support the work of developers</a:t>
            </a:r>
          </a:p>
          <a:p>
            <a:r>
              <a:rPr lang="en-US" dirty="0" smtClean="0"/>
              <a:t>Moving Forward</a:t>
            </a:r>
          </a:p>
          <a:p>
            <a:pPr lvl="1"/>
            <a:r>
              <a:rPr lang="en-US" dirty="0" smtClean="0"/>
              <a:t>The projects, sprints, activities to date, and where to find the details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990600"/>
            <a:ext cx="1371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Concept</a:t>
            </a:r>
            <a:endParaRPr lang="en-US" dirty="0"/>
          </a:p>
        </p:txBody>
      </p:sp>
      <p:sp>
        <p:nvSpPr>
          <p:cNvPr id="5" name="Rectangle 4"/>
          <p:cNvSpPr/>
          <p:nvPr/>
        </p:nvSpPr>
        <p:spPr>
          <a:xfrm>
            <a:off x="3429000" y="990600"/>
            <a:ext cx="1371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Universe</a:t>
            </a:r>
            <a:endParaRPr lang="en-US" dirty="0"/>
          </a:p>
        </p:txBody>
      </p:sp>
      <p:sp>
        <p:nvSpPr>
          <p:cNvPr id="6" name="Rectangle 5"/>
          <p:cNvSpPr/>
          <p:nvPr/>
        </p:nvSpPr>
        <p:spPr>
          <a:xfrm>
            <a:off x="2133600" y="2743200"/>
            <a:ext cx="1447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Conceptual Variable</a:t>
            </a:r>
            <a:endParaRPr lang="en-US" dirty="0"/>
          </a:p>
        </p:txBody>
      </p:sp>
      <p:sp>
        <p:nvSpPr>
          <p:cNvPr id="7" name="Rectangle 6"/>
          <p:cNvSpPr/>
          <p:nvPr/>
        </p:nvSpPr>
        <p:spPr>
          <a:xfrm>
            <a:off x="2057400" y="4572000"/>
            <a:ext cx="1752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Representation</a:t>
            </a:r>
            <a:endParaRPr lang="en-US" dirty="0"/>
          </a:p>
        </p:txBody>
      </p:sp>
      <p:sp>
        <p:nvSpPr>
          <p:cNvPr id="9" name="Rectangle 8"/>
          <p:cNvSpPr/>
          <p:nvPr/>
        </p:nvSpPr>
        <p:spPr>
          <a:xfrm>
            <a:off x="5562600" y="2895600"/>
            <a:ext cx="1676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Represented Variable</a:t>
            </a:r>
            <a:endParaRPr lang="en-US" dirty="0"/>
          </a:p>
        </p:txBody>
      </p:sp>
      <p:sp>
        <p:nvSpPr>
          <p:cNvPr id="10" name="Rectangle 9"/>
          <p:cNvSpPr/>
          <p:nvPr/>
        </p:nvSpPr>
        <p:spPr>
          <a:xfrm>
            <a:off x="5562600" y="5638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Variable</a:t>
            </a:r>
            <a:endParaRPr lang="en-US" dirty="0"/>
          </a:p>
        </p:txBody>
      </p:sp>
      <p:cxnSp>
        <p:nvCxnSpPr>
          <p:cNvPr id="14" name="Straight Arrow Connector 13"/>
          <p:cNvCxnSpPr>
            <a:stCxn id="6" idx="0"/>
            <a:endCxn id="3" idx="2"/>
          </p:cNvCxnSpPr>
          <p:nvPr/>
        </p:nvCxnSpPr>
        <p:spPr>
          <a:xfrm flipH="1" flipV="1">
            <a:off x="1600200" y="2057400"/>
            <a:ext cx="1257300" cy="68580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0"/>
            <a:endCxn id="5" idx="2"/>
          </p:cNvCxnSpPr>
          <p:nvPr/>
        </p:nvCxnSpPr>
        <p:spPr>
          <a:xfrm flipV="1">
            <a:off x="2857500" y="2057400"/>
            <a:ext cx="1257300" cy="68580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1"/>
            <a:endCxn id="7" idx="3"/>
          </p:cNvCxnSpPr>
          <p:nvPr/>
        </p:nvCxnSpPr>
        <p:spPr>
          <a:xfrm flipH="1">
            <a:off x="3810000" y="3429000"/>
            <a:ext cx="1752600" cy="167640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6" idx="3"/>
          </p:cNvCxnSpPr>
          <p:nvPr/>
        </p:nvCxnSpPr>
        <p:spPr>
          <a:xfrm flipH="1" flipV="1">
            <a:off x="3581400" y="3276600"/>
            <a:ext cx="2019300" cy="15240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0"/>
            <a:endCxn id="9" idx="2"/>
          </p:cNvCxnSpPr>
          <p:nvPr/>
        </p:nvCxnSpPr>
        <p:spPr>
          <a:xfrm flipV="1">
            <a:off x="6400800" y="3962400"/>
            <a:ext cx="0" cy="167640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29400" y="4038600"/>
            <a:ext cx="2286000" cy="1477328"/>
          </a:xfrm>
          <a:prstGeom prst="rect">
            <a:avLst/>
          </a:prstGeom>
          <a:noFill/>
        </p:spPr>
        <p:txBody>
          <a:bodyPr wrap="square" rtlCol="0">
            <a:spAutoFit/>
          </a:bodyPr>
          <a:lstStyle/>
          <a:p>
            <a:r>
              <a:rPr lang="en-US" dirty="0" smtClean="0"/>
              <a:t>May constrain the Universe and Representation for a specific applied usage </a:t>
            </a:r>
            <a:endParaRPr lang="en-US" dirty="0"/>
          </a:p>
        </p:txBody>
      </p:sp>
    </p:spTree>
    <p:extLst>
      <p:ext uri="{BB962C8B-B14F-4D97-AF65-F5344CB8AC3E}">
        <p14:creationId xmlns:p14="http://schemas.microsoft.com/office/powerpoint/2010/main" val="317891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9" grpId="0" animBg="1"/>
      <p:bldP spid="10" grpId="0" animBg="1"/>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Management: Quality</a:t>
            </a:r>
            <a:endParaRPr lang="en-US" dirty="0"/>
          </a:p>
        </p:txBody>
      </p:sp>
      <p:sp>
        <p:nvSpPr>
          <p:cNvPr id="3" name="Content Placeholder 2"/>
          <p:cNvSpPr>
            <a:spLocks noGrp="1"/>
          </p:cNvSpPr>
          <p:nvPr>
            <p:ph idx="1"/>
          </p:nvPr>
        </p:nvSpPr>
        <p:spPr/>
        <p:txBody>
          <a:bodyPr>
            <a:normAutofit/>
          </a:bodyPr>
          <a:lstStyle/>
          <a:p>
            <a:r>
              <a:rPr lang="en-US" dirty="0" smtClean="0"/>
              <a:t>Capture information on Quality Frameworks, Quality Standards, and other means of assuring the quality of the data, metadata, and process.</a:t>
            </a:r>
          </a:p>
          <a:p>
            <a:r>
              <a:rPr lang="en-US" dirty="0" smtClean="0"/>
              <a:t>Quality statements can be referenced from many levels within DDI</a:t>
            </a:r>
          </a:p>
          <a:p>
            <a:r>
              <a:rPr lang="en-US" dirty="0" smtClean="0"/>
              <a:t>Additional content to reflect authorization, legal status, budget, and evaluation procedures have been added</a:t>
            </a:r>
            <a:endParaRPr lang="en-US" dirty="0"/>
          </a:p>
        </p:txBody>
      </p:sp>
    </p:spTree>
    <p:extLst>
      <p:ext uri="{BB962C8B-B14F-4D97-AF65-F5344CB8AC3E}">
        <p14:creationId xmlns:p14="http://schemas.microsoft.com/office/powerpoint/2010/main" val="26721174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Content Management: Actors/Agents</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Organization Scheme content has been cleaned up and stripped down</a:t>
            </a:r>
          </a:p>
          <a:p>
            <a:r>
              <a:rPr lang="en-US" dirty="0" smtClean="0"/>
              <a:t>Organization and Individual information can be better managed over time (specific contact information is time stamped, etc.)</a:t>
            </a:r>
          </a:p>
          <a:p>
            <a:r>
              <a:rPr lang="en-US" dirty="0" smtClean="0"/>
              <a:t>Relationships between any two Organizations and/or Individuals is tracked separately under “Relation”. Roles are assigned as part of the Relation</a:t>
            </a:r>
          </a:p>
          <a:p>
            <a:r>
              <a:rPr lang="en-US" dirty="0" smtClean="0"/>
              <a:t>Locations in DDI where names are associated with specific roles within the context of the Study can now reference an Individual or Organization</a:t>
            </a:r>
          </a:p>
          <a:p>
            <a:pPr marL="777240" lvl="2" indent="0">
              <a:buNone/>
            </a:pPr>
            <a:endParaRPr lang="en-US" dirty="0"/>
          </a:p>
        </p:txBody>
      </p:sp>
    </p:spTree>
    <p:extLst>
      <p:ext uri="{BB962C8B-B14F-4D97-AF65-F5344CB8AC3E}">
        <p14:creationId xmlns:p14="http://schemas.microsoft.com/office/powerpoint/2010/main" val="39140377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Content Management: Archiving</a:t>
            </a:r>
          </a:p>
        </p:txBody>
      </p:sp>
      <p:sp>
        <p:nvSpPr>
          <p:cNvPr id="2" name="Content Placeholder 1"/>
          <p:cNvSpPr>
            <a:spLocks noGrp="1"/>
          </p:cNvSpPr>
          <p:nvPr>
            <p:ph idx="1"/>
          </p:nvPr>
        </p:nvSpPr>
        <p:spPr/>
        <p:txBody>
          <a:bodyPr>
            <a:normAutofit fontScale="92500" lnSpcReduction="10000"/>
          </a:bodyPr>
          <a:lstStyle/>
          <a:p>
            <a:r>
              <a:rPr lang="en-US" dirty="0" smtClean="0"/>
              <a:t>Supports inclusion of all major packaging types as submitted (deposited) content (StudyUnit, Group, ResourcePackage)</a:t>
            </a:r>
          </a:p>
          <a:p>
            <a:r>
              <a:rPr lang="en-US" dirty="0" smtClean="0"/>
              <a:t>Supports Local Added Content of all packaging types</a:t>
            </a:r>
          </a:p>
          <a:p>
            <a:r>
              <a:rPr lang="en-US" dirty="0" smtClean="0"/>
              <a:t>Links Local Added Content to Submitted (Deposited) content by mapping</a:t>
            </a:r>
          </a:p>
          <a:p>
            <a:pPr lvl="1"/>
            <a:r>
              <a:rPr lang="en-US" dirty="0" smtClean="0"/>
              <a:t>Local Object Reference</a:t>
            </a:r>
          </a:p>
          <a:p>
            <a:pPr lvl="1"/>
            <a:r>
              <a:rPr lang="en-US" dirty="0" smtClean="0"/>
              <a:t>Depository Object Reference</a:t>
            </a:r>
          </a:p>
          <a:p>
            <a:pPr lvl="1"/>
            <a:r>
              <a:rPr lang="en-US" dirty="0" smtClean="0"/>
              <a:t>Relationship Action (</a:t>
            </a:r>
            <a:r>
              <a:rPr lang="en-US" dirty="0" err="1" smtClean="0"/>
              <a:t>CodeValueType</a:t>
            </a:r>
            <a:r>
              <a:rPr lang="en-US" dirty="0" smtClean="0"/>
              <a:t>) i.e. </a:t>
            </a:r>
            <a:r>
              <a:rPr lang="en-US" dirty="0" err="1" smtClean="0"/>
              <a:t>Overides</a:t>
            </a:r>
            <a:r>
              <a:rPr lang="en-US" dirty="0" smtClean="0"/>
              <a:t>, Deletes, Extends, Restricts, etc.</a:t>
            </a:r>
          </a:p>
          <a:p>
            <a:pPr lvl="1"/>
            <a:r>
              <a:rPr lang="en-US" dirty="0" smtClean="0"/>
              <a:t>Description</a:t>
            </a:r>
            <a:endParaRPr lang="en-US" dirty="0"/>
          </a:p>
        </p:txBody>
      </p:sp>
    </p:spTree>
    <p:extLst>
      <p:ext uri="{BB962C8B-B14F-4D97-AF65-F5344CB8AC3E}">
        <p14:creationId xmlns:p14="http://schemas.microsoft.com/office/powerpoint/2010/main" val="381254646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Language Consistency</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Bundling equivalent content expressed in multiple languages</a:t>
            </a:r>
          </a:p>
          <a:p>
            <a:endParaRPr lang="en-US" dirty="0"/>
          </a:p>
          <a:p>
            <a:pPr marL="0" indent="0">
              <a:buNone/>
            </a:pPr>
            <a:r>
              <a:rPr lang="en-US" dirty="0" smtClean="0"/>
              <a:t>&lt;</a:t>
            </a:r>
            <a:r>
              <a:rPr lang="en-US" dirty="0" err="1" smtClean="0"/>
              <a:t>r:Label</a:t>
            </a:r>
            <a:r>
              <a:rPr lang="en-US" dirty="0"/>
              <a:t> </a:t>
            </a:r>
            <a:r>
              <a:rPr lang="en-US" dirty="0" smtClean="0"/>
              <a:t>xml:lang=“en”&gt;What is it?&lt;/</a:t>
            </a:r>
            <a:r>
              <a:rPr lang="en-US" dirty="0" err="1" smtClean="0"/>
              <a:t>r:Label</a:t>
            </a:r>
            <a:r>
              <a:rPr lang="en-US" dirty="0" smtClean="0"/>
              <a:t>&gt;</a:t>
            </a:r>
          </a:p>
          <a:p>
            <a:pPr marL="0" indent="0">
              <a:buNone/>
            </a:pPr>
            <a:r>
              <a:rPr lang="en-US" dirty="0" smtClean="0"/>
              <a:t>&lt;</a:t>
            </a:r>
            <a:r>
              <a:rPr lang="en-US" dirty="0" err="1" smtClean="0"/>
              <a:t>r:Label</a:t>
            </a:r>
            <a:r>
              <a:rPr lang="en-US" dirty="0" smtClean="0"/>
              <a:t> xml:lang=“de”&gt;Was </a:t>
            </a:r>
            <a:r>
              <a:rPr lang="en-US" dirty="0" err="1" smtClean="0"/>
              <a:t>ist</a:t>
            </a:r>
            <a:r>
              <a:rPr lang="en-US" dirty="0" smtClean="0"/>
              <a:t> das?&lt;/</a:t>
            </a:r>
            <a:r>
              <a:rPr lang="en-US" dirty="0" err="1" smtClean="0"/>
              <a:t>r:Label</a:t>
            </a:r>
            <a:r>
              <a:rPr lang="en-US" dirty="0" smtClean="0"/>
              <a:t>&gt;</a:t>
            </a:r>
          </a:p>
          <a:p>
            <a:pPr marL="0" indent="0">
              <a:buNone/>
            </a:pPr>
            <a:endParaRPr lang="en-US" dirty="0"/>
          </a:p>
          <a:p>
            <a:pPr marL="0" indent="0">
              <a:buNone/>
            </a:pPr>
            <a:r>
              <a:rPr lang="en-US" dirty="0" smtClean="0"/>
              <a:t>&lt;</a:t>
            </a:r>
            <a:r>
              <a:rPr lang="en-US" dirty="0" err="1" smtClean="0"/>
              <a:t>r:Label</a:t>
            </a:r>
            <a:r>
              <a:rPr lang="en-US" dirty="0" smtClean="0"/>
              <a:t>&gt;</a:t>
            </a:r>
          </a:p>
          <a:p>
            <a:pPr marL="0" indent="0">
              <a:buNone/>
            </a:pPr>
            <a:r>
              <a:rPr lang="en-US" dirty="0"/>
              <a:t>	</a:t>
            </a:r>
            <a:r>
              <a:rPr lang="en-US" dirty="0" smtClean="0"/>
              <a:t>&lt;</a:t>
            </a:r>
            <a:r>
              <a:rPr lang="en-US" dirty="0" err="1" smtClean="0"/>
              <a:t>r:String</a:t>
            </a:r>
            <a:r>
              <a:rPr lang="en-US" dirty="0" smtClean="0"/>
              <a:t> </a:t>
            </a:r>
            <a:r>
              <a:rPr lang="en-US" dirty="0"/>
              <a:t>xml:lang=“en”&gt;What is it?&lt;/</a:t>
            </a:r>
            <a:r>
              <a:rPr lang="en-US" dirty="0" err="1" smtClean="0"/>
              <a:t>r:String</a:t>
            </a:r>
            <a:r>
              <a:rPr lang="en-US" dirty="0" smtClean="0"/>
              <a:t>&gt;</a:t>
            </a:r>
            <a:endParaRPr lang="en-US" dirty="0"/>
          </a:p>
          <a:p>
            <a:pPr marL="0" indent="0">
              <a:buNone/>
            </a:pPr>
            <a:r>
              <a:rPr lang="en-US" dirty="0" smtClean="0"/>
              <a:t>	&lt;</a:t>
            </a:r>
            <a:r>
              <a:rPr lang="en-US" dirty="0" err="1" smtClean="0"/>
              <a:t>r:String</a:t>
            </a:r>
            <a:r>
              <a:rPr lang="en-US" dirty="0" smtClean="0"/>
              <a:t> </a:t>
            </a:r>
            <a:r>
              <a:rPr lang="en-US" dirty="0"/>
              <a:t>xml:lang=“de”&gt;Was </a:t>
            </a:r>
            <a:r>
              <a:rPr lang="en-US" dirty="0" err="1"/>
              <a:t>ist</a:t>
            </a:r>
            <a:r>
              <a:rPr lang="en-US" dirty="0"/>
              <a:t> das?&lt;/</a:t>
            </a:r>
            <a:r>
              <a:rPr lang="en-US" dirty="0" err="1" smtClean="0"/>
              <a:t>r:String</a:t>
            </a:r>
            <a:r>
              <a:rPr lang="en-US" dirty="0" smtClean="0"/>
              <a:t>&gt;</a:t>
            </a:r>
          </a:p>
          <a:p>
            <a:pPr marL="0" indent="0">
              <a:buNone/>
            </a:pPr>
            <a:r>
              <a:rPr lang="en-US" dirty="0" smtClean="0"/>
              <a:t>&lt;/</a:t>
            </a:r>
            <a:r>
              <a:rPr lang="en-US" dirty="0" err="1" smtClean="0"/>
              <a:t>r:Label</a:t>
            </a:r>
            <a:r>
              <a:rPr lang="en-US" dirty="0" smtClean="0"/>
              <a:t>&gt;</a:t>
            </a:r>
            <a:endParaRPr lang="en-US" dirty="0"/>
          </a:p>
        </p:txBody>
      </p:sp>
    </p:spTree>
    <p:extLst>
      <p:ext uri="{BB962C8B-B14F-4D97-AF65-F5344CB8AC3E}">
        <p14:creationId xmlns:p14="http://schemas.microsoft.com/office/powerpoint/2010/main" val="3250605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p:cTn id="13"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5" end="5"/>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p:cTn id="19"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22" dur="1000"/>
                                        <p:tgtEl>
                                          <p:spTgt spid="2">
                                            <p:txEl>
                                              <p:pRg st="6" end="6"/>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p:cTn id="25"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7" end="7"/>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p:cTn id="31"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Geographic content consistency</a:t>
            </a:r>
          </a:p>
        </p:txBody>
      </p:sp>
      <p:sp>
        <p:nvSpPr>
          <p:cNvPr id="2" name="Content Placeholder 1"/>
          <p:cNvSpPr>
            <a:spLocks noGrp="1"/>
          </p:cNvSpPr>
          <p:nvPr>
            <p:ph idx="1"/>
          </p:nvPr>
        </p:nvSpPr>
        <p:spPr/>
        <p:txBody>
          <a:bodyPr>
            <a:normAutofit lnSpcReduction="10000"/>
          </a:bodyPr>
          <a:lstStyle/>
          <a:p>
            <a:r>
              <a:rPr lang="en-US" dirty="0" smtClean="0"/>
              <a:t>Added composite geographies (Metropolitan Areas – composite of counties)</a:t>
            </a:r>
          </a:p>
          <a:p>
            <a:r>
              <a:rPr lang="en-US" dirty="0" smtClean="0"/>
              <a:t>Improved management of geographic change over time</a:t>
            </a:r>
          </a:p>
          <a:p>
            <a:r>
              <a:rPr lang="en-US" dirty="0" smtClean="0"/>
              <a:t>Added ability to use geographic structures (names and codes) and geographic locations (names and codes) directly as representations or response domains</a:t>
            </a:r>
          </a:p>
          <a:p>
            <a:r>
              <a:rPr lang="en-US" dirty="0" smtClean="0"/>
              <a:t>Added ability to reference specific locations for the purpose of defining Spatial Coverage</a:t>
            </a:r>
            <a:endParaRPr lang="en-US" dirty="0"/>
          </a:p>
        </p:txBody>
      </p:sp>
    </p:spTree>
    <p:extLst>
      <p:ext uri="{BB962C8B-B14F-4D97-AF65-F5344CB8AC3E}">
        <p14:creationId xmlns:p14="http://schemas.microsoft.com/office/powerpoint/2010/main" val="27012174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Scheme structure consistency</a:t>
            </a:r>
          </a:p>
        </p:txBody>
      </p:sp>
      <p:sp>
        <p:nvSpPr>
          <p:cNvPr id="2" name="Content Placeholder 1"/>
          <p:cNvSpPr>
            <a:spLocks noGrp="1"/>
          </p:cNvSpPr>
          <p:nvPr>
            <p:ph idx="1"/>
          </p:nvPr>
        </p:nvSpPr>
        <p:spPr/>
        <p:txBody>
          <a:bodyPr>
            <a:normAutofit fontScale="92500" lnSpcReduction="20000"/>
          </a:bodyPr>
          <a:lstStyle/>
          <a:p>
            <a:r>
              <a:rPr lang="en-US" dirty="0" smtClean="0"/>
              <a:t>All schemes have the following structural features</a:t>
            </a:r>
          </a:p>
          <a:p>
            <a:pPr lvl="1"/>
            <a:r>
              <a:rPr lang="en-US" dirty="0" err="1" smtClean="0"/>
              <a:t>XxxxSchemeName</a:t>
            </a:r>
            <a:r>
              <a:rPr lang="en-US" dirty="0" smtClean="0"/>
              <a:t>, Label, Description</a:t>
            </a:r>
          </a:p>
          <a:p>
            <a:pPr lvl="1"/>
            <a:r>
              <a:rPr lang="en-US" dirty="0" smtClean="0"/>
              <a:t>Inclusion of a scheme by reference</a:t>
            </a:r>
          </a:p>
          <a:p>
            <a:pPr lvl="1"/>
            <a:r>
              <a:rPr lang="en-US" dirty="0" smtClean="0"/>
              <a:t>Object type included in-line or by reference</a:t>
            </a:r>
          </a:p>
          <a:p>
            <a:pPr lvl="1"/>
            <a:r>
              <a:rPr lang="en-US" dirty="0" smtClean="0"/>
              <a:t>Object Group included in-line or by reference</a:t>
            </a:r>
          </a:p>
          <a:p>
            <a:r>
              <a:rPr lang="en-US" dirty="0" smtClean="0"/>
              <a:t>All schemes have an </a:t>
            </a:r>
            <a:r>
              <a:rPr lang="en-US" dirty="0" err="1" smtClean="0"/>
              <a:t>XxxxGroup</a:t>
            </a:r>
            <a:r>
              <a:rPr lang="en-US" dirty="0" smtClean="0"/>
              <a:t> to support grouping for administrative or conceptual purposes</a:t>
            </a:r>
          </a:p>
          <a:p>
            <a:pPr lvl="1"/>
            <a:r>
              <a:rPr lang="en-US" dirty="0" err="1" smtClean="0"/>
              <a:t>XxxxGroupName</a:t>
            </a:r>
            <a:r>
              <a:rPr lang="en-US" dirty="0" smtClean="0"/>
              <a:t>, Label, Description, and </a:t>
            </a:r>
            <a:r>
              <a:rPr lang="en-US" dirty="0" err="1" smtClean="0"/>
              <a:t>TypeOfXxxxGroup</a:t>
            </a:r>
            <a:endParaRPr lang="en-US" dirty="0" smtClean="0"/>
          </a:p>
          <a:p>
            <a:pPr lvl="1"/>
            <a:r>
              <a:rPr lang="en-US" dirty="0" smtClean="0"/>
              <a:t>Universe and Concept references</a:t>
            </a:r>
          </a:p>
          <a:p>
            <a:pPr lvl="1"/>
            <a:r>
              <a:rPr lang="en-US" dirty="0" smtClean="0"/>
              <a:t>Subject and Keyword</a:t>
            </a:r>
          </a:p>
          <a:p>
            <a:pPr lvl="1"/>
            <a:r>
              <a:rPr lang="en-US" dirty="0" smtClean="0"/>
              <a:t>Group and object included by reference</a:t>
            </a:r>
          </a:p>
        </p:txBody>
      </p:sp>
    </p:spTree>
    <p:extLst>
      <p:ext uri="{BB962C8B-B14F-4D97-AF65-F5344CB8AC3E}">
        <p14:creationId xmlns:p14="http://schemas.microsoft.com/office/powerpoint/2010/main" val="4897425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if I’m just starting out?</a:t>
            </a:r>
            <a:endParaRPr lang="en-US" dirty="0"/>
          </a:p>
        </p:txBody>
      </p:sp>
      <p:sp>
        <p:nvSpPr>
          <p:cNvPr id="2" name="Content Placeholder 1"/>
          <p:cNvSpPr>
            <a:spLocks noGrp="1"/>
          </p:cNvSpPr>
          <p:nvPr>
            <p:ph idx="1"/>
          </p:nvPr>
        </p:nvSpPr>
        <p:spPr/>
        <p:txBody>
          <a:bodyPr>
            <a:normAutofit lnSpcReduction="10000"/>
          </a:bodyPr>
          <a:lstStyle/>
          <a:p>
            <a:r>
              <a:rPr lang="en-US" dirty="0" smtClean="0"/>
              <a:t>A number of new tools are already available for 3.2</a:t>
            </a:r>
          </a:p>
          <a:p>
            <a:pPr lvl="1"/>
            <a:r>
              <a:rPr lang="en-US" dirty="0" err="1" smtClean="0"/>
              <a:t>Colectica</a:t>
            </a:r>
            <a:endParaRPr lang="en-US" dirty="0" smtClean="0"/>
          </a:p>
          <a:p>
            <a:pPr lvl="1"/>
            <a:r>
              <a:rPr lang="en-US" dirty="0" err="1" smtClean="0"/>
              <a:t>Rogatus</a:t>
            </a:r>
            <a:r>
              <a:rPr lang="en-US" dirty="0" smtClean="0"/>
              <a:t> Platform</a:t>
            </a:r>
          </a:p>
          <a:p>
            <a:r>
              <a:rPr lang="en-US" dirty="0" smtClean="0"/>
              <a:t>If DDI-C or DDI-L 3.1 does it for you and there are tools to support your work, USE THEM</a:t>
            </a:r>
          </a:p>
          <a:p>
            <a:pPr lvl="1"/>
            <a:r>
              <a:rPr lang="en-US" dirty="0" smtClean="0"/>
              <a:t>But….pay attention to the consistency changes made in 3.2 to make your work easy to migrate forward. These changes were made in anticipation of future version needs.</a:t>
            </a:r>
          </a:p>
          <a:p>
            <a:pPr lvl="1"/>
            <a:endParaRPr lang="en-US" dirty="0"/>
          </a:p>
        </p:txBody>
      </p:sp>
    </p:spTree>
    <p:extLst>
      <p:ext uri="{BB962C8B-B14F-4D97-AF65-F5344CB8AC3E}">
        <p14:creationId xmlns:p14="http://schemas.microsoft.com/office/powerpoint/2010/main" val="67003100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09800"/>
            <a:ext cx="8229600" cy="1069848"/>
          </a:xfrm>
        </p:spPr>
        <p:txBody>
          <a:bodyPr/>
          <a:lstStyle/>
          <a:p>
            <a:r>
              <a:rPr lang="en-US" dirty="0" smtClean="0"/>
              <a:t>Improvements for Developers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09800"/>
            <a:ext cx="6477000" cy="1447800"/>
          </a:xfrm>
        </p:spPr>
        <p:txBody>
          <a:bodyPr>
            <a:normAutofit/>
          </a:bodyPr>
          <a:lstStyle/>
          <a:p>
            <a:pPr algn="ctr"/>
            <a:r>
              <a:rPr lang="en-US" cap="none" dirty="0" smtClean="0"/>
              <a:t>What’s New in DDI 3.2 </a:t>
            </a:r>
            <a:br>
              <a:rPr lang="en-US" cap="none" dirty="0" smtClean="0"/>
            </a:br>
            <a:r>
              <a:rPr lang="en-US" cap="none" dirty="0" smtClean="0"/>
              <a:t>and Beyond</a:t>
            </a:r>
            <a:endParaRPr lang="en-US" cap="none" dirty="0"/>
          </a:p>
        </p:txBody>
      </p:sp>
      <p:sp>
        <p:nvSpPr>
          <p:cNvPr id="3" name="Subtitle 2"/>
          <p:cNvSpPr>
            <a:spLocks noGrp="1"/>
          </p:cNvSpPr>
          <p:nvPr>
            <p:ph type="subTitle" idx="1"/>
          </p:nvPr>
        </p:nvSpPr>
        <p:spPr/>
        <p:txBody>
          <a:bodyPr/>
          <a:lstStyle/>
          <a:p>
            <a:r>
              <a:rPr lang="en-US" dirty="0" smtClean="0"/>
              <a:t>NADDI 2014 - Vancouver, Canada</a:t>
            </a:r>
            <a:endParaRPr lang="en-US" dirty="0"/>
          </a:p>
        </p:txBody>
      </p:sp>
      <p:sp>
        <p:nvSpPr>
          <p:cNvPr id="7" name="PB"/>
          <p:cNvSpPr/>
          <p:nvPr/>
        </p:nvSpPr>
        <p:spPr>
          <a:xfrm>
            <a:off x="0" y="0"/>
            <a:ext cx="194553"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8837086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2362200"/>
            <a:ext cx="8229600" cy="1069848"/>
          </a:xfrm>
        </p:spPr>
        <p:txBody>
          <a:bodyPr/>
          <a:lstStyle/>
          <a:p>
            <a:r>
              <a:rPr lang="en-US" dirty="0" smtClean="0"/>
              <a:t>Changes and New Content in 3.2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4400" dirty="0" smtClean="0"/>
              <a:t>DDI 3.2 </a:t>
            </a:r>
            <a:r>
              <a:rPr lang="en-US" sz="4400" dirty="0"/>
              <a:t>i</a:t>
            </a:r>
            <a:r>
              <a:rPr lang="en-US" sz="4400" dirty="0" smtClean="0"/>
              <a:t>s Simple</a:t>
            </a:r>
          </a:p>
          <a:p>
            <a:endParaRPr lang="en-US" sz="4400" dirty="0" smtClean="0"/>
          </a:p>
          <a:p>
            <a:r>
              <a:rPr lang="en-US" sz="4400" dirty="0" smtClean="0"/>
              <a:t>DDI 3.2 is Powerful</a:t>
            </a:r>
            <a:endParaRPr lang="en-US" sz="4400" dirty="0"/>
          </a:p>
        </p:txBody>
      </p:sp>
      <p:sp>
        <p:nvSpPr>
          <p:cNvPr id="4" name="Title 3"/>
          <p:cNvSpPr>
            <a:spLocks noGrp="1"/>
          </p:cNvSpPr>
          <p:nvPr>
            <p:ph type="title"/>
          </p:nvPr>
        </p:nvSpPr>
        <p:spPr/>
        <p:txBody>
          <a:bodyPr/>
          <a:lstStyle/>
          <a:p>
            <a:r>
              <a:rPr lang="en-US" dirty="0"/>
              <a:t>Controversial </a:t>
            </a:r>
            <a:r>
              <a:rPr lang="en-US" dirty="0" smtClean="0"/>
              <a:t>Thesis</a:t>
            </a:r>
            <a:endParaRPr lang="en-US" dirty="0"/>
          </a:p>
        </p:txBody>
      </p:sp>
      <p:sp>
        <p:nvSpPr>
          <p:cNvPr id="7" name="PB"/>
          <p:cNvSpPr/>
          <p:nvPr/>
        </p:nvSpPr>
        <p:spPr>
          <a:xfrm>
            <a:off x="0" y="0"/>
            <a:ext cx="389106"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769785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58917" y="1676400"/>
            <a:ext cx="6825613" cy="4753307"/>
          </a:xfrm>
          <a:prstGeom prst="rect">
            <a:avLst/>
          </a:prstGeom>
        </p:spPr>
      </p:pic>
      <p:sp>
        <p:nvSpPr>
          <p:cNvPr id="7" name="Rectangle 6"/>
          <p:cNvSpPr/>
          <p:nvPr/>
        </p:nvSpPr>
        <p:spPr>
          <a:xfrm>
            <a:off x="1652751" y="2514600"/>
            <a:ext cx="480849" cy="3581400"/>
          </a:xfrm>
          <a:prstGeom prst="rect">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prstClr val="black"/>
              </a:solidFill>
              <a:latin typeface="Tw Cen MT"/>
            </a:endParaRPr>
          </a:p>
        </p:txBody>
      </p:sp>
      <p:sp>
        <p:nvSpPr>
          <p:cNvPr id="2" name="Title 1"/>
          <p:cNvSpPr>
            <a:spLocks noGrp="1"/>
          </p:cNvSpPr>
          <p:nvPr>
            <p:ph type="title"/>
          </p:nvPr>
        </p:nvSpPr>
        <p:spPr/>
        <p:txBody>
          <a:bodyPr>
            <a:normAutofit/>
          </a:bodyPr>
          <a:lstStyle/>
          <a:p>
            <a:r>
              <a:rPr lang="en-US" sz="3600" dirty="0" smtClean="0"/>
              <a:t>Document a Single Variable with DDI 3.1</a:t>
            </a:r>
            <a:endParaRPr lang="en-US" sz="3600" dirty="0"/>
          </a:p>
        </p:txBody>
      </p:sp>
      <p:sp>
        <p:nvSpPr>
          <p:cNvPr id="8" name="PB"/>
          <p:cNvSpPr/>
          <p:nvPr/>
        </p:nvSpPr>
        <p:spPr>
          <a:xfrm>
            <a:off x="0" y="0"/>
            <a:ext cx="583660"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3904102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259913"/>
            <a:ext cx="8915400" cy="6309420"/>
          </a:xfrm>
          <a:prstGeom prst="rect">
            <a:avLst/>
          </a:prstGeom>
        </p:spPr>
        <p:txBody>
          <a:bodyPr wrap="square">
            <a:spAutoFit/>
          </a:bodyPr>
          <a:lstStyle/>
          <a:p>
            <a:r>
              <a:rPr lang="en-US" sz="1600" dirty="0">
                <a:solidFill>
                  <a:srgbClr val="808080"/>
                </a:solidFill>
                <a:highlight>
                  <a:srgbClr val="FFFFFF"/>
                </a:highlight>
                <a:latin typeface="Consolas" panose="020B0609020204030204" pitchFamily="49" charset="0"/>
              </a:rPr>
              <a:t>&lt;</a:t>
            </a:r>
            <a:r>
              <a:rPr lang="en-US" sz="2000" dirty="0" err="1">
                <a:solidFill>
                  <a:srgbClr val="C00000"/>
                </a:solidFill>
                <a:highlight>
                  <a:srgbClr val="FFFFFF"/>
                </a:highlight>
                <a:latin typeface="Consolas" panose="020B0609020204030204" pitchFamily="49" charset="0"/>
              </a:rPr>
              <a:t>ddi:DDIInstance</a:t>
            </a:r>
            <a:r>
              <a:rPr lang="en-US" sz="2000" dirty="0">
                <a:solidFill>
                  <a:srgbClr val="C0000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id="ddii1" version="1.0.0" agency</a:t>
            </a:r>
            <a:r>
              <a:rPr lang="en-US" sz="1600" dirty="0" smtClean="0">
                <a:solidFill>
                  <a:srgbClr val="808080"/>
                </a:solidFill>
                <a:highlight>
                  <a:srgbClr val="FFFFFF"/>
                </a:highlight>
                <a:latin typeface="Consolas" panose="020B0609020204030204" pitchFamily="49" charset="0"/>
              </a:rPr>
              <a:t>="</a:t>
            </a:r>
            <a:r>
              <a:rPr lang="en-US" sz="1600" dirty="0" err="1" smtClean="0">
                <a:solidFill>
                  <a:srgbClr val="808080"/>
                </a:solidFill>
                <a:highlight>
                  <a:srgbClr val="FFFFFF"/>
                </a:highlight>
                <a:latin typeface="Consolas" panose="020B0609020204030204" pitchFamily="49" charset="0"/>
              </a:rPr>
              <a:t>int.example</a:t>
            </a:r>
            <a:r>
              <a:rPr lang="en-US" sz="1600" dirty="0" smtClean="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r:Title</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="en"&gt;</a:t>
            </a:r>
            <a:r>
              <a:rPr lang="en-US" sz="1600" dirty="0" err="1">
                <a:solidFill>
                  <a:srgbClr val="000000"/>
                </a:solidFill>
                <a:highlight>
                  <a:srgbClr val="FFFFFF"/>
                </a:highlight>
                <a:latin typeface="Consolas" panose="020B0609020204030204" pitchFamily="49" charset="0"/>
              </a:rPr>
              <a:t>MyDdiInstance</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r:Title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2000" dirty="0" err="1">
                <a:solidFill>
                  <a:srgbClr val="C00000"/>
                </a:solidFill>
                <a:highlight>
                  <a:srgbClr val="FFFFFF"/>
                </a:highlight>
                <a:latin typeface="Consolas" panose="020B0609020204030204" pitchFamily="49" charset="0"/>
              </a:rPr>
              <a:t>g:ResourcePackage</a:t>
            </a:r>
            <a:r>
              <a:rPr lang="en-US" sz="2000" dirty="0">
                <a:solidFill>
                  <a:srgbClr val="C0000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id="rp1"&gt;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da-DK" sz="1600" dirty="0">
                <a:solidFill>
                  <a:srgbClr val="808080"/>
                </a:solidFill>
                <a:highlight>
                  <a:srgbClr val="FFFFFF"/>
                </a:highlight>
                <a:latin typeface="Consolas" panose="020B0609020204030204" pitchFamily="49" charset="0"/>
              </a:rPr>
              <a:t>      &lt;</a:t>
            </a:r>
            <a:r>
              <a:rPr lang="da-DK" sz="1600" dirty="0">
                <a:solidFill>
                  <a:srgbClr val="0000FF"/>
                </a:solidFill>
                <a:highlight>
                  <a:srgbClr val="FFFFFF"/>
                </a:highlight>
                <a:latin typeface="Consolas" panose="020B0609020204030204" pitchFamily="49" charset="0"/>
              </a:rPr>
              <a:t>r:Title</a:t>
            </a:r>
            <a:r>
              <a:rPr lang="da-DK" sz="1600" dirty="0">
                <a:solidFill>
                  <a:srgbClr val="808080"/>
                </a:solidFill>
                <a:highlight>
                  <a:srgbClr val="FFFFFF"/>
                </a:highlight>
                <a:latin typeface="Consolas" panose="020B0609020204030204" pitchFamily="49" charset="0"/>
              </a:rPr>
              <a:t> xml:lang="en"&gt;</a:t>
            </a:r>
            <a:r>
              <a:rPr lang="da-DK" sz="1600" dirty="0">
                <a:solidFill>
                  <a:srgbClr val="000000"/>
                </a:solidFill>
                <a:highlight>
                  <a:srgbClr val="FFFFFF"/>
                </a:highlight>
                <a:latin typeface="Consolas" panose="020B0609020204030204" pitchFamily="49" charset="0"/>
              </a:rPr>
              <a:t>MyResourcePackage</a:t>
            </a:r>
            <a:r>
              <a:rPr lang="da-DK" sz="1600" dirty="0">
                <a:solidFill>
                  <a:srgbClr val="808080"/>
                </a:solidFill>
                <a:highlight>
                  <a:srgbClr val="FFFFFF"/>
                </a:highlight>
                <a:latin typeface="Consolas" panose="020B0609020204030204" pitchFamily="49" charset="0"/>
              </a:rPr>
              <a:t>&lt;/</a:t>
            </a:r>
            <a:r>
              <a:rPr lang="da-DK" sz="1600" dirty="0">
                <a:solidFill>
                  <a:srgbClr val="0000FF"/>
                </a:solidFill>
                <a:highlight>
                  <a:srgbClr val="FFFFFF"/>
                </a:highlight>
                <a:latin typeface="Consolas" panose="020B0609020204030204" pitchFamily="49" charset="0"/>
              </a:rPr>
              <a:t>r:Title</a:t>
            </a:r>
            <a:r>
              <a:rPr lang="da-DK" sz="1600" dirty="0">
                <a:solidFill>
                  <a:srgbClr val="808080"/>
                </a:solidFill>
                <a:highlight>
                  <a:srgbClr val="FFFFFF"/>
                </a:highlight>
                <a:latin typeface="Consolas" panose="020B0609020204030204" pitchFamily="49" charset="0"/>
              </a:rPr>
              <a:t>&gt;</a:t>
            </a:r>
            <a:endParaRPr lang="da-DK"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g:Purpose</a:t>
            </a:r>
            <a:r>
              <a:rPr lang="en-US" sz="1600" dirty="0">
                <a:solidFill>
                  <a:srgbClr val="808080"/>
                </a:solidFill>
                <a:highlight>
                  <a:srgbClr val="FFFFFF"/>
                </a:highlight>
                <a:latin typeface="Consolas" panose="020B0609020204030204" pitchFamily="49" charset="0"/>
              </a:rPr>
              <a:t> id="purpose1"&gt;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r:Content</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="en"&gt;</a:t>
            </a:r>
            <a:r>
              <a:rPr lang="en-US" sz="1600" dirty="0">
                <a:solidFill>
                  <a:srgbClr val="000000"/>
                </a:solidFill>
                <a:highlight>
                  <a:srgbClr val="FFFFFF"/>
                </a:highlight>
                <a:latin typeface="Consolas" panose="020B0609020204030204" pitchFamily="49" charset="0"/>
              </a:rPr>
              <a:t>Not specified</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r:Content</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g:Purpose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2000" dirty="0" err="1">
                <a:solidFill>
                  <a:srgbClr val="C00000"/>
                </a:solidFill>
                <a:highlight>
                  <a:srgbClr val="FFFFFF"/>
                </a:highlight>
                <a:latin typeface="Consolas" panose="020B0609020204030204" pitchFamily="49" charset="0"/>
              </a:rPr>
              <a:t>l:VariableScheme</a:t>
            </a:r>
            <a:r>
              <a:rPr lang="en-US" sz="2000" dirty="0">
                <a:solidFill>
                  <a:srgbClr val="C0000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id="varscheme1"&gt;</a:t>
            </a:r>
            <a:endParaRPr lang="en-US" sz="1600" dirty="0">
              <a:solidFill>
                <a:srgbClr val="000000"/>
              </a:solidFill>
              <a:highlight>
                <a:srgbClr val="FFFFFF"/>
              </a:highlight>
              <a:latin typeface="Consolas" panose="020B0609020204030204" pitchFamily="49" charset="0"/>
            </a:endParaRPr>
          </a:p>
          <a:p>
            <a:r>
              <a:rPr lang="nl-NL" sz="1600" dirty="0">
                <a:solidFill>
                  <a:srgbClr val="808080"/>
                </a:solidFill>
                <a:highlight>
                  <a:srgbClr val="FFFFFF"/>
                </a:highlight>
                <a:latin typeface="Consolas" panose="020B0609020204030204" pitchFamily="49" charset="0"/>
              </a:rPr>
              <a:t>      &lt;</a:t>
            </a:r>
            <a:r>
              <a:rPr lang="nl-NL" sz="1600" dirty="0">
                <a:solidFill>
                  <a:srgbClr val="0000FF"/>
                </a:solidFill>
                <a:highlight>
                  <a:srgbClr val="FFFFFF"/>
                </a:highlight>
                <a:latin typeface="Consolas" panose="020B0609020204030204" pitchFamily="49" charset="0"/>
              </a:rPr>
              <a:t>r:Label</a:t>
            </a:r>
            <a:r>
              <a:rPr lang="nl-NL" sz="1600" dirty="0">
                <a:solidFill>
                  <a:srgbClr val="808080"/>
                </a:solidFill>
                <a:highlight>
                  <a:srgbClr val="FFFFFF"/>
                </a:highlight>
                <a:latin typeface="Consolas" panose="020B0609020204030204" pitchFamily="49" charset="0"/>
              </a:rPr>
              <a:t> xml:lang="en"&gt;</a:t>
            </a:r>
            <a:r>
              <a:rPr lang="nl-NL" sz="1600" dirty="0">
                <a:solidFill>
                  <a:srgbClr val="000000"/>
                </a:solidFill>
                <a:highlight>
                  <a:srgbClr val="FFFFFF"/>
                </a:highlight>
                <a:latin typeface="Consolas" panose="020B0609020204030204" pitchFamily="49" charset="0"/>
              </a:rPr>
              <a:t>MyVariableScheme</a:t>
            </a:r>
            <a:r>
              <a:rPr lang="nl-NL" sz="1600" dirty="0">
                <a:solidFill>
                  <a:srgbClr val="808080"/>
                </a:solidFill>
                <a:highlight>
                  <a:srgbClr val="FFFFFF"/>
                </a:highlight>
                <a:latin typeface="Consolas" panose="020B0609020204030204" pitchFamily="49" charset="0"/>
              </a:rPr>
              <a:t>&lt;/</a:t>
            </a:r>
            <a:r>
              <a:rPr lang="nl-NL" sz="1600" dirty="0">
                <a:solidFill>
                  <a:srgbClr val="0000FF"/>
                </a:solidFill>
                <a:highlight>
                  <a:srgbClr val="FFFFFF"/>
                </a:highlight>
                <a:latin typeface="Consolas" panose="020B0609020204030204" pitchFamily="49" charset="0"/>
              </a:rPr>
              <a:t>r:Label</a:t>
            </a:r>
            <a:r>
              <a:rPr lang="nl-NL" sz="1600" dirty="0">
                <a:solidFill>
                  <a:srgbClr val="808080"/>
                </a:solidFill>
                <a:highlight>
                  <a:srgbClr val="FFFFFF"/>
                </a:highlight>
                <a:latin typeface="Consolas" panose="020B0609020204030204" pitchFamily="49" charset="0"/>
              </a:rPr>
              <a:t>&gt;</a:t>
            </a:r>
            <a:endParaRPr lang="nl-NL" sz="1600" dirty="0">
              <a:solidFill>
                <a:srgbClr val="000000"/>
              </a:solidFill>
              <a:highlight>
                <a:srgbClr val="FFFFFF"/>
              </a:highlight>
              <a:latin typeface="Consolas" panose="020B0609020204030204" pitchFamily="49" charset="0"/>
            </a:endParaRPr>
          </a:p>
          <a:p>
            <a:pPr>
              <a:spcBef>
                <a:spcPts val="1200"/>
              </a:spcBef>
            </a:pPr>
            <a:r>
              <a:rPr lang="en-US" sz="1600" dirty="0">
                <a:solidFill>
                  <a:srgbClr val="808080"/>
                </a:solidFill>
                <a:highlight>
                  <a:srgbClr val="FFFFFF"/>
                </a:highlight>
                <a:latin typeface="Consolas" panose="020B0609020204030204" pitchFamily="49" charset="0"/>
              </a:rPr>
              <a:t>      &lt;</a:t>
            </a:r>
            <a:r>
              <a:rPr lang="en-US" sz="2000" dirty="0" err="1">
                <a:solidFill>
                  <a:srgbClr val="C00000"/>
                </a:solidFill>
                <a:highlight>
                  <a:srgbClr val="FFFFFF"/>
                </a:highlight>
                <a:latin typeface="Consolas" panose="020B0609020204030204" pitchFamily="49" charset="0"/>
              </a:rPr>
              <a:t>l:Variable</a:t>
            </a:r>
            <a:r>
              <a:rPr lang="en-US" sz="2000" dirty="0">
                <a:solidFill>
                  <a:srgbClr val="C0000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id="var1"&gt;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l:VariableName</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="en"&gt;</a:t>
            </a:r>
            <a:r>
              <a:rPr lang="en-US" sz="1600" dirty="0">
                <a:solidFill>
                  <a:srgbClr val="000000"/>
                </a:solidFill>
                <a:highlight>
                  <a:srgbClr val="FFFFFF"/>
                </a:highlight>
                <a:latin typeface="Consolas" panose="020B0609020204030204" pitchFamily="49" charset="0"/>
              </a:rPr>
              <a:t>age</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l:VariableName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r:Label</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="en"&gt;</a:t>
            </a:r>
            <a:r>
              <a:rPr lang="en-US" sz="1600" dirty="0">
                <a:solidFill>
                  <a:srgbClr val="000000"/>
                </a:solidFill>
                <a:highlight>
                  <a:srgbClr val="FFFFFF"/>
                </a:highlight>
                <a:latin typeface="Consolas" panose="020B0609020204030204" pitchFamily="49" charset="0"/>
              </a:rPr>
              <a:t>Age of the respondent</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r:Label</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l:Representation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l:NumericRepresentation</a:t>
            </a:r>
            <a:r>
              <a:rPr lang="en-US" sz="1600" dirty="0">
                <a:solidFill>
                  <a:srgbClr val="808080"/>
                </a:solidFill>
                <a:highlight>
                  <a:srgbClr val="FFFFFF"/>
                </a:highlight>
                <a:latin typeface="Consolas" panose="020B0609020204030204" pitchFamily="49" charset="0"/>
              </a:rPr>
              <a:t> type="Integer" /&gt;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l:Representation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C00000"/>
                </a:solidFill>
                <a:highlight>
                  <a:srgbClr val="FFFFFF"/>
                </a:highlight>
                <a:latin typeface="Consolas" panose="020B0609020204030204" pitchFamily="49" charset="0"/>
              </a:rPr>
              <a:t>l:Variable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pPr>
              <a:spcBef>
                <a:spcPts val="1200"/>
              </a:spcBef>
            </a:pPr>
            <a:r>
              <a:rPr lang="en-US" sz="1600" dirty="0">
                <a:solidFill>
                  <a:srgbClr val="808080"/>
                </a:solidFill>
                <a:highlight>
                  <a:srgbClr val="FFFFFF"/>
                </a:highlight>
                <a:latin typeface="Consolas" panose="020B0609020204030204" pitchFamily="49" charset="0"/>
              </a:rPr>
              <a:t>    &lt;/</a:t>
            </a:r>
            <a:r>
              <a:rPr lang="en-US" sz="1600" dirty="0" err="1">
                <a:solidFill>
                  <a:srgbClr val="C00000"/>
                </a:solidFill>
                <a:highlight>
                  <a:srgbClr val="FFFFFF"/>
                </a:highlight>
                <a:latin typeface="Consolas" panose="020B0609020204030204" pitchFamily="49" charset="0"/>
              </a:rPr>
              <a:t>l:VariableScheme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C00000"/>
                </a:solidFill>
                <a:highlight>
                  <a:srgbClr val="FFFFFF"/>
                </a:highlight>
                <a:latin typeface="Consolas" panose="020B0609020204030204" pitchFamily="49" charset="0"/>
              </a:rPr>
              <a:t>g:ResourcePackage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&lt;/</a:t>
            </a:r>
            <a:r>
              <a:rPr lang="en-US" sz="1600" dirty="0" err="1">
                <a:solidFill>
                  <a:srgbClr val="C00000"/>
                </a:solidFill>
                <a:highlight>
                  <a:srgbClr val="FFFFFF"/>
                </a:highlight>
                <a:latin typeface="Consolas" panose="020B0609020204030204" pitchFamily="49" charset="0"/>
              </a:rPr>
              <a:t>ddi:DDIInstance</a:t>
            </a:r>
            <a:r>
              <a:rPr lang="en-US" sz="1600" dirty="0">
                <a:solidFill>
                  <a:srgbClr val="808080"/>
                </a:solidFill>
                <a:highlight>
                  <a:srgbClr val="FFFFFF"/>
                </a:highlight>
                <a:latin typeface="Consolas" panose="020B0609020204030204" pitchFamily="49" charset="0"/>
              </a:rPr>
              <a:t>&gt;</a:t>
            </a:r>
            <a:endParaRPr lang="en-US" sz="1600" dirty="0">
              <a:solidFill>
                <a:prstClr val="black"/>
              </a:solidFill>
              <a:latin typeface="Tw Cen MT"/>
            </a:endParaRPr>
          </a:p>
        </p:txBody>
      </p:sp>
      <p:sp>
        <p:nvSpPr>
          <p:cNvPr id="6" name="PB"/>
          <p:cNvSpPr/>
          <p:nvPr/>
        </p:nvSpPr>
        <p:spPr>
          <a:xfrm>
            <a:off x="0" y="0"/>
            <a:ext cx="778213"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556801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2" end="2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1" end="2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20" end="2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6" end="16"/>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
                                            <p:txEl>
                                              <p:pRg st="17" end="17"/>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259913"/>
            <a:ext cx="8915400" cy="6403612"/>
          </a:xfrm>
          <a:prstGeom prst="rect">
            <a:avLst/>
          </a:prstGeom>
        </p:spPr>
        <p:txBody>
          <a:bodyPr wrap="square">
            <a:spAutoFit/>
          </a:bodyPr>
          <a:lstStyle/>
          <a:p>
            <a:r>
              <a:rPr lang="en-US" sz="1600" dirty="0">
                <a:solidFill>
                  <a:srgbClr val="808080"/>
                </a:solidFill>
                <a:highlight>
                  <a:srgbClr val="FFFFFF"/>
                </a:highlight>
                <a:latin typeface="Consolas" panose="020B0609020204030204" pitchFamily="49" charset="0"/>
              </a:rPr>
              <a:t>&lt;</a:t>
            </a:r>
            <a:r>
              <a:rPr lang="en-US" sz="2000" dirty="0" err="1">
                <a:solidFill>
                  <a:srgbClr val="C00000"/>
                </a:solidFill>
                <a:highlight>
                  <a:srgbClr val="FFFFFF"/>
                </a:highlight>
                <a:latin typeface="Consolas" panose="020B0609020204030204" pitchFamily="49" charset="0"/>
              </a:rPr>
              <a:t>ddi:DDIInstance</a:t>
            </a:r>
            <a:r>
              <a:rPr lang="en-US" sz="2000" dirty="0">
                <a:solidFill>
                  <a:srgbClr val="C0000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id="ddii1" version="1.0.0" agency</a:t>
            </a:r>
            <a:r>
              <a:rPr lang="en-US" sz="1600" dirty="0" smtClean="0">
                <a:solidFill>
                  <a:srgbClr val="808080"/>
                </a:solidFill>
                <a:highlight>
                  <a:srgbClr val="FFFFFF"/>
                </a:highlight>
                <a:latin typeface="Consolas" panose="020B0609020204030204" pitchFamily="49" charset="0"/>
              </a:rPr>
              <a:t>="</a:t>
            </a:r>
            <a:r>
              <a:rPr lang="en-US" sz="1600" dirty="0" err="1" smtClean="0">
                <a:solidFill>
                  <a:srgbClr val="808080"/>
                </a:solidFill>
                <a:highlight>
                  <a:srgbClr val="FFFFFF"/>
                </a:highlight>
                <a:latin typeface="Consolas" panose="020B0609020204030204" pitchFamily="49" charset="0"/>
              </a:rPr>
              <a:t>int.example</a:t>
            </a:r>
            <a:r>
              <a:rPr lang="en-US" sz="1600" dirty="0" smtClean="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r:Title</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="en"&gt;</a:t>
            </a:r>
            <a:r>
              <a:rPr lang="en-US" sz="1600" dirty="0" err="1">
                <a:solidFill>
                  <a:srgbClr val="000000"/>
                </a:solidFill>
                <a:highlight>
                  <a:srgbClr val="FFFFFF"/>
                </a:highlight>
                <a:latin typeface="Consolas" panose="020B0609020204030204" pitchFamily="49" charset="0"/>
              </a:rPr>
              <a:t>MyDdiInstance</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r:Title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2000" dirty="0" err="1">
                <a:solidFill>
                  <a:srgbClr val="C00000"/>
                </a:solidFill>
                <a:highlight>
                  <a:srgbClr val="FFFFFF"/>
                </a:highlight>
                <a:latin typeface="Consolas" panose="020B0609020204030204" pitchFamily="49" charset="0"/>
              </a:rPr>
              <a:t>g:ResourcePackage</a:t>
            </a:r>
            <a:r>
              <a:rPr lang="en-US" sz="2000" dirty="0">
                <a:solidFill>
                  <a:srgbClr val="C0000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id="rp1"&gt;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da-DK" sz="1600" dirty="0">
                <a:solidFill>
                  <a:srgbClr val="808080"/>
                </a:solidFill>
                <a:highlight>
                  <a:srgbClr val="FFFFFF"/>
                </a:highlight>
                <a:latin typeface="Consolas" panose="020B0609020204030204" pitchFamily="49" charset="0"/>
              </a:rPr>
              <a:t>      &lt;</a:t>
            </a:r>
            <a:r>
              <a:rPr lang="da-DK" sz="1600" dirty="0">
                <a:solidFill>
                  <a:srgbClr val="0000FF"/>
                </a:solidFill>
                <a:highlight>
                  <a:srgbClr val="FFFFFF"/>
                </a:highlight>
                <a:latin typeface="Consolas" panose="020B0609020204030204" pitchFamily="49" charset="0"/>
              </a:rPr>
              <a:t>r:Title</a:t>
            </a:r>
            <a:r>
              <a:rPr lang="da-DK" sz="1600" dirty="0">
                <a:solidFill>
                  <a:srgbClr val="808080"/>
                </a:solidFill>
                <a:highlight>
                  <a:srgbClr val="FFFFFF"/>
                </a:highlight>
                <a:latin typeface="Consolas" panose="020B0609020204030204" pitchFamily="49" charset="0"/>
              </a:rPr>
              <a:t> xml:lang="en"&gt;</a:t>
            </a:r>
            <a:r>
              <a:rPr lang="da-DK" sz="1600" dirty="0">
                <a:solidFill>
                  <a:srgbClr val="000000"/>
                </a:solidFill>
                <a:highlight>
                  <a:srgbClr val="FFFFFF"/>
                </a:highlight>
                <a:latin typeface="Consolas" panose="020B0609020204030204" pitchFamily="49" charset="0"/>
              </a:rPr>
              <a:t>MyResourcePackage</a:t>
            </a:r>
            <a:r>
              <a:rPr lang="da-DK" sz="1600" dirty="0">
                <a:solidFill>
                  <a:srgbClr val="808080"/>
                </a:solidFill>
                <a:highlight>
                  <a:srgbClr val="FFFFFF"/>
                </a:highlight>
                <a:latin typeface="Consolas" panose="020B0609020204030204" pitchFamily="49" charset="0"/>
              </a:rPr>
              <a:t>&lt;/</a:t>
            </a:r>
            <a:r>
              <a:rPr lang="da-DK" sz="1600" dirty="0">
                <a:solidFill>
                  <a:srgbClr val="0000FF"/>
                </a:solidFill>
                <a:highlight>
                  <a:srgbClr val="FFFFFF"/>
                </a:highlight>
                <a:latin typeface="Consolas" panose="020B0609020204030204" pitchFamily="49" charset="0"/>
              </a:rPr>
              <a:t>r:Title</a:t>
            </a:r>
            <a:r>
              <a:rPr lang="da-DK" sz="1600" dirty="0">
                <a:solidFill>
                  <a:srgbClr val="808080"/>
                </a:solidFill>
                <a:highlight>
                  <a:srgbClr val="FFFFFF"/>
                </a:highlight>
                <a:latin typeface="Consolas" panose="020B0609020204030204" pitchFamily="49" charset="0"/>
              </a:rPr>
              <a:t>&gt;</a:t>
            </a:r>
            <a:endParaRPr lang="da-DK"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r:Citation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g:Purpose</a:t>
            </a:r>
            <a:r>
              <a:rPr lang="en-US" sz="1600" dirty="0">
                <a:solidFill>
                  <a:srgbClr val="808080"/>
                </a:solidFill>
                <a:highlight>
                  <a:srgbClr val="FFFFFF"/>
                </a:highlight>
                <a:latin typeface="Consolas" panose="020B0609020204030204" pitchFamily="49" charset="0"/>
              </a:rPr>
              <a:t> id="purpose1"&gt;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r:Content</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="en"&gt;</a:t>
            </a:r>
            <a:r>
              <a:rPr lang="en-US" sz="1600" dirty="0">
                <a:solidFill>
                  <a:srgbClr val="000000"/>
                </a:solidFill>
                <a:highlight>
                  <a:srgbClr val="FFFFFF"/>
                </a:highlight>
                <a:latin typeface="Consolas" panose="020B0609020204030204" pitchFamily="49" charset="0"/>
              </a:rPr>
              <a:t>Not specified</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r:Content</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g:Purpose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smtClean="0">
                <a:solidFill>
                  <a:srgbClr val="808080"/>
                </a:solidFill>
                <a:highlight>
                  <a:srgbClr val="FFFFFF"/>
                </a:highlight>
                <a:latin typeface="Consolas" panose="020B0609020204030204" pitchFamily="49" charset="0"/>
              </a:rPr>
              <a:t>    &lt;</a:t>
            </a:r>
            <a:r>
              <a:rPr lang="en-US" sz="2000" dirty="0" err="1" smtClean="0">
                <a:solidFill>
                  <a:srgbClr val="C00000"/>
                </a:solidFill>
                <a:highlight>
                  <a:srgbClr val="FFFFFF"/>
                </a:highlight>
                <a:latin typeface="Consolas" panose="020B0609020204030204" pitchFamily="49" charset="0"/>
              </a:rPr>
              <a:t>l:VariableScheme</a:t>
            </a:r>
            <a:r>
              <a:rPr lang="en-US" sz="2000" dirty="0" smtClean="0">
                <a:solidFill>
                  <a:srgbClr val="C00000"/>
                </a:solidFill>
                <a:highlight>
                  <a:srgbClr val="FFFFFF"/>
                </a:highlight>
                <a:latin typeface="Consolas" panose="020B0609020204030204" pitchFamily="49" charset="0"/>
              </a:rPr>
              <a:t> </a:t>
            </a:r>
            <a:r>
              <a:rPr lang="en-US" sz="1600" dirty="0" smtClean="0">
                <a:solidFill>
                  <a:srgbClr val="808080"/>
                </a:solidFill>
                <a:highlight>
                  <a:srgbClr val="FFFFFF"/>
                </a:highlight>
                <a:latin typeface="Consolas" panose="020B0609020204030204" pitchFamily="49" charset="0"/>
              </a:rPr>
              <a:t>id="varscheme1"&gt;</a:t>
            </a:r>
            <a:endParaRPr lang="en-US" sz="1600" dirty="0" smtClean="0">
              <a:solidFill>
                <a:srgbClr val="000000"/>
              </a:solidFill>
              <a:highlight>
                <a:srgbClr val="FFFFFF"/>
              </a:highlight>
              <a:latin typeface="Consolas" panose="020B0609020204030204" pitchFamily="49" charset="0"/>
            </a:endParaRPr>
          </a:p>
          <a:p>
            <a:r>
              <a:rPr lang="nl-NL" sz="1600" dirty="0" smtClean="0">
                <a:solidFill>
                  <a:srgbClr val="808080"/>
                </a:solidFill>
                <a:highlight>
                  <a:srgbClr val="FFFFFF"/>
                </a:highlight>
                <a:latin typeface="Consolas" panose="020B0609020204030204" pitchFamily="49" charset="0"/>
              </a:rPr>
              <a:t>      </a:t>
            </a:r>
            <a:r>
              <a:rPr lang="nl-NL" sz="1600" dirty="0">
                <a:solidFill>
                  <a:srgbClr val="808080"/>
                </a:solidFill>
                <a:highlight>
                  <a:srgbClr val="FFFFFF"/>
                </a:highlight>
                <a:latin typeface="Consolas" panose="020B0609020204030204" pitchFamily="49" charset="0"/>
              </a:rPr>
              <a:t>&lt;</a:t>
            </a:r>
            <a:r>
              <a:rPr lang="nl-NL" sz="1600" dirty="0">
                <a:solidFill>
                  <a:srgbClr val="0000FF"/>
                </a:solidFill>
                <a:highlight>
                  <a:srgbClr val="FFFFFF"/>
                </a:highlight>
                <a:latin typeface="Consolas" panose="020B0609020204030204" pitchFamily="49" charset="0"/>
              </a:rPr>
              <a:t>r:Label</a:t>
            </a:r>
            <a:r>
              <a:rPr lang="nl-NL" sz="1600" dirty="0">
                <a:solidFill>
                  <a:srgbClr val="808080"/>
                </a:solidFill>
                <a:highlight>
                  <a:srgbClr val="FFFFFF"/>
                </a:highlight>
                <a:latin typeface="Consolas" panose="020B0609020204030204" pitchFamily="49" charset="0"/>
              </a:rPr>
              <a:t> xml:lang="en"&gt;</a:t>
            </a:r>
            <a:r>
              <a:rPr lang="nl-NL" sz="1600" dirty="0">
                <a:solidFill>
                  <a:srgbClr val="000000"/>
                </a:solidFill>
                <a:highlight>
                  <a:srgbClr val="FFFFFF"/>
                </a:highlight>
                <a:latin typeface="Consolas" panose="020B0609020204030204" pitchFamily="49" charset="0"/>
              </a:rPr>
              <a:t>MyVariableScheme</a:t>
            </a:r>
            <a:r>
              <a:rPr lang="nl-NL" sz="1600" dirty="0">
                <a:solidFill>
                  <a:srgbClr val="808080"/>
                </a:solidFill>
                <a:highlight>
                  <a:srgbClr val="FFFFFF"/>
                </a:highlight>
                <a:latin typeface="Consolas" panose="020B0609020204030204" pitchFamily="49" charset="0"/>
              </a:rPr>
              <a:t>&lt;/</a:t>
            </a:r>
            <a:r>
              <a:rPr lang="nl-NL" sz="1600" dirty="0">
                <a:solidFill>
                  <a:srgbClr val="0000FF"/>
                </a:solidFill>
                <a:highlight>
                  <a:srgbClr val="FFFFFF"/>
                </a:highlight>
                <a:latin typeface="Consolas" panose="020B0609020204030204" pitchFamily="49" charset="0"/>
              </a:rPr>
              <a:t>r:Label</a:t>
            </a:r>
            <a:r>
              <a:rPr lang="nl-NL" sz="1600" dirty="0">
                <a:solidFill>
                  <a:srgbClr val="808080"/>
                </a:solidFill>
                <a:highlight>
                  <a:srgbClr val="FFFFFF"/>
                </a:highlight>
                <a:latin typeface="Consolas" panose="020B0609020204030204" pitchFamily="49" charset="0"/>
              </a:rPr>
              <a:t>&gt;</a:t>
            </a:r>
            <a:endParaRPr lang="nl-NL" sz="1600" dirty="0">
              <a:solidFill>
                <a:srgbClr val="000000"/>
              </a:solidFill>
              <a:highlight>
                <a:srgbClr val="FFFFFF"/>
              </a:highlight>
              <a:latin typeface="Consolas" panose="020B0609020204030204" pitchFamily="49" charset="0"/>
            </a:endParaRPr>
          </a:p>
          <a:p>
            <a:pPr>
              <a:spcBef>
                <a:spcPts val="1200"/>
              </a:spcBef>
            </a:pPr>
            <a:r>
              <a:rPr lang="en-US" sz="1600" dirty="0">
                <a:solidFill>
                  <a:srgbClr val="808080"/>
                </a:solidFill>
                <a:highlight>
                  <a:srgbClr val="FFFFFF"/>
                </a:highlight>
                <a:latin typeface="Consolas" panose="020B0609020204030204" pitchFamily="49" charset="0"/>
              </a:rPr>
              <a:t>      &lt;</a:t>
            </a:r>
            <a:r>
              <a:rPr lang="en-US" sz="2000" dirty="0" err="1">
                <a:solidFill>
                  <a:srgbClr val="C00000"/>
                </a:solidFill>
                <a:highlight>
                  <a:srgbClr val="FFFFFF"/>
                </a:highlight>
                <a:latin typeface="Consolas" panose="020B0609020204030204" pitchFamily="49" charset="0"/>
              </a:rPr>
              <a:t>l:</a:t>
            </a:r>
            <a:r>
              <a:rPr lang="en-US" sz="2000" dirty="0" err="1">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Variable</a:t>
            </a:r>
            <a:r>
              <a:rPr lang="en-US" sz="2000" dirty="0">
                <a:solidFill>
                  <a:srgbClr val="C0000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id="var1"&gt;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l:VariableName</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="en"&gt;</a:t>
            </a:r>
            <a:r>
              <a:rPr lang="en-US" sz="1600" dirty="0" smtClean="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age</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l:VariableName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r:Label</a:t>
            </a:r>
            <a:r>
              <a:rPr lang="en-US" sz="1600" dirty="0">
                <a:solidFill>
                  <a:srgbClr val="80808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xml:lang</a:t>
            </a:r>
            <a:r>
              <a:rPr lang="en-US" sz="1600" dirty="0">
                <a:solidFill>
                  <a:srgbClr val="808080"/>
                </a:solidFill>
                <a:highlight>
                  <a:srgbClr val="FFFFFF"/>
                </a:highlight>
                <a:latin typeface="Consolas" panose="020B0609020204030204" pitchFamily="49" charset="0"/>
              </a:rPr>
              <a:t>="en</a:t>
            </a:r>
            <a:r>
              <a:rPr lang="en-US" sz="1600" dirty="0" smtClean="0">
                <a:solidFill>
                  <a:srgbClr val="808080"/>
                </a:solidFill>
                <a:highlight>
                  <a:srgbClr val="FFFFFF"/>
                </a:highlight>
                <a:latin typeface="Consolas" panose="020B0609020204030204" pitchFamily="49" charset="0"/>
              </a:rPr>
              <a:t>"&gt;</a:t>
            </a:r>
            <a:r>
              <a:rPr lang="en-US" sz="1600"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Age of the respondent</a:t>
            </a:r>
            <a:r>
              <a:rPr lang="en-US" sz="1600" dirty="0" smtClean="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r:Label</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0000FF"/>
                </a:solidFill>
                <a:highlight>
                  <a:srgbClr val="FFFFFF"/>
                </a:highlight>
                <a:latin typeface="Consolas" panose="020B0609020204030204" pitchFamily="49" charset="0"/>
              </a:rPr>
              <a:t>l:Representation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pPr>
              <a:lnSpc>
                <a:spcPct val="107000"/>
              </a:lnSpc>
            </a:pPr>
            <a:r>
              <a:rPr lang="en-US" sz="1600" dirty="0" smtClean="0">
                <a:solidFill>
                  <a:srgbClr val="808080"/>
                </a:solidFill>
                <a:highlight>
                  <a:srgbClr val="FFFFFF"/>
                </a:highlight>
                <a:latin typeface="Consolas" panose="020B0609020204030204" pitchFamily="49" charset="0"/>
              </a:rPr>
              <a:t>          &lt;</a:t>
            </a:r>
            <a:r>
              <a:rPr lang="en-US" sz="1600" dirty="0" err="1" smtClean="0">
                <a:solidFill>
                  <a:srgbClr val="0000FF"/>
                </a:solidFill>
                <a:highlight>
                  <a:srgbClr val="FFFFFF"/>
                </a:highlight>
                <a:latin typeface="Consolas" panose="020B0609020204030204" pitchFamily="49" charset="0"/>
              </a:rPr>
              <a:t>l:NumericRepresentation</a:t>
            </a:r>
            <a:r>
              <a:rPr lang="en-US" sz="1600" dirty="0" smtClean="0">
                <a:solidFill>
                  <a:srgbClr val="808080"/>
                </a:solidFill>
                <a:highlight>
                  <a:srgbClr val="FFFFFF"/>
                </a:highlight>
                <a:latin typeface="Consolas" panose="020B0609020204030204" pitchFamily="49" charset="0"/>
              </a:rPr>
              <a:t> type="</a:t>
            </a:r>
            <a:r>
              <a:rPr lang="en-US" sz="1600" dirty="0" smtClean="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Integer</a:t>
            </a:r>
            <a:r>
              <a:rPr lang="en-US" sz="1600" dirty="0" smtClean="0">
                <a:solidFill>
                  <a:srgbClr val="808080"/>
                </a:solidFill>
                <a:highlight>
                  <a:srgbClr val="FFFFFF"/>
                </a:highlight>
                <a:latin typeface="Consolas" panose="020B0609020204030204" pitchFamily="49" charset="0"/>
              </a:rPr>
              <a:t>" /&gt;</a:t>
            </a:r>
            <a:endParaRPr lang="en-US" sz="1600" dirty="0" smtClean="0">
              <a:solidFill>
                <a:srgbClr val="000000"/>
              </a:solidFill>
              <a:highlight>
                <a:srgbClr val="FFFFFF"/>
              </a:highlight>
              <a:latin typeface="Consolas" panose="020B0609020204030204" pitchFamily="49" charset="0"/>
            </a:endParaRPr>
          </a:p>
          <a:p>
            <a:r>
              <a:rPr lang="en-US" sz="1600" dirty="0" smtClean="0">
                <a:solidFill>
                  <a:srgbClr val="808080"/>
                </a:solidFill>
                <a:highlight>
                  <a:srgbClr val="FFFFFF"/>
                </a:highlight>
                <a:latin typeface="Consolas" panose="020B0609020204030204" pitchFamily="49" charset="0"/>
              </a:rPr>
              <a:t>        </a:t>
            </a:r>
            <a:r>
              <a:rPr lang="en-US" sz="1600" dirty="0">
                <a:solidFill>
                  <a:srgbClr val="808080"/>
                </a:solidFill>
                <a:highlight>
                  <a:srgbClr val="FFFFFF"/>
                </a:highlight>
                <a:latin typeface="Consolas" panose="020B0609020204030204" pitchFamily="49" charset="0"/>
              </a:rPr>
              <a:t>&lt;/</a:t>
            </a:r>
            <a:r>
              <a:rPr lang="en-US" sz="1600" dirty="0" err="1">
                <a:solidFill>
                  <a:srgbClr val="0000FF"/>
                </a:solidFill>
                <a:highlight>
                  <a:srgbClr val="FFFFFF"/>
                </a:highlight>
                <a:latin typeface="Consolas" panose="020B0609020204030204" pitchFamily="49" charset="0"/>
              </a:rPr>
              <a:t>l:Representation</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C00000"/>
                </a:solidFill>
                <a:highlight>
                  <a:srgbClr val="FFFFFF"/>
                </a:highlight>
                <a:latin typeface="Consolas" panose="020B0609020204030204" pitchFamily="49" charset="0"/>
              </a:rPr>
              <a:t>l:Variable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pPr>
              <a:spcBef>
                <a:spcPts val="1200"/>
              </a:spcBef>
            </a:pPr>
            <a:r>
              <a:rPr lang="en-US" sz="1600" dirty="0">
                <a:solidFill>
                  <a:srgbClr val="808080"/>
                </a:solidFill>
                <a:highlight>
                  <a:srgbClr val="FFFFFF"/>
                </a:highlight>
                <a:latin typeface="Consolas" panose="020B0609020204030204" pitchFamily="49" charset="0"/>
              </a:rPr>
              <a:t>    &lt;/</a:t>
            </a:r>
            <a:r>
              <a:rPr lang="en-US" sz="1600" dirty="0" err="1">
                <a:solidFill>
                  <a:srgbClr val="C00000"/>
                </a:solidFill>
                <a:highlight>
                  <a:srgbClr val="FFFFFF"/>
                </a:highlight>
                <a:latin typeface="Consolas" panose="020B0609020204030204" pitchFamily="49" charset="0"/>
              </a:rPr>
              <a:t>l:VariableScheme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  &lt;/</a:t>
            </a:r>
            <a:r>
              <a:rPr lang="en-US" sz="1600" dirty="0" err="1">
                <a:solidFill>
                  <a:srgbClr val="C00000"/>
                </a:solidFill>
                <a:highlight>
                  <a:srgbClr val="FFFFFF"/>
                </a:highlight>
                <a:latin typeface="Consolas" panose="020B0609020204030204" pitchFamily="49" charset="0"/>
              </a:rPr>
              <a:t>g:ResourcePackage</a:t>
            </a:r>
            <a:r>
              <a:rPr lang="en-US" sz="1600" dirty="0">
                <a:solidFill>
                  <a:srgbClr val="808080"/>
                </a:solidFill>
                <a:highlight>
                  <a:srgbClr val="FFFFFF"/>
                </a:highlight>
                <a:latin typeface="Consolas" panose="020B0609020204030204" pitchFamily="49" charset="0"/>
              </a:rPr>
              <a:t>&gt;</a:t>
            </a:r>
            <a:endParaRPr lang="en-US" sz="1600" dirty="0">
              <a:solidFill>
                <a:srgbClr val="000000"/>
              </a:solidFill>
              <a:highlight>
                <a:srgbClr val="FFFFFF"/>
              </a:highlight>
              <a:latin typeface="Consolas" panose="020B0609020204030204" pitchFamily="49" charset="0"/>
            </a:endParaRPr>
          </a:p>
          <a:p>
            <a:r>
              <a:rPr lang="en-US" sz="1600" dirty="0">
                <a:solidFill>
                  <a:srgbClr val="808080"/>
                </a:solidFill>
                <a:highlight>
                  <a:srgbClr val="FFFFFF"/>
                </a:highlight>
                <a:latin typeface="Consolas" panose="020B0609020204030204" pitchFamily="49" charset="0"/>
              </a:rPr>
              <a:t>&lt;/</a:t>
            </a:r>
            <a:r>
              <a:rPr lang="en-US" sz="1600" dirty="0" err="1">
                <a:solidFill>
                  <a:srgbClr val="C00000"/>
                </a:solidFill>
                <a:highlight>
                  <a:srgbClr val="FFFFFF"/>
                </a:highlight>
                <a:latin typeface="Consolas" panose="020B0609020204030204" pitchFamily="49" charset="0"/>
              </a:rPr>
              <a:t>ddi:DDIInstance</a:t>
            </a:r>
            <a:r>
              <a:rPr lang="en-US" sz="1600" dirty="0">
                <a:solidFill>
                  <a:srgbClr val="808080"/>
                </a:solidFill>
                <a:highlight>
                  <a:srgbClr val="FFFFFF"/>
                </a:highlight>
                <a:latin typeface="Consolas" panose="020B0609020204030204" pitchFamily="49" charset="0"/>
              </a:rPr>
              <a:t>&gt;</a:t>
            </a:r>
            <a:endParaRPr lang="en-US" sz="1600" dirty="0">
              <a:solidFill>
                <a:prstClr val="black"/>
              </a:solidFill>
              <a:latin typeface="Tw Cen MT"/>
            </a:endParaRPr>
          </a:p>
        </p:txBody>
      </p:sp>
      <p:sp>
        <p:nvSpPr>
          <p:cNvPr id="6" name="PB"/>
          <p:cNvSpPr/>
          <p:nvPr/>
        </p:nvSpPr>
        <p:spPr>
          <a:xfrm>
            <a:off x="0" y="0"/>
            <a:ext cx="972766"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8753087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58917" y="1676400"/>
            <a:ext cx="6825613" cy="4753307"/>
          </a:xfrm>
          <a:prstGeom prst="rect">
            <a:avLst/>
          </a:prstGeom>
        </p:spPr>
      </p:pic>
      <p:sp>
        <p:nvSpPr>
          <p:cNvPr id="2" name="Title 1"/>
          <p:cNvSpPr>
            <a:spLocks noGrp="1"/>
          </p:cNvSpPr>
          <p:nvPr>
            <p:ph type="title"/>
          </p:nvPr>
        </p:nvSpPr>
        <p:spPr/>
        <p:txBody>
          <a:bodyPr>
            <a:normAutofit/>
          </a:bodyPr>
          <a:lstStyle/>
          <a:p>
            <a:r>
              <a:rPr lang="en-US" sz="3600" dirty="0" smtClean="0"/>
              <a:t>Document a Single Variable with DDI 3.2</a:t>
            </a:r>
            <a:endParaRPr lang="en-US" sz="3600" dirty="0"/>
          </a:p>
        </p:txBody>
      </p:sp>
      <p:sp>
        <p:nvSpPr>
          <p:cNvPr id="8" name="Rectangle 7"/>
          <p:cNvSpPr/>
          <p:nvPr/>
        </p:nvSpPr>
        <p:spPr>
          <a:xfrm>
            <a:off x="1652751" y="2514600"/>
            <a:ext cx="480849" cy="3581400"/>
          </a:xfrm>
          <a:prstGeom prst="rect">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prstClr val="black"/>
              </a:solidFill>
              <a:latin typeface="Tw Cen MT"/>
            </a:endParaRPr>
          </a:p>
        </p:txBody>
      </p:sp>
      <p:sp>
        <p:nvSpPr>
          <p:cNvPr id="7" name="PB"/>
          <p:cNvSpPr/>
          <p:nvPr/>
        </p:nvSpPr>
        <p:spPr>
          <a:xfrm>
            <a:off x="0" y="0"/>
            <a:ext cx="1167319"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45365665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85800"/>
            <a:ext cx="8915400" cy="5447645"/>
          </a:xfrm>
          <a:prstGeom prst="rect">
            <a:avLst/>
          </a:prstGeom>
        </p:spPr>
        <p:txBody>
          <a:bodyPr wrap="square">
            <a:spAutoFit/>
          </a:bodyPr>
          <a:lstStyle/>
          <a:p>
            <a:r>
              <a:rPr lang="en-US" dirty="0">
                <a:solidFill>
                  <a:srgbClr val="808080"/>
                </a:solidFill>
                <a:highlight>
                  <a:srgbClr val="FFFFFF"/>
                </a:highlight>
                <a:latin typeface="Consolas" panose="020B0609020204030204" pitchFamily="49" charset="0"/>
              </a:rPr>
              <a:t>&lt;</a:t>
            </a:r>
            <a:r>
              <a:rPr lang="en-US" dirty="0">
                <a:solidFill>
                  <a:srgbClr val="0000FF"/>
                </a:solidFill>
                <a:highlight>
                  <a:srgbClr val="FFFFFF"/>
                </a:highlight>
                <a:latin typeface="Consolas" panose="020B0609020204030204" pitchFamily="49" charset="0"/>
              </a:rPr>
              <a:t>Fragment</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sz="2400" dirty="0">
                <a:solidFill>
                  <a:srgbClr val="C00000"/>
                </a:solidFill>
                <a:highlight>
                  <a:srgbClr val="FFFFFF"/>
                </a:highlight>
                <a:latin typeface="Consolas" panose="020B0609020204030204" pitchFamily="49" charset="0"/>
              </a:rPr>
              <a:t>Variable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URN</a:t>
            </a:r>
            <a:r>
              <a:rPr lang="en-US" dirty="0">
                <a:solidFill>
                  <a:srgbClr val="808080"/>
                </a:solidFill>
                <a:highlight>
                  <a:srgbClr val="FFFFFF"/>
                </a:highlight>
                <a:latin typeface="Consolas" panose="020B0609020204030204" pitchFamily="49" charset="0"/>
              </a:rPr>
              <a:t>&gt;</a:t>
            </a:r>
            <a:r>
              <a:rPr lang="en-US" dirty="0">
                <a:solidFill>
                  <a:srgbClr val="000000"/>
                </a:solidFill>
                <a:highlight>
                  <a:srgbClr val="FFFFFF"/>
                </a:highlight>
                <a:latin typeface="Consolas" panose="020B0609020204030204" pitchFamily="49" charset="0"/>
              </a:rPr>
              <a:t>urn:ddi:int.example:var1:1</a:t>
            </a:r>
            <a:r>
              <a:rPr lang="en-US" dirty="0">
                <a:solidFill>
                  <a:srgbClr val="808080"/>
                </a:solidFill>
                <a:highlight>
                  <a:srgbClr val="FFFFFF"/>
                </a:highlight>
                <a:latin typeface="Consolas" panose="020B0609020204030204" pitchFamily="49" charset="0"/>
              </a:rPr>
              <a:t>&lt;/</a:t>
            </a:r>
            <a:r>
              <a:rPr lang="en-US" dirty="0">
                <a:solidFill>
                  <a:srgbClr val="0000FF"/>
                </a:solidFill>
                <a:highlight>
                  <a:srgbClr val="FFFFFF"/>
                </a:highlight>
                <a:latin typeface="Consolas" panose="020B0609020204030204" pitchFamily="49" charset="0"/>
              </a:rPr>
              <a:t>URN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Agency</a:t>
            </a:r>
            <a:r>
              <a:rPr lang="en-US" dirty="0">
                <a:solidFill>
                  <a:srgbClr val="808080"/>
                </a:solidFill>
                <a:highlight>
                  <a:srgbClr val="FFFFFF"/>
                </a:highlight>
                <a:latin typeface="Consolas" panose="020B0609020204030204" pitchFamily="49" charset="0"/>
              </a:rPr>
              <a:t>&gt;</a:t>
            </a:r>
            <a:r>
              <a:rPr lang="en-US" dirty="0" err="1">
                <a:solidFill>
                  <a:srgbClr val="000000"/>
                </a:solidFill>
                <a:highlight>
                  <a:srgbClr val="FFFFFF"/>
                </a:highlight>
                <a:latin typeface="Consolas" panose="020B0609020204030204" pitchFamily="49" charset="0"/>
              </a:rPr>
              <a:t>int.example</a:t>
            </a:r>
            <a:r>
              <a:rPr lang="en-US" dirty="0">
                <a:solidFill>
                  <a:srgbClr val="808080"/>
                </a:solidFill>
                <a:highlight>
                  <a:srgbClr val="FFFFFF"/>
                </a:highlight>
                <a:latin typeface="Consolas" panose="020B0609020204030204" pitchFamily="49" charset="0"/>
              </a:rPr>
              <a:t>&lt;/</a:t>
            </a:r>
            <a:r>
              <a:rPr lang="en-US" dirty="0">
                <a:solidFill>
                  <a:srgbClr val="0000FF"/>
                </a:solidFill>
                <a:highlight>
                  <a:srgbClr val="FFFFFF"/>
                </a:highlight>
                <a:latin typeface="Consolas" panose="020B0609020204030204" pitchFamily="49" charset="0"/>
              </a:rPr>
              <a:t>Agency</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ID</a:t>
            </a:r>
            <a:r>
              <a:rPr lang="en-US" dirty="0">
                <a:solidFill>
                  <a:srgbClr val="808080"/>
                </a:solidFill>
                <a:highlight>
                  <a:srgbClr val="FFFFFF"/>
                </a:highlight>
                <a:latin typeface="Consolas" panose="020B0609020204030204" pitchFamily="49" charset="0"/>
              </a:rPr>
              <a:t>&gt;</a:t>
            </a:r>
            <a:r>
              <a:rPr lang="en-US" dirty="0">
                <a:solidFill>
                  <a:srgbClr val="000000"/>
                </a:solidFill>
                <a:highlight>
                  <a:srgbClr val="FFFFFF"/>
                </a:highlight>
                <a:latin typeface="Consolas" panose="020B0609020204030204" pitchFamily="49" charset="0"/>
              </a:rPr>
              <a:t>var1</a:t>
            </a:r>
            <a:r>
              <a:rPr lang="en-US" dirty="0">
                <a:solidFill>
                  <a:srgbClr val="808080"/>
                </a:solidFill>
                <a:highlight>
                  <a:srgbClr val="FFFFFF"/>
                </a:highlight>
                <a:latin typeface="Consolas" panose="020B0609020204030204" pitchFamily="49" charset="0"/>
              </a:rPr>
              <a:t>&lt;/</a:t>
            </a:r>
            <a:r>
              <a:rPr lang="en-US" dirty="0">
                <a:solidFill>
                  <a:srgbClr val="0000FF"/>
                </a:solidFill>
                <a:highlight>
                  <a:srgbClr val="FFFFFF"/>
                </a:highlight>
                <a:latin typeface="Consolas" panose="020B0609020204030204" pitchFamily="49" charset="0"/>
              </a:rPr>
              <a:t>ID</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Version</a:t>
            </a:r>
            <a:r>
              <a:rPr lang="en-US" dirty="0">
                <a:solidFill>
                  <a:srgbClr val="808080"/>
                </a:solidFill>
                <a:highlight>
                  <a:srgbClr val="FFFFFF"/>
                </a:highlight>
                <a:latin typeface="Consolas" panose="020B0609020204030204" pitchFamily="49" charset="0"/>
              </a:rPr>
              <a:t>&gt;</a:t>
            </a:r>
            <a:r>
              <a:rPr lang="en-US" dirty="0">
                <a:solidFill>
                  <a:srgbClr val="000000"/>
                </a:solidFill>
                <a:highlight>
                  <a:srgbClr val="FFFFFF"/>
                </a:highlight>
                <a:latin typeface="Consolas" panose="020B0609020204030204" pitchFamily="49" charset="0"/>
              </a:rPr>
              <a:t>1</a:t>
            </a:r>
            <a:r>
              <a:rPr lang="en-US" dirty="0">
                <a:solidFill>
                  <a:srgbClr val="808080"/>
                </a:solidFill>
                <a:highlight>
                  <a:srgbClr val="FFFFFF"/>
                </a:highlight>
                <a:latin typeface="Consolas" panose="020B0609020204030204" pitchFamily="49" charset="0"/>
              </a:rPr>
              <a:t>&lt;/</a:t>
            </a:r>
            <a:r>
              <a:rPr lang="en-US" dirty="0">
                <a:solidFill>
                  <a:srgbClr val="0000FF"/>
                </a:solidFill>
                <a:highlight>
                  <a:srgbClr val="FFFFFF"/>
                </a:highlight>
                <a:latin typeface="Consolas" panose="020B0609020204030204" pitchFamily="49" charset="0"/>
              </a:rPr>
              <a:t>Version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VariableName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String</a:t>
            </a:r>
            <a:r>
              <a:rPr lang="en-US" dirty="0">
                <a:solidFill>
                  <a:srgbClr val="808080"/>
                </a:solidFill>
                <a:highlight>
                  <a:srgbClr val="FFFFFF"/>
                </a:highlight>
                <a:latin typeface="Consolas" panose="020B0609020204030204" pitchFamily="49" charset="0"/>
              </a:rPr>
              <a:t> </a:t>
            </a:r>
            <a:r>
              <a:rPr lang="en-US" dirty="0" err="1">
                <a:solidFill>
                  <a:srgbClr val="808080"/>
                </a:solidFill>
                <a:highlight>
                  <a:srgbClr val="FFFFFF"/>
                </a:highlight>
                <a:latin typeface="Consolas" panose="020B0609020204030204" pitchFamily="49" charset="0"/>
              </a:rPr>
              <a:t>xml:lang</a:t>
            </a:r>
            <a:r>
              <a:rPr lang="en-US" dirty="0">
                <a:solidFill>
                  <a:srgbClr val="808080"/>
                </a:solidFill>
                <a:highlight>
                  <a:srgbClr val="FFFFFF"/>
                </a:highlight>
                <a:latin typeface="Consolas" panose="020B0609020204030204" pitchFamily="49" charset="0"/>
              </a:rPr>
              <a:t>="en"&gt;</a:t>
            </a:r>
            <a:r>
              <a:rPr lang="en-US"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age</a:t>
            </a:r>
            <a:r>
              <a:rPr lang="en-US" dirty="0">
                <a:solidFill>
                  <a:srgbClr val="808080"/>
                </a:solidFill>
                <a:highlight>
                  <a:srgbClr val="FFFFFF"/>
                </a:highlight>
                <a:latin typeface="Consolas" panose="020B0609020204030204" pitchFamily="49" charset="0"/>
              </a:rPr>
              <a:t>&lt;/</a:t>
            </a:r>
            <a:r>
              <a:rPr lang="en-US" dirty="0">
                <a:solidFill>
                  <a:srgbClr val="0000FF"/>
                </a:solidFill>
                <a:highlight>
                  <a:srgbClr val="FFFFFF"/>
                </a:highlight>
                <a:latin typeface="Consolas" panose="020B0609020204030204" pitchFamily="49" charset="0"/>
              </a:rPr>
              <a:t>String</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VariableName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Label</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Content</a:t>
            </a:r>
            <a:r>
              <a:rPr lang="en-US" dirty="0">
                <a:solidFill>
                  <a:srgbClr val="808080"/>
                </a:solidFill>
                <a:highlight>
                  <a:srgbClr val="FFFFFF"/>
                </a:highlight>
                <a:latin typeface="Consolas" panose="020B0609020204030204" pitchFamily="49" charset="0"/>
              </a:rPr>
              <a:t> </a:t>
            </a:r>
            <a:r>
              <a:rPr lang="en-US" dirty="0" err="1">
                <a:solidFill>
                  <a:srgbClr val="808080"/>
                </a:solidFill>
                <a:highlight>
                  <a:srgbClr val="FFFFFF"/>
                </a:highlight>
                <a:latin typeface="Consolas" panose="020B0609020204030204" pitchFamily="49" charset="0"/>
              </a:rPr>
              <a:t>xml:lang</a:t>
            </a:r>
            <a:r>
              <a:rPr lang="en-US" dirty="0">
                <a:solidFill>
                  <a:srgbClr val="808080"/>
                </a:solidFill>
                <a:highlight>
                  <a:srgbClr val="FFFFFF"/>
                </a:highlight>
                <a:latin typeface="Consolas" panose="020B0609020204030204" pitchFamily="49" charset="0"/>
              </a:rPr>
              <a:t>="en"&gt;</a:t>
            </a:r>
            <a:r>
              <a:rPr lang="en-US"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Age of the respondent</a:t>
            </a:r>
            <a:r>
              <a:rPr lang="en-US" dirty="0">
                <a:solidFill>
                  <a:srgbClr val="808080"/>
                </a:solidFill>
                <a:highlight>
                  <a:srgbClr val="FFFFFF"/>
                </a:highlight>
                <a:latin typeface="Consolas" panose="020B0609020204030204" pitchFamily="49" charset="0"/>
              </a:rPr>
              <a:t>&lt;/</a:t>
            </a:r>
            <a:r>
              <a:rPr lang="en-US" dirty="0">
                <a:solidFill>
                  <a:srgbClr val="0000FF"/>
                </a:solidFill>
                <a:highlight>
                  <a:srgbClr val="FFFFFF"/>
                </a:highlight>
                <a:latin typeface="Consolas" panose="020B0609020204030204" pitchFamily="49" charset="0"/>
              </a:rPr>
              <a:t>Content</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Label</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VariableRepresentation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NumericRepresentation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NumericTypeCode</a:t>
            </a:r>
            <a:r>
              <a:rPr lang="en-US" dirty="0">
                <a:solidFill>
                  <a:srgbClr val="808080"/>
                </a:solidFill>
                <a:highlight>
                  <a:srgbClr val="FFFFFF"/>
                </a:highlight>
                <a:latin typeface="Consolas" panose="020B0609020204030204" pitchFamily="49" charset="0"/>
              </a:rPr>
              <a:t>&gt;</a:t>
            </a:r>
            <a:r>
              <a:rPr lang="en-US"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Integer</a:t>
            </a:r>
            <a:r>
              <a:rPr lang="en-US" dirty="0">
                <a:solidFill>
                  <a:srgbClr val="808080"/>
                </a:solidFill>
                <a:highlight>
                  <a:srgbClr val="FFFFFF"/>
                </a:highlight>
                <a:latin typeface="Consolas" panose="020B0609020204030204" pitchFamily="49" charset="0"/>
              </a:rPr>
              <a:t>&lt;/</a:t>
            </a:r>
            <a:r>
              <a:rPr lang="en-US" dirty="0" err="1">
                <a:solidFill>
                  <a:srgbClr val="0000FF"/>
                </a:solidFill>
                <a:highlight>
                  <a:srgbClr val="FFFFFF"/>
                </a:highlight>
                <a:latin typeface="Consolas" panose="020B0609020204030204" pitchFamily="49" charset="0"/>
              </a:rPr>
              <a:t>NumericTypeCode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NumericRepresentation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VariableRepresentation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a:t>
            </a:r>
            <a:r>
              <a:rPr lang="en-US" dirty="0" smtClean="0">
                <a:solidFill>
                  <a:srgbClr val="808080"/>
                </a:solidFill>
                <a:highlight>
                  <a:srgbClr val="FFFFFF"/>
                </a:highlight>
                <a:latin typeface="Consolas" panose="020B0609020204030204" pitchFamily="49" charset="0"/>
              </a:rPr>
              <a:t>&lt;/</a:t>
            </a:r>
            <a:r>
              <a:rPr lang="en-US" dirty="0" smtClean="0">
                <a:solidFill>
                  <a:srgbClr val="C00000"/>
                </a:solidFill>
                <a:highlight>
                  <a:srgbClr val="FFFFFF"/>
                </a:highlight>
                <a:latin typeface="Consolas" panose="020B0609020204030204" pitchFamily="49" charset="0"/>
              </a:rPr>
              <a:t>Variable</a:t>
            </a:r>
            <a:r>
              <a:rPr lang="en-US" dirty="0" smtClean="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smtClean="0">
                <a:solidFill>
                  <a:srgbClr val="0000FF"/>
                </a:solidFill>
                <a:highlight>
                  <a:srgbClr val="FFFFFF"/>
                </a:highlight>
                <a:latin typeface="Consolas" panose="020B0609020204030204" pitchFamily="49" charset="0"/>
              </a:rPr>
              <a:t>Fragment</a:t>
            </a:r>
            <a:r>
              <a:rPr lang="en-US" dirty="0">
                <a:solidFill>
                  <a:srgbClr val="808080"/>
                </a:solidFill>
                <a:highlight>
                  <a:srgbClr val="FFFFFF"/>
                </a:highlight>
                <a:latin typeface="Consolas" panose="020B0609020204030204" pitchFamily="49" charset="0"/>
              </a:rPr>
              <a:t>&gt;</a:t>
            </a:r>
            <a:endParaRPr lang="en-US" dirty="0">
              <a:solidFill>
                <a:prstClr val="black"/>
              </a:solidFill>
              <a:latin typeface="Tw Cen MT"/>
            </a:endParaRPr>
          </a:p>
        </p:txBody>
      </p:sp>
      <p:sp>
        <p:nvSpPr>
          <p:cNvPr id="6" name="PB"/>
          <p:cNvSpPr/>
          <p:nvPr/>
        </p:nvSpPr>
        <p:spPr>
          <a:xfrm>
            <a:off x="0" y="0"/>
            <a:ext cx="1361872"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479675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DDI 3.1 Way</a:t>
            </a:r>
            <a:endParaRPr lang="en-US" dirty="0"/>
          </a:p>
        </p:txBody>
      </p:sp>
      <p:sp>
        <p:nvSpPr>
          <p:cNvPr id="5" name="Rectangle 4"/>
          <p:cNvSpPr/>
          <p:nvPr/>
        </p:nvSpPr>
        <p:spPr>
          <a:xfrm>
            <a:off x="152400" y="1595021"/>
            <a:ext cx="8915400" cy="5047536"/>
          </a:xfrm>
          <a:prstGeom prst="rect">
            <a:avLst/>
          </a:prstGeom>
        </p:spPr>
        <p:txBody>
          <a:bodyPr wrap="square">
            <a:spAutoFit/>
          </a:bodyPr>
          <a:lstStyle/>
          <a:p>
            <a:r>
              <a:rPr lang="en-US" sz="1400" dirty="0" smtClean="0">
                <a:solidFill>
                  <a:srgbClr val="808080"/>
                </a:solidFill>
                <a:highlight>
                  <a:srgbClr val="FFFFFF"/>
                </a:highlight>
                <a:latin typeface="Consolas" panose="020B0609020204030204" pitchFamily="49" charset="0"/>
              </a:rPr>
              <a:t>&lt;</a:t>
            </a:r>
            <a:r>
              <a:rPr lang="en-US" sz="1400" dirty="0" err="1" smtClean="0">
                <a:solidFill>
                  <a:srgbClr val="C00000"/>
                </a:solidFill>
                <a:highlight>
                  <a:srgbClr val="FFFFFF"/>
                </a:highlight>
                <a:latin typeface="Consolas" panose="020B0609020204030204" pitchFamily="49" charset="0"/>
              </a:rPr>
              <a:t>ddi:DDIInstance</a:t>
            </a:r>
            <a:r>
              <a:rPr lang="en-US" sz="1400" dirty="0" smtClean="0">
                <a:solidFill>
                  <a:srgbClr val="C00000"/>
                </a:solidFill>
                <a:highlight>
                  <a:srgbClr val="FFFFFF"/>
                </a:highlight>
                <a:latin typeface="Consolas" panose="020B0609020204030204" pitchFamily="49" charset="0"/>
              </a:rPr>
              <a:t> </a:t>
            </a:r>
            <a:r>
              <a:rPr lang="en-US" sz="1400" dirty="0" smtClean="0">
                <a:solidFill>
                  <a:srgbClr val="808080"/>
                </a:solidFill>
                <a:highlight>
                  <a:srgbClr val="FFFFFF"/>
                </a:highlight>
                <a:latin typeface="Consolas" panose="020B0609020204030204" pitchFamily="49" charset="0"/>
              </a:rPr>
              <a:t>id</a:t>
            </a:r>
            <a:r>
              <a:rPr lang="en-US" sz="1400" dirty="0">
                <a:solidFill>
                  <a:srgbClr val="808080"/>
                </a:solidFill>
                <a:highlight>
                  <a:srgbClr val="FFFFFF"/>
                </a:highlight>
                <a:latin typeface="Consolas" panose="020B0609020204030204" pitchFamily="49" charset="0"/>
              </a:rPr>
              <a:t>="ddii1" version="1.0.0" agency="example.org"&gt;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smtClean="0">
                <a:solidFill>
                  <a:srgbClr val="0000FF"/>
                </a:solidFill>
                <a:highlight>
                  <a:srgbClr val="FFFFFF"/>
                </a:highlight>
                <a:latin typeface="Consolas" panose="020B0609020204030204" pitchFamily="49" charset="0"/>
              </a:rPr>
              <a:t>r:Citation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r:Title</a:t>
            </a:r>
            <a:r>
              <a:rPr lang="en-US" sz="1400" dirty="0">
                <a:solidFill>
                  <a:srgbClr val="808080"/>
                </a:solidFill>
                <a:highlight>
                  <a:srgbClr val="FFFFFF"/>
                </a:highlight>
                <a:latin typeface="Consolas" panose="020B0609020204030204" pitchFamily="49" charset="0"/>
              </a:rPr>
              <a:t> </a:t>
            </a:r>
            <a:r>
              <a:rPr lang="en-US" sz="1400" dirty="0" err="1">
                <a:solidFill>
                  <a:srgbClr val="808080"/>
                </a:solidFill>
                <a:highlight>
                  <a:srgbClr val="FFFFFF"/>
                </a:highlight>
                <a:latin typeface="Consolas" panose="020B0609020204030204" pitchFamily="49" charset="0"/>
              </a:rPr>
              <a:t>xml:lang</a:t>
            </a:r>
            <a:r>
              <a:rPr lang="en-US" sz="1400" dirty="0">
                <a:solidFill>
                  <a:srgbClr val="808080"/>
                </a:solidFill>
                <a:highlight>
                  <a:srgbClr val="FFFFFF"/>
                </a:highlight>
                <a:latin typeface="Consolas" panose="020B0609020204030204" pitchFamily="49" charset="0"/>
              </a:rPr>
              <a:t>="en"&gt;</a:t>
            </a:r>
            <a:r>
              <a:rPr lang="en-US" sz="1400" dirty="0" err="1">
                <a:solidFill>
                  <a:srgbClr val="000000"/>
                </a:solidFill>
                <a:highlight>
                  <a:srgbClr val="FFFFFF"/>
                </a:highlight>
                <a:latin typeface="Consolas" panose="020B0609020204030204" pitchFamily="49" charset="0"/>
              </a:rPr>
              <a:t>MyDdiInstance</a:t>
            </a:r>
            <a:r>
              <a:rPr lang="en-US" sz="1400" dirty="0">
                <a:solidFill>
                  <a:srgbClr val="80808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r:Title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r:Citation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g:ResourcePackage</a:t>
            </a:r>
            <a:r>
              <a:rPr lang="en-US" sz="1400" dirty="0">
                <a:solidFill>
                  <a:srgbClr val="C00000"/>
                </a:solidFill>
                <a:highlight>
                  <a:srgbClr val="FFFFFF"/>
                </a:highlight>
                <a:latin typeface="Consolas" panose="020B0609020204030204" pitchFamily="49" charset="0"/>
              </a:rPr>
              <a:t> </a:t>
            </a:r>
            <a:r>
              <a:rPr lang="en-US" sz="1400" dirty="0">
                <a:solidFill>
                  <a:srgbClr val="808080"/>
                </a:solidFill>
                <a:highlight>
                  <a:srgbClr val="FFFFFF"/>
                </a:highlight>
                <a:latin typeface="Consolas" panose="020B0609020204030204" pitchFamily="49" charset="0"/>
              </a:rPr>
              <a:t>id="rp1"&gt;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r:Citation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da-DK" sz="1400" dirty="0">
                <a:solidFill>
                  <a:srgbClr val="808080"/>
                </a:solidFill>
                <a:highlight>
                  <a:srgbClr val="FFFFFF"/>
                </a:highlight>
                <a:latin typeface="Consolas" panose="020B0609020204030204" pitchFamily="49" charset="0"/>
              </a:rPr>
              <a:t>      &lt;</a:t>
            </a:r>
            <a:r>
              <a:rPr lang="da-DK" sz="1400" dirty="0">
                <a:solidFill>
                  <a:srgbClr val="0000FF"/>
                </a:solidFill>
                <a:highlight>
                  <a:srgbClr val="FFFFFF"/>
                </a:highlight>
                <a:latin typeface="Consolas" panose="020B0609020204030204" pitchFamily="49" charset="0"/>
              </a:rPr>
              <a:t>r:Title</a:t>
            </a:r>
            <a:r>
              <a:rPr lang="da-DK" sz="1400" dirty="0">
                <a:solidFill>
                  <a:srgbClr val="808080"/>
                </a:solidFill>
                <a:highlight>
                  <a:srgbClr val="FFFFFF"/>
                </a:highlight>
                <a:latin typeface="Consolas" panose="020B0609020204030204" pitchFamily="49" charset="0"/>
              </a:rPr>
              <a:t> xml:lang="en"&gt;</a:t>
            </a:r>
            <a:r>
              <a:rPr lang="da-DK" sz="1400" dirty="0">
                <a:solidFill>
                  <a:srgbClr val="000000"/>
                </a:solidFill>
                <a:highlight>
                  <a:srgbClr val="FFFFFF"/>
                </a:highlight>
                <a:latin typeface="Consolas" panose="020B0609020204030204" pitchFamily="49" charset="0"/>
              </a:rPr>
              <a:t>MyResourcePackage</a:t>
            </a:r>
            <a:r>
              <a:rPr lang="da-DK" sz="1400" dirty="0">
                <a:solidFill>
                  <a:srgbClr val="808080"/>
                </a:solidFill>
                <a:highlight>
                  <a:srgbClr val="FFFFFF"/>
                </a:highlight>
                <a:latin typeface="Consolas" panose="020B0609020204030204" pitchFamily="49" charset="0"/>
              </a:rPr>
              <a:t>&lt;/</a:t>
            </a:r>
            <a:r>
              <a:rPr lang="da-DK" sz="1400" dirty="0">
                <a:solidFill>
                  <a:srgbClr val="0000FF"/>
                </a:solidFill>
                <a:highlight>
                  <a:srgbClr val="FFFFFF"/>
                </a:highlight>
                <a:latin typeface="Consolas" panose="020B0609020204030204" pitchFamily="49" charset="0"/>
              </a:rPr>
              <a:t>r:Title</a:t>
            </a:r>
            <a:r>
              <a:rPr lang="da-DK" sz="1400" dirty="0">
                <a:solidFill>
                  <a:srgbClr val="808080"/>
                </a:solidFill>
                <a:highlight>
                  <a:srgbClr val="FFFFFF"/>
                </a:highlight>
                <a:latin typeface="Consolas" panose="020B0609020204030204" pitchFamily="49" charset="0"/>
              </a:rPr>
              <a:t>&gt;</a:t>
            </a:r>
            <a:endParaRPr lang="da-DK"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r:Citation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g:Purpose</a:t>
            </a:r>
            <a:r>
              <a:rPr lang="en-US" sz="1400" dirty="0">
                <a:solidFill>
                  <a:srgbClr val="808080"/>
                </a:solidFill>
                <a:highlight>
                  <a:srgbClr val="FFFFFF"/>
                </a:highlight>
                <a:latin typeface="Consolas" panose="020B0609020204030204" pitchFamily="49" charset="0"/>
              </a:rPr>
              <a:t> id="purpose1"&gt;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r:Content</a:t>
            </a:r>
            <a:r>
              <a:rPr lang="en-US" sz="1400" dirty="0">
                <a:solidFill>
                  <a:srgbClr val="808080"/>
                </a:solidFill>
                <a:highlight>
                  <a:srgbClr val="FFFFFF"/>
                </a:highlight>
                <a:latin typeface="Consolas" panose="020B0609020204030204" pitchFamily="49" charset="0"/>
              </a:rPr>
              <a:t> </a:t>
            </a:r>
            <a:r>
              <a:rPr lang="en-US" sz="1400" dirty="0" err="1">
                <a:solidFill>
                  <a:srgbClr val="808080"/>
                </a:solidFill>
                <a:highlight>
                  <a:srgbClr val="FFFFFF"/>
                </a:highlight>
                <a:latin typeface="Consolas" panose="020B0609020204030204" pitchFamily="49" charset="0"/>
              </a:rPr>
              <a:t>xml:lang</a:t>
            </a:r>
            <a:r>
              <a:rPr lang="en-US" sz="1400" dirty="0">
                <a:solidFill>
                  <a:srgbClr val="808080"/>
                </a:solidFill>
                <a:highlight>
                  <a:srgbClr val="FFFFFF"/>
                </a:highlight>
                <a:latin typeface="Consolas" panose="020B0609020204030204" pitchFamily="49" charset="0"/>
              </a:rPr>
              <a:t>="en"&gt;</a:t>
            </a:r>
            <a:r>
              <a:rPr lang="en-US" sz="1400" dirty="0">
                <a:solidFill>
                  <a:srgbClr val="000000"/>
                </a:solidFill>
                <a:highlight>
                  <a:srgbClr val="FFFFFF"/>
                </a:highlight>
                <a:latin typeface="Consolas" panose="020B0609020204030204" pitchFamily="49" charset="0"/>
              </a:rPr>
              <a:t>Not specified</a:t>
            </a:r>
            <a:r>
              <a:rPr lang="en-US" sz="1400" dirty="0">
                <a:solidFill>
                  <a:srgbClr val="80808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r:Content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g:Purpose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l:VariableScheme</a:t>
            </a:r>
            <a:r>
              <a:rPr lang="en-US" sz="1400" dirty="0">
                <a:solidFill>
                  <a:srgbClr val="C00000"/>
                </a:solidFill>
                <a:highlight>
                  <a:srgbClr val="FFFFFF"/>
                </a:highlight>
                <a:latin typeface="Consolas" panose="020B0609020204030204" pitchFamily="49" charset="0"/>
              </a:rPr>
              <a:t> </a:t>
            </a:r>
            <a:r>
              <a:rPr lang="en-US" sz="1400" dirty="0">
                <a:solidFill>
                  <a:srgbClr val="808080"/>
                </a:solidFill>
                <a:highlight>
                  <a:srgbClr val="FFFFFF"/>
                </a:highlight>
                <a:latin typeface="Consolas" panose="020B0609020204030204" pitchFamily="49" charset="0"/>
              </a:rPr>
              <a:t>id="varscheme1"&gt;</a:t>
            </a:r>
            <a:endParaRPr lang="en-US" sz="1400" dirty="0">
              <a:solidFill>
                <a:srgbClr val="000000"/>
              </a:solidFill>
              <a:highlight>
                <a:srgbClr val="FFFFFF"/>
              </a:highlight>
              <a:latin typeface="Consolas" panose="020B0609020204030204" pitchFamily="49" charset="0"/>
            </a:endParaRPr>
          </a:p>
          <a:p>
            <a:r>
              <a:rPr lang="nl-NL" sz="1400" dirty="0">
                <a:solidFill>
                  <a:srgbClr val="808080"/>
                </a:solidFill>
                <a:highlight>
                  <a:srgbClr val="FFFFFF"/>
                </a:highlight>
                <a:latin typeface="Consolas" panose="020B0609020204030204" pitchFamily="49" charset="0"/>
              </a:rPr>
              <a:t>      &lt;</a:t>
            </a:r>
            <a:r>
              <a:rPr lang="nl-NL" sz="1400" dirty="0">
                <a:solidFill>
                  <a:srgbClr val="0000FF"/>
                </a:solidFill>
                <a:highlight>
                  <a:srgbClr val="FFFFFF"/>
                </a:highlight>
                <a:latin typeface="Consolas" panose="020B0609020204030204" pitchFamily="49" charset="0"/>
              </a:rPr>
              <a:t>r:Label</a:t>
            </a:r>
            <a:r>
              <a:rPr lang="nl-NL" sz="1400" dirty="0">
                <a:solidFill>
                  <a:srgbClr val="808080"/>
                </a:solidFill>
                <a:highlight>
                  <a:srgbClr val="FFFFFF"/>
                </a:highlight>
                <a:latin typeface="Consolas" panose="020B0609020204030204" pitchFamily="49" charset="0"/>
              </a:rPr>
              <a:t> xml:lang="en"&gt;</a:t>
            </a:r>
            <a:r>
              <a:rPr lang="nl-NL" sz="1400" dirty="0">
                <a:solidFill>
                  <a:srgbClr val="000000"/>
                </a:solidFill>
                <a:highlight>
                  <a:srgbClr val="FFFFFF"/>
                </a:highlight>
                <a:latin typeface="Consolas" panose="020B0609020204030204" pitchFamily="49" charset="0"/>
              </a:rPr>
              <a:t>MyVariableScheme</a:t>
            </a:r>
            <a:r>
              <a:rPr lang="nl-NL" sz="1400" dirty="0">
                <a:solidFill>
                  <a:srgbClr val="808080"/>
                </a:solidFill>
                <a:highlight>
                  <a:srgbClr val="FFFFFF"/>
                </a:highlight>
                <a:latin typeface="Consolas" panose="020B0609020204030204" pitchFamily="49" charset="0"/>
              </a:rPr>
              <a:t>&lt;/</a:t>
            </a:r>
            <a:r>
              <a:rPr lang="nl-NL" sz="1400" dirty="0">
                <a:solidFill>
                  <a:srgbClr val="0000FF"/>
                </a:solidFill>
                <a:highlight>
                  <a:srgbClr val="FFFFFF"/>
                </a:highlight>
                <a:latin typeface="Consolas" panose="020B0609020204030204" pitchFamily="49" charset="0"/>
              </a:rPr>
              <a:t>r:Label</a:t>
            </a:r>
            <a:r>
              <a:rPr lang="nl-NL" sz="1400" dirty="0">
                <a:solidFill>
                  <a:srgbClr val="808080"/>
                </a:solidFill>
                <a:highlight>
                  <a:srgbClr val="FFFFFF"/>
                </a:highlight>
                <a:latin typeface="Consolas" panose="020B0609020204030204" pitchFamily="49" charset="0"/>
              </a:rPr>
              <a:t>&gt;</a:t>
            </a:r>
            <a:endParaRPr lang="nl-NL"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l:Variable</a:t>
            </a:r>
            <a:r>
              <a:rPr lang="en-US" sz="1400" dirty="0">
                <a:solidFill>
                  <a:srgbClr val="C00000"/>
                </a:solidFill>
                <a:highlight>
                  <a:srgbClr val="FFFFFF"/>
                </a:highlight>
                <a:latin typeface="Consolas" panose="020B0609020204030204" pitchFamily="49" charset="0"/>
              </a:rPr>
              <a:t> </a:t>
            </a:r>
            <a:r>
              <a:rPr lang="en-US" sz="1400" dirty="0">
                <a:solidFill>
                  <a:srgbClr val="808080"/>
                </a:solidFill>
                <a:highlight>
                  <a:srgbClr val="FFFFFF"/>
                </a:highlight>
                <a:latin typeface="Consolas" panose="020B0609020204030204" pitchFamily="49" charset="0"/>
              </a:rPr>
              <a:t>id="var1"&gt;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l:VariableName</a:t>
            </a:r>
            <a:r>
              <a:rPr lang="en-US" sz="1400" dirty="0">
                <a:solidFill>
                  <a:srgbClr val="808080"/>
                </a:solidFill>
                <a:highlight>
                  <a:srgbClr val="FFFFFF"/>
                </a:highlight>
                <a:latin typeface="Consolas" panose="020B0609020204030204" pitchFamily="49" charset="0"/>
              </a:rPr>
              <a:t> </a:t>
            </a:r>
            <a:r>
              <a:rPr lang="en-US" sz="1400" dirty="0" err="1">
                <a:solidFill>
                  <a:srgbClr val="808080"/>
                </a:solidFill>
                <a:highlight>
                  <a:srgbClr val="FFFFFF"/>
                </a:highlight>
                <a:latin typeface="Consolas" panose="020B0609020204030204" pitchFamily="49" charset="0"/>
              </a:rPr>
              <a:t>xml:lang</a:t>
            </a:r>
            <a:r>
              <a:rPr lang="en-US" sz="1400" dirty="0">
                <a:solidFill>
                  <a:srgbClr val="808080"/>
                </a:solidFill>
                <a:highlight>
                  <a:srgbClr val="FFFFFF"/>
                </a:highlight>
                <a:latin typeface="Consolas" panose="020B0609020204030204" pitchFamily="49" charset="0"/>
              </a:rPr>
              <a:t>="en"&gt;</a:t>
            </a:r>
            <a:r>
              <a:rPr lang="en-US" sz="1400" dirty="0">
                <a:solidFill>
                  <a:srgbClr val="000000"/>
                </a:solidFill>
                <a:highlight>
                  <a:srgbClr val="FFFFFF"/>
                </a:highlight>
                <a:latin typeface="Consolas" panose="020B0609020204030204" pitchFamily="49" charset="0"/>
              </a:rPr>
              <a:t>age</a:t>
            </a:r>
            <a:r>
              <a:rPr lang="en-US" sz="1400" dirty="0">
                <a:solidFill>
                  <a:srgbClr val="80808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l:VariableName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r:Label</a:t>
            </a:r>
            <a:r>
              <a:rPr lang="en-US" sz="1400" dirty="0">
                <a:solidFill>
                  <a:srgbClr val="808080"/>
                </a:solidFill>
                <a:highlight>
                  <a:srgbClr val="FFFFFF"/>
                </a:highlight>
                <a:latin typeface="Consolas" panose="020B0609020204030204" pitchFamily="49" charset="0"/>
              </a:rPr>
              <a:t> </a:t>
            </a:r>
            <a:r>
              <a:rPr lang="en-US" sz="1400" dirty="0" err="1">
                <a:solidFill>
                  <a:srgbClr val="808080"/>
                </a:solidFill>
                <a:highlight>
                  <a:srgbClr val="FFFFFF"/>
                </a:highlight>
                <a:latin typeface="Consolas" panose="020B0609020204030204" pitchFamily="49" charset="0"/>
              </a:rPr>
              <a:t>xml:lang</a:t>
            </a:r>
            <a:r>
              <a:rPr lang="en-US" sz="1400" dirty="0">
                <a:solidFill>
                  <a:srgbClr val="808080"/>
                </a:solidFill>
                <a:highlight>
                  <a:srgbClr val="FFFFFF"/>
                </a:highlight>
                <a:latin typeface="Consolas" panose="020B0609020204030204" pitchFamily="49" charset="0"/>
              </a:rPr>
              <a:t>="en"&gt;</a:t>
            </a:r>
            <a:r>
              <a:rPr lang="en-US" sz="1400" dirty="0">
                <a:solidFill>
                  <a:srgbClr val="000000"/>
                </a:solidFill>
                <a:highlight>
                  <a:srgbClr val="FFFFFF"/>
                </a:highlight>
                <a:latin typeface="Consolas" panose="020B0609020204030204" pitchFamily="49" charset="0"/>
              </a:rPr>
              <a:t>Age of the respondent</a:t>
            </a:r>
            <a:r>
              <a:rPr lang="en-US" sz="1400" dirty="0">
                <a:solidFill>
                  <a:srgbClr val="80808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r:Label</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l:Representation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l:NumericRepresentation</a:t>
            </a:r>
            <a:r>
              <a:rPr lang="en-US" sz="1400" dirty="0">
                <a:solidFill>
                  <a:srgbClr val="808080"/>
                </a:solidFill>
                <a:highlight>
                  <a:srgbClr val="FFFFFF"/>
                </a:highlight>
                <a:latin typeface="Consolas" panose="020B0609020204030204" pitchFamily="49" charset="0"/>
              </a:rPr>
              <a:t> type="Integer" /&gt;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l:Representation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l:Variable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g:ResourcePackage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ddi:DDIInstance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7" name="PB"/>
          <p:cNvSpPr/>
          <p:nvPr/>
        </p:nvSpPr>
        <p:spPr>
          <a:xfrm>
            <a:off x="0" y="0"/>
            <a:ext cx="1556426"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4527760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DDI 3.2 Way</a:t>
            </a:r>
            <a:endParaRPr lang="en-US" dirty="0"/>
          </a:p>
        </p:txBody>
      </p:sp>
      <p:sp>
        <p:nvSpPr>
          <p:cNvPr id="5" name="Rectangle 4"/>
          <p:cNvSpPr/>
          <p:nvPr/>
        </p:nvSpPr>
        <p:spPr>
          <a:xfrm>
            <a:off x="152400" y="1981200"/>
            <a:ext cx="8915400" cy="4247317"/>
          </a:xfrm>
          <a:prstGeom prst="rect">
            <a:avLst/>
          </a:prstGeom>
        </p:spPr>
        <p:txBody>
          <a:bodyPr wrap="square">
            <a:spAutoFit/>
          </a:bodyPr>
          <a:lstStyle/>
          <a:p>
            <a:r>
              <a:rPr lang="en-US" sz="1400" dirty="0">
                <a:solidFill>
                  <a:srgbClr val="80808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dirty="0">
                <a:solidFill>
                  <a:srgbClr val="C00000"/>
                </a:solidFill>
                <a:highlight>
                  <a:srgbClr val="FFFFFF"/>
                </a:highlight>
                <a:latin typeface="Consolas" panose="020B0609020204030204" pitchFamily="49" charset="0"/>
              </a:rPr>
              <a:t>Variable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URN</a:t>
            </a:r>
            <a:r>
              <a:rPr lang="en-US" sz="1400" dirty="0">
                <a:solidFill>
                  <a:srgbClr val="808080"/>
                </a:solidFill>
                <a:highlight>
                  <a:srgbClr val="FFFFFF"/>
                </a:highlight>
                <a:latin typeface="Consolas" panose="020B0609020204030204" pitchFamily="49" charset="0"/>
              </a:rPr>
              <a:t>&gt;</a:t>
            </a:r>
            <a:r>
              <a:rPr lang="en-US" sz="1400" dirty="0">
                <a:solidFill>
                  <a:srgbClr val="000000"/>
                </a:solidFill>
                <a:highlight>
                  <a:srgbClr val="FFFFFF"/>
                </a:highlight>
                <a:latin typeface="Consolas" panose="020B0609020204030204" pitchFamily="49" charset="0"/>
              </a:rPr>
              <a:t>urn:ddi:int.example:var1:1</a:t>
            </a:r>
            <a:r>
              <a:rPr lang="en-US" sz="1400" dirty="0">
                <a:solidFill>
                  <a:srgbClr val="80808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URN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Agency</a:t>
            </a:r>
            <a:r>
              <a:rPr lang="en-US" sz="1400" dirty="0">
                <a:solidFill>
                  <a:srgbClr val="808080"/>
                </a:solidFill>
                <a:highlight>
                  <a:srgbClr val="FFFFFF"/>
                </a:highlight>
                <a:latin typeface="Consolas" panose="020B0609020204030204" pitchFamily="49" charset="0"/>
              </a:rPr>
              <a:t>&gt;</a:t>
            </a:r>
            <a:r>
              <a:rPr lang="en-US" sz="1400" dirty="0" err="1">
                <a:solidFill>
                  <a:srgbClr val="000000"/>
                </a:solidFill>
                <a:highlight>
                  <a:srgbClr val="FFFFFF"/>
                </a:highlight>
                <a:latin typeface="Consolas" panose="020B0609020204030204" pitchFamily="49" charset="0"/>
              </a:rPr>
              <a:t>int.example</a:t>
            </a:r>
            <a:r>
              <a:rPr lang="en-US" sz="1400" dirty="0">
                <a:solidFill>
                  <a:srgbClr val="80808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Agency</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ID</a:t>
            </a:r>
            <a:r>
              <a:rPr lang="en-US" sz="1400" dirty="0">
                <a:solidFill>
                  <a:srgbClr val="808080"/>
                </a:solidFill>
                <a:highlight>
                  <a:srgbClr val="FFFFFF"/>
                </a:highlight>
                <a:latin typeface="Consolas" panose="020B0609020204030204" pitchFamily="49" charset="0"/>
              </a:rPr>
              <a:t>&gt;</a:t>
            </a:r>
            <a:r>
              <a:rPr lang="en-US" sz="1400" dirty="0">
                <a:solidFill>
                  <a:srgbClr val="000000"/>
                </a:solidFill>
                <a:highlight>
                  <a:srgbClr val="FFFFFF"/>
                </a:highlight>
                <a:latin typeface="Consolas" panose="020B0609020204030204" pitchFamily="49" charset="0"/>
              </a:rPr>
              <a:t>var1</a:t>
            </a:r>
            <a:r>
              <a:rPr lang="en-US" sz="1400" dirty="0">
                <a:solidFill>
                  <a:srgbClr val="80808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ID</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Version</a:t>
            </a:r>
            <a:r>
              <a:rPr lang="en-US" sz="1400" dirty="0">
                <a:solidFill>
                  <a:srgbClr val="808080"/>
                </a:solidFill>
                <a:highlight>
                  <a:srgbClr val="FFFFFF"/>
                </a:highlight>
                <a:latin typeface="Consolas" panose="020B0609020204030204" pitchFamily="49" charset="0"/>
              </a:rPr>
              <a:t>&gt;</a:t>
            </a:r>
            <a:r>
              <a:rPr lang="en-US" sz="1400" dirty="0">
                <a:solidFill>
                  <a:srgbClr val="000000"/>
                </a:solidFill>
                <a:highlight>
                  <a:srgbClr val="FFFFFF"/>
                </a:highlight>
                <a:latin typeface="Consolas" panose="020B0609020204030204" pitchFamily="49" charset="0"/>
              </a:rPr>
              <a:t>1</a:t>
            </a:r>
            <a:r>
              <a:rPr lang="en-US" sz="1400" dirty="0">
                <a:solidFill>
                  <a:srgbClr val="80808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Version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VariableName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String</a:t>
            </a:r>
            <a:r>
              <a:rPr lang="en-US" sz="1400" dirty="0">
                <a:solidFill>
                  <a:srgbClr val="808080"/>
                </a:solidFill>
                <a:highlight>
                  <a:srgbClr val="FFFFFF"/>
                </a:highlight>
                <a:latin typeface="Consolas" panose="020B0609020204030204" pitchFamily="49" charset="0"/>
              </a:rPr>
              <a:t> </a:t>
            </a:r>
            <a:r>
              <a:rPr lang="en-US" sz="1400" dirty="0" err="1">
                <a:solidFill>
                  <a:srgbClr val="808080"/>
                </a:solidFill>
                <a:highlight>
                  <a:srgbClr val="FFFFFF"/>
                </a:highlight>
                <a:latin typeface="Consolas" panose="020B0609020204030204" pitchFamily="49" charset="0"/>
              </a:rPr>
              <a:t>xml:lang</a:t>
            </a:r>
            <a:r>
              <a:rPr lang="en-US" sz="1400" dirty="0">
                <a:solidFill>
                  <a:srgbClr val="808080"/>
                </a:solidFill>
                <a:highlight>
                  <a:srgbClr val="FFFFFF"/>
                </a:highlight>
                <a:latin typeface="Consolas" panose="020B0609020204030204" pitchFamily="49" charset="0"/>
              </a:rPr>
              <a:t>="en"&gt;</a:t>
            </a:r>
            <a:r>
              <a:rPr lang="en-US" sz="1400" dirty="0">
                <a:solidFill>
                  <a:srgbClr val="000000"/>
                </a:solidFill>
                <a:highlight>
                  <a:srgbClr val="FFFFFF"/>
                </a:highlight>
                <a:latin typeface="Consolas" panose="020B0609020204030204" pitchFamily="49" charset="0"/>
              </a:rPr>
              <a:t>age</a:t>
            </a:r>
            <a:r>
              <a:rPr lang="en-US" sz="1400" dirty="0">
                <a:solidFill>
                  <a:srgbClr val="80808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VariableName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Label</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Content</a:t>
            </a:r>
            <a:r>
              <a:rPr lang="en-US" sz="1400" dirty="0">
                <a:solidFill>
                  <a:srgbClr val="808080"/>
                </a:solidFill>
                <a:highlight>
                  <a:srgbClr val="FFFFFF"/>
                </a:highlight>
                <a:latin typeface="Consolas" panose="020B0609020204030204" pitchFamily="49" charset="0"/>
              </a:rPr>
              <a:t> </a:t>
            </a:r>
            <a:r>
              <a:rPr lang="en-US" sz="1400" dirty="0" err="1">
                <a:solidFill>
                  <a:srgbClr val="808080"/>
                </a:solidFill>
                <a:highlight>
                  <a:srgbClr val="FFFFFF"/>
                </a:highlight>
                <a:latin typeface="Consolas" panose="020B0609020204030204" pitchFamily="49" charset="0"/>
              </a:rPr>
              <a:t>xml:lang</a:t>
            </a:r>
            <a:r>
              <a:rPr lang="en-US" sz="1400" dirty="0">
                <a:solidFill>
                  <a:srgbClr val="808080"/>
                </a:solidFill>
                <a:highlight>
                  <a:srgbClr val="FFFFFF"/>
                </a:highlight>
                <a:latin typeface="Consolas" panose="020B0609020204030204" pitchFamily="49" charset="0"/>
              </a:rPr>
              <a:t>="en"&gt;</a:t>
            </a:r>
            <a:r>
              <a:rPr lang="en-US" sz="1400" dirty="0">
                <a:solidFill>
                  <a:srgbClr val="000000"/>
                </a:solidFill>
                <a:highlight>
                  <a:srgbClr val="FFFFFF"/>
                </a:highlight>
                <a:latin typeface="Consolas" panose="020B0609020204030204" pitchFamily="49" charset="0"/>
              </a:rPr>
              <a:t>Age of the respondent</a:t>
            </a:r>
            <a:r>
              <a:rPr lang="en-US" sz="1400" dirty="0">
                <a:solidFill>
                  <a:srgbClr val="80808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Content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Label</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VariableRepresentation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NumericRepresentation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NumericTypeCode</a:t>
            </a:r>
            <a:r>
              <a:rPr lang="en-US" sz="1400" dirty="0">
                <a:solidFill>
                  <a:srgbClr val="808080"/>
                </a:solidFill>
                <a:highlight>
                  <a:srgbClr val="FFFFFF"/>
                </a:highlight>
                <a:latin typeface="Consolas" panose="020B0609020204030204" pitchFamily="49" charset="0"/>
              </a:rPr>
              <a:t>&gt;</a:t>
            </a:r>
            <a:r>
              <a:rPr lang="en-US" sz="1400" dirty="0">
                <a:solidFill>
                  <a:srgbClr val="000000"/>
                </a:solidFill>
                <a:highlight>
                  <a:srgbClr val="FFFFFF"/>
                </a:highlight>
                <a:latin typeface="Consolas" panose="020B0609020204030204" pitchFamily="49" charset="0"/>
              </a:rPr>
              <a:t>Integer</a:t>
            </a:r>
            <a:r>
              <a:rPr lang="en-US" sz="1400" dirty="0">
                <a:solidFill>
                  <a:srgbClr val="80808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NumericTypeCode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NumericRepresentation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VariableRepresentation</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7" name="PB"/>
          <p:cNvSpPr/>
          <p:nvPr/>
        </p:nvSpPr>
        <p:spPr>
          <a:xfrm>
            <a:off x="0" y="0"/>
            <a:ext cx="1750979"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300638632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DDI 3.2: Focus on the Content</a:t>
            </a:r>
            <a:endParaRPr lang="en-US" dirty="0"/>
          </a:p>
        </p:txBody>
      </p:sp>
      <p:grpSp>
        <p:nvGrpSpPr>
          <p:cNvPr id="20" name="Group 19"/>
          <p:cNvGrpSpPr/>
          <p:nvPr/>
        </p:nvGrpSpPr>
        <p:grpSpPr>
          <a:xfrm>
            <a:off x="381000" y="1905000"/>
            <a:ext cx="2590800" cy="2209800"/>
            <a:chOff x="381000" y="1905000"/>
            <a:chExt cx="2590800" cy="2209800"/>
          </a:xfrm>
        </p:grpSpPr>
        <p:sp>
          <p:nvSpPr>
            <p:cNvPr id="4" name="Rectangle 3"/>
            <p:cNvSpPr/>
            <p:nvPr/>
          </p:nvSpPr>
          <p:spPr>
            <a:xfrm>
              <a:off x="381000" y="1905000"/>
              <a:ext cx="25908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Study</a:t>
              </a:r>
              <a:endParaRPr lang="en-US" dirty="0">
                <a:solidFill>
                  <a:prstClr val="black"/>
                </a:solidFill>
                <a:latin typeface="Tw Cen MT"/>
              </a:endParaRPr>
            </a:p>
          </p:txBody>
        </p:sp>
        <p:graphicFrame>
          <p:nvGraphicFramePr>
            <p:cNvPr id="11" name="Diagram 10"/>
            <p:cNvGraphicFramePr/>
            <p:nvPr>
              <p:extLst/>
            </p:nvPr>
          </p:nvGraphicFramePr>
          <p:xfrm>
            <a:off x="571500" y="2286000"/>
            <a:ext cx="22098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grpSp>
        <p:nvGrpSpPr>
          <p:cNvPr id="21" name="Group 20"/>
          <p:cNvGrpSpPr/>
          <p:nvPr/>
        </p:nvGrpSpPr>
        <p:grpSpPr>
          <a:xfrm>
            <a:off x="3295650" y="1905000"/>
            <a:ext cx="2552700" cy="2209800"/>
            <a:chOff x="3295650" y="1905000"/>
            <a:chExt cx="2552700" cy="2209800"/>
          </a:xfrm>
        </p:grpSpPr>
        <p:sp>
          <p:nvSpPr>
            <p:cNvPr id="5" name="Rectangle 4"/>
            <p:cNvSpPr/>
            <p:nvPr/>
          </p:nvSpPr>
          <p:spPr>
            <a:xfrm>
              <a:off x="3295650" y="1905000"/>
              <a:ext cx="25527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Survey</a:t>
              </a:r>
              <a:endParaRPr lang="en-US" dirty="0">
                <a:solidFill>
                  <a:prstClr val="black"/>
                </a:solidFill>
                <a:latin typeface="Tw Cen MT"/>
              </a:endParaRPr>
            </a:p>
          </p:txBody>
        </p:sp>
        <p:graphicFrame>
          <p:nvGraphicFramePr>
            <p:cNvPr id="14" name="Diagram 13"/>
            <p:cNvGraphicFramePr/>
            <p:nvPr>
              <p:extLst/>
            </p:nvPr>
          </p:nvGraphicFramePr>
          <p:xfrm>
            <a:off x="3543300" y="2286000"/>
            <a:ext cx="2019300" cy="1676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grpSp>
        <p:nvGrpSpPr>
          <p:cNvPr id="22" name="Group 21"/>
          <p:cNvGrpSpPr/>
          <p:nvPr/>
        </p:nvGrpSpPr>
        <p:grpSpPr>
          <a:xfrm>
            <a:off x="6172200" y="1905000"/>
            <a:ext cx="2590800" cy="2209800"/>
            <a:chOff x="6172200" y="1905000"/>
            <a:chExt cx="2590800" cy="2209800"/>
          </a:xfrm>
        </p:grpSpPr>
        <p:sp>
          <p:nvSpPr>
            <p:cNvPr id="6" name="Rectangle 5"/>
            <p:cNvSpPr/>
            <p:nvPr/>
          </p:nvSpPr>
          <p:spPr>
            <a:xfrm>
              <a:off x="6172200" y="1905000"/>
              <a:ext cx="25908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Data</a:t>
              </a:r>
              <a:endParaRPr lang="en-US" dirty="0">
                <a:solidFill>
                  <a:prstClr val="black"/>
                </a:solidFill>
                <a:latin typeface="Tw Cen MT"/>
              </a:endParaRPr>
            </a:p>
          </p:txBody>
        </p:sp>
        <p:graphicFrame>
          <p:nvGraphicFramePr>
            <p:cNvPr id="15" name="Diagram 14"/>
            <p:cNvGraphicFramePr/>
            <p:nvPr>
              <p:extLst/>
            </p:nvPr>
          </p:nvGraphicFramePr>
          <p:xfrm>
            <a:off x="6324600" y="2286000"/>
            <a:ext cx="2286000" cy="16764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grpSp>
        <p:nvGrpSpPr>
          <p:cNvPr id="19" name="Group 18"/>
          <p:cNvGrpSpPr/>
          <p:nvPr/>
        </p:nvGrpSpPr>
        <p:grpSpPr>
          <a:xfrm>
            <a:off x="990600" y="4343400"/>
            <a:ext cx="7315200" cy="2209800"/>
            <a:chOff x="838200" y="4343400"/>
            <a:chExt cx="7315200" cy="2209800"/>
          </a:xfrm>
        </p:grpSpPr>
        <p:sp>
          <p:nvSpPr>
            <p:cNvPr id="7" name="Rectangle 6"/>
            <p:cNvSpPr/>
            <p:nvPr/>
          </p:nvSpPr>
          <p:spPr>
            <a:xfrm>
              <a:off x="838200" y="4343400"/>
              <a:ext cx="73152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Foundational</a:t>
              </a:r>
              <a:endParaRPr lang="en-US" dirty="0">
                <a:solidFill>
                  <a:prstClr val="black"/>
                </a:solidFill>
                <a:latin typeface="Tw Cen MT"/>
              </a:endParaRPr>
            </a:p>
          </p:txBody>
        </p:sp>
        <p:graphicFrame>
          <p:nvGraphicFramePr>
            <p:cNvPr id="16" name="Diagram 15"/>
            <p:cNvGraphicFramePr/>
            <p:nvPr>
              <p:extLst/>
            </p:nvPr>
          </p:nvGraphicFramePr>
          <p:xfrm>
            <a:off x="1752600" y="4724400"/>
            <a:ext cx="2133600" cy="16764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7" name="Diagram 16"/>
            <p:cNvGraphicFramePr/>
            <p:nvPr>
              <p:extLst/>
            </p:nvPr>
          </p:nvGraphicFramePr>
          <p:xfrm>
            <a:off x="4953000" y="4724400"/>
            <a:ext cx="2133600" cy="16764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sp>
        <p:nvSpPr>
          <p:cNvPr id="10" name="PB"/>
          <p:cNvSpPr/>
          <p:nvPr/>
        </p:nvSpPr>
        <p:spPr>
          <a:xfrm>
            <a:off x="0" y="0"/>
            <a:ext cx="1945532"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5466085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20781026"/>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B"/>
          <p:cNvSpPr/>
          <p:nvPr/>
        </p:nvSpPr>
        <p:spPr>
          <a:xfrm>
            <a:off x="0" y="0"/>
            <a:ext cx="2140085"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410814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057400"/>
          </a:xfrm>
        </p:spPr>
        <p:txBody>
          <a:bodyPr>
            <a:normAutofit/>
          </a:bodyPr>
          <a:lstStyle/>
          <a:p>
            <a:r>
              <a:rPr lang="en-US" dirty="0" smtClean="0"/>
              <a:t>Changes in the structure of existing content</a:t>
            </a:r>
            <a:endParaRPr lang="en-US" dirty="0"/>
          </a:p>
        </p:txBody>
      </p:sp>
      <p:sp>
        <p:nvSpPr>
          <p:cNvPr id="2" name="Content Placeholder 1"/>
          <p:cNvSpPr>
            <a:spLocks noGrp="1"/>
          </p:cNvSpPr>
          <p:nvPr>
            <p:ph idx="1"/>
          </p:nvPr>
        </p:nvSpPr>
        <p:spPr>
          <a:xfrm>
            <a:off x="457200" y="2362200"/>
            <a:ext cx="8229600" cy="3733800"/>
          </a:xfrm>
        </p:spPr>
        <p:txBody>
          <a:bodyPr>
            <a:normAutofit/>
          </a:bodyPr>
          <a:lstStyle/>
          <a:p>
            <a:r>
              <a:rPr lang="en-US" dirty="0" smtClean="0"/>
              <a:t>Bundling language equivalents in a single element</a:t>
            </a:r>
          </a:p>
          <a:p>
            <a:r>
              <a:rPr lang="en-US" dirty="0" smtClean="0"/>
              <a:t>Representations and missing values</a:t>
            </a:r>
          </a:p>
          <a:p>
            <a:r>
              <a:rPr lang="en-US" dirty="0" smtClean="0"/>
              <a:t>Managing identification content</a:t>
            </a:r>
          </a:p>
          <a:p>
            <a:r>
              <a:rPr lang="en-US" dirty="0"/>
              <a:t>Name clashes</a:t>
            </a:r>
          </a:p>
          <a:p>
            <a:r>
              <a:rPr lang="en-US" dirty="0"/>
              <a:t>New Code Value Types</a:t>
            </a:r>
          </a:p>
          <a:p>
            <a:pPr marL="0" indent="0">
              <a:buNone/>
            </a:pPr>
            <a:endParaRPr lang="en-US" dirty="0"/>
          </a:p>
        </p:txBody>
      </p:sp>
    </p:spTree>
    <p:extLst>
      <p:ext uri="{BB962C8B-B14F-4D97-AF65-F5344CB8AC3E}">
        <p14:creationId xmlns:p14="http://schemas.microsoft.com/office/powerpoint/2010/main" val="31229879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Simplified Packaging</a:t>
            </a:r>
            <a:endParaRPr lang="en-US" dirty="0"/>
          </a:p>
        </p:txBody>
      </p:sp>
      <p:sp>
        <p:nvSpPr>
          <p:cNvPr id="7" name="PB"/>
          <p:cNvSpPr/>
          <p:nvPr/>
        </p:nvSpPr>
        <p:spPr>
          <a:xfrm>
            <a:off x="0" y="0"/>
            <a:ext cx="2334638"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70528609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Simplified Packaging</a:t>
            </a:r>
            <a:endParaRPr lang="en-US" dirty="0"/>
          </a:p>
        </p:txBody>
      </p:sp>
      <p:sp>
        <p:nvSpPr>
          <p:cNvPr id="3" name="Content Placeholder 2"/>
          <p:cNvSpPr>
            <a:spLocks noGrp="1"/>
          </p:cNvSpPr>
          <p:nvPr>
            <p:ph idx="1"/>
          </p:nvPr>
        </p:nvSpPr>
        <p:spPr/>
        <p:txBody>
          <a:bodyPr>
            <a:normAutofit/>
          </a:bodyPr>
          <a:lstStyle/>
          <a:p>
            <a:r>
              <a:rPr lang="en-US" sz="3600" dirty="0" smtClean="0"/>
              <a:t>New DDI Fragment allows simple listing of DDI items</a:t>
            </a:r>
          </a:p>
          <a:p>
            <a:r>
              <a:rPr lang="en-US" sz="3600" dirty="0"/>
              <a:t>Web services can be </a:t>
            </a:r>
            <a:r>
              <a:rPr lang="en-US" sz="3600" dirty="0" smtClean="0"/>
              <a:t>item-specific</a:t>
            </a:r>
          </a:p>
          <a:p>
            <a:r>
              <a:rPr lang="en-US" sz="3600" dirty="0" smtClean="0"/>
              <a:t>Useful for import and export</a:t>
            </a:r>
          </a:p>
        </p:txBody>
      </p:sp>
      <p:sp>
        <p:nvSpPr>
          <p:cNvPr id="7" name="PB"/>
          <p:cNvSpPr/>
          <p:nvPr/>
        </p:nvSpPr>
        <p:spPr>
          <a:xfrm>
            <a:off x="0" y="0"/>
            <a:ext cx="2529192"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5778816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Ambiguous Location of Information</a:t>
            </a:r>
            <a:endParaRPr lang="en-US" dirty="0"/>
          </a:p>
        </p:txBody>
      </p:sp>
      <p:sp>
        <p:nvSpPr>
          <p:cNvPr id="4" name="Rectangle 3"/>
          <p:cNvSpPr/>
          <p:nvPr/>
        </p:nvSpPr>
        <p:spPr>
          <a:xfrm>
            <a:off x="457200" y="2133600"/>
            <a:ext cx="3200400" cy="1631216"/>
          </a:xfrm>
          <a:prstGeom prst="rect">
            <a:avLst/>
          </a:prstGeom>
        </p:spPr>
        <p:txBody>
          <a:bodyPr wrap="square">
            <a:spAutoFit/>
          </a:bodyPr>
          <a:lstStyle/>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ResourcePackage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ResourcePackage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5" name="Rectangle 4"/>
          <p:cNvSpPr/>
          <p:nvPr/>
        </p:nvSpPr>
        <p:spPr>
          <a:xfrm>
            <a:off x="3198542" y="2030169"/>
            <a:ext cx="2743200" cy="2031325"/>
          </a:xfrm>
          <a:prstGeom prst="rect">
            <a:avLst/>
          </a:prstGeom>
        </p:spPr>
        <p:txBody>
          <a:bodyPr wrap="square">
            <a:spAutoFit/>
          </a:bodyPr>
          <a:lstStyle/>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6" name="Rectangle 5"/>
          <p:cNvSpPr/>
          <p:nvPr/>
        </p:nvSpPr>
        <p:spPr>
          <a:xfrm>
            <a:off x="762000" y="4061494"/>
            <a:ext cx="2971800" cy="2462213"/>
          </a:xfrm>
          <a:prstGeom prst="rect">
            <a:avLst/>
          </a:prstGeom>
        </p:spPr>
        <p:txBody>
          <a:bodyPr wrap="square">
            <a:spAutoFit/>
          </a:bodyPr>
          <a:lstStyle/>
          <a:p>
            <a:r>
              <a:rPr lang="en-US" sz="1400" dirty="0">
                <a:solidFill>
                  <a:srgbClr val="808080"/>
                </a:solidFill>
                <a:highlight>
                  <a:srgbClr val="FFFFFF"/>
                </a:highlight>
                <a:latin typeface="Consolas" panose="020B0609020204030204" pitchFamily="49" charset="0"/>
              </a:rPr>
              <a:t>&lt;</a:t>
            </a:r>
            <a:r>
              <a:rPr lang="en-US" sz="1400" dirty="0" err="1">
                <a:solidFill>
                  <a:srgbClr val="C00000"/>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Group</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Group</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7" name="Rectangle 6"/>
          <p:cNvSpPr/>
          <p:nvPr/>
        </p:nvSpPr>
        <p:spPr>
          <a:xfrm>
            <a:off x="3668110" y="4191000"/>
            <a:ext cx="2667000" cy="2031325"/>
          </a:xfrm>
          <a:prstGeom prst="rect">
            <a:avLst/>
          </a:prstGeom>
        </p:spPr>
        <p:txBody>
          <a:bodyPr wrap="square">
            <a:spAutoFit/>
          </a:bodyPr>
          <a:lstStyle/>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ResourcePackage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ResourcePackage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8" name="TextBox 7"/>
          <p:cNvSpPr txBox="1"/>
          <p:nvPr/>
        </p:nvSpPr>
        <p:spPr>
          <a:xfrm>
            <a:off x="612648" y="1568504"/>
            <a:ext cx="3957494" cy="461665"/>
          </a:xfrm>
          <a:prstGeom prst="rect">
            <a:avLst/>
          </a:prstGeom>
          <a:noFill/>
        </p:spPr>
        <p:txBody>
          <a:bodyPr wrap="none" rtlCol="0">
            <a:spAutoFit/>
          </a:bodyPr>
          <a:lstStyle/>
          <a:p>
            <a:r>
              <a:rPr lang="en-US" sz="2400" dirty="0" smtClean="0">
                <a:solidFill>
                  <a:prstClr val="black"/>
                </a:solidFill>
                <a:latin typeface="Tw Cen MT"/>
              </a:rPr>
              <a:t>Where are Variables defined?</a:t>
            </a:r>
            <a:endParaRPr lang="en-US" sz="2400" dirty="0">
              <a:solidFill>
                <a:prstClr val="black"/>
              </a:solidFill>
              <a:latin typeface="Tw Cen MT"/>
            </a:endParaRPr>
          </a:p>
        </p:txBody>
      </p:sp>
      <p:sp>
        <p:nvSpPr>
          <p:cNvPr id="9" name="Rectangle 8"/>
          <p:cNvSpPr/>
          <p:nvPr/>
        </p:nvSpPr>
        <p:spPr>
          <a:xfrm>
            <a:off x="5941742" y="2002938"/>
            <a:ext cx="2895600" cy="2031325"/>
          </a:xfrm>
          <a:prstGeom prst="rect">
            <a:avLst/>
          </a:prstGeom>
        </p:spPr>
        <p:txBody>
          <a:bodyPr wrap="square">
            <a:spAutoFit/>
          </a:bodyPr>
          <a:lstStyle/>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Group</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Group</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10" name="Rectangle 9"/>
          <p:cNvSpPr/>
          <p:nvPr/>
        </p:nvSpPr>
        <p:spPr>
          <a:xfrm>
            <a:off x="4798742" y="2949043"/>
            <a:ext cx="3352800" cy="2893100"/>
          </a:xfrm>
          <a:prstGeom prst="rect">
            <a:avLst/>
          </a:prstGeom>
          <a:solidFill>
            <a:schemeClr val="bg1"/>
          </a:solidFill>
        </p:spPr>
        <p:txBody>
          <a:bodyPr wrap="square">
            <a:spAutoFit/>
          </a:bodyPr>
          <a:lstStyle/>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Group</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VariableScheme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LogicalProduct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StudyUnit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Group</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DDIInstance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13" name="PB"/>
          <p:cNvSpPr/>
          <p:nvPr/>
        </p:nvSpPr>
        <p:spPr>
          <a:xfrm>
            <a:off x="0" y="0"/>
            <a:ext cx="2723745"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945655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Consistent Location of Information</a:t>
            </a:r>
            <a:endParaRPr lang="en-US" dirty="0"/>
          </a:p>
        </p:txBody>
      </p:sp>
      <p:sp>
        <p:nvSpPr>
          <p:cNvPr id="4" name="Rectangle 3"/>
          <p:cNvSpPr/>
          <p:nvPr/>
        </p:nvSpPr>
        <p:spPr>
          <a:xfrm>
            <a:off x="2438400" y="2895600"/>
            <a:ext cx="4572000" cy="1569660"/>
          </a:xfrm>
          <a:prstGeom prst="rect">
            <a:avLst/>
          </a:prstGeom>
        </p:spPr>
        <p:txBody>
          <a:bodyPr>
            <a:spAutoFit/>
          </a:bodyPr>
          <a:lstStyle/>
          <a:p>
            <a:r>
              <a:rPr lang="en-US" dirty="0">
                <a:solidFill>
                  <a:srgbClr val="808080"/>
                </a:solidFill>
                <a:highlight>
                  <a:srgbClr val="FFFFFF"/>
                </a:highlight>
                <a:latin typeface="Consolas" panose="020B0609020204030204" pitchFamily="49" charset="0"/>
              </a:rPr>
              <a:t> &lt;</a:t>
            </a:r>
            <a:r>
              <a:rPr lang="en-US" dirty="0" err="1">
                <a:solidFill>
                  <a:srgbClr val="C00000"/>
                </a:solidFill>
                <a:highlight>
                  <a:srgbClr val="FFFFFF"/>
                </a:highlight>
                <a:latin typeface="Consolas" panose="020B0609020204030204" pitchFamily="49" charset="0"/>
              </a:rPr>
              <a:t>FragmentInstance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C00000"/>
                </a:solidFill>
                <a:highlight>
                  <a:srgbClr val="FFFFFF"/>
                </a:highlight>
                <a:latin typeface="Consolas" panose="020B0609020204030204" pitchFamily="49" charset="0"/>
              </a:rPr>
              <a:t>Fragment</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sz="2400" dirty="0">
                <a:solidFill>
                  <a:srgbClr val="C00000"/>
                </a:solidFill>
                <a:highlight>
                  <a:srgbClr val="FFFFFF"/>
                </a:highlight>
                <a:latin typeface="Consolas" panose="020B0609020204030204" pitchFamily="49" charset="0"/>
              </a:rPr>
              <a:t>Variable </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a:solidFill>
                  <a:srgbClr val="0000FF"/>
                </a:solidFill>
                <a:highlight>
                  <a:srgbClr val="FFFFFF"/>
                </a:highlight>
                <a:latin typeface="Consolas" panose="020B0609020204030204" pitchFamily="49" charset="0"/>
              </a:rPr>
              <a:t>Fragment</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FragmentInstance</a:t>
            </a:r>
            <a:r>
              <a:rPr lang="en-US" dirty="0">
                <a:solidFill>
                  <a:srgbClr val="808080"/>
                </a:solidFill>
                <a:highlight>
                  <a:srgbClr val="FFFFFF"/>
                </a:highlight>
                <a:latin typeface="Consolas" panose="020B0609020204030204" pitchFamily="49" charset="0"/>
              </a:rPr>
              <a:t>&gt;</a:t>
            </a:r>
            <a:endParaRPr lang="en-US" dirty="0">
              <a:solidFill>
                <a:prstClr val="black"/>
              </a:solidFill>
              <a:latin typeface="Tw Cen MT"/>
            </a:endParaRPr>
          </a:p>
        </p:txBody>
      </p:sp>
      <p:sp>
        <p:nvSpPr>
          <p:cNvPr id="7" name="PB"/>
          <p:cNvSpPr/>
          <p:nvPr/>
        </p:nvSpPr>
        <p:spPr>
          <a:xfrm>
            <a:off x="0" y="0"/>
            <a:ext cx="2918298"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22611763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Top Level Element</a:t>
            </a:r>
          </a:p>
        </p:txBody>
      </p:sp>
      <p:pic>
        <p:nvPicPr>
          <p:cNvPr id="5" name="Picture 4"/>
          <p:cNvPicPr>
            <a:picLocks noChangeAspect="1"/>
          </p:cNvPicPr>
          <p:nvPr/>
        </p:nvPicPr>
        <p:blipFill>
          <a:blip r:embed="rId3"/>
          <a:stretch>
            <a:fillRect/>
          </a:stretch>
        </p:blipFill>
        <p:spPr>
          <a:xfrm>
            <a:off x="1219200" y="1676400"/>
            <a:ext cx="6825613" cy="4753307"/>
          </a:xfrm>
          <a:prstGeom prst="rect">
            <a:avLst/>
          </a:prstGeom>
        </p:spPr>
      </p:pic>
      <p:sp>
        <p:nvSpPr>
          <p:cNvPr id="7" name="PB"/>
          <p:cNvSpPr/>
          <p:nvPr/>
        </p:nvSpPr>
        <p:spPr>
          <a:xfrm>
            <a:off x="0" y="0"/>
            <a:ext cx="3112851"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90537545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Top Level Element</a:t>
            </a:r>
            <a:endParaRPr lang="en-US" dirty="0"/>
          </a:p>
        </p:txBody>
      </p:sp>
      <p:sp>
        <p:nvSpPr>
          <p:cNvPr id="5" name="Rectangle 4"/>
          <p:cNvSpPr/>
          <p:nvPr/>
        </p:nvSpPr>
        <p:spPr>
          <a:xfrm>
            <a:off x="2133600" y="1524000"/>
            <a:ext cx="4572000" cy="4616648"/>
          </a:xfrm>
          <a:prstGeom prst="rect">
            <a:avLst/>
          </a:prstGeom>
        </p:spPr>
        <p:txBody>
          <a:bodyPr>
            <a:spAutoFit/>
          </a:bodyPr>
          <a:lstStyle/>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FragmentInstance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TopLevelReference</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a:t>
            </a:r>
            <a:r>
              <a:rPr lang="en-US" sz="1200" dirty="0">
                <a:solidFill>
                  <a:srgbClr val="808080"/>
                </a:solidFill>
                <a:highlight>
                  <a:srgbClr val="FFFFFF"/>
                </a:highlight>
                <a:latin typeface="Consolas" panose="020B0609020204030204" pitchFamily="49" charset="0"/>
              </a:rPr>
              <a:t>&lt;!--</a:t>
            </a:r>
            <a:r>
              <a:rPr lang="en-US" sz="1200" dirty="0">
                <a:solidFill>
                  <a:srgbClr val="008000"/>
                </a:solidFill>
                <a:highlight>
                  <a:srgbClr val="FFFFFF"/>
                </a:highlight>
                <a:latin typeface="Consolas" panose="020B0609020204030204" pitchFamily="49" charset="0"/>
              </a:rPr>
              <a:t> </a:t>
            </a:r>
            <a:r>
              <a:rPr lang="en-US" sz="1200" dirty="0" smtClean="0">
                <a:solidFill>
                  <a:srgbClr val="008000"/>
                </a:solidFill>
                <a:highlight>
                  <a:srgbClr val="FFFFFF"/>
                </a:highlight>
                <a:latin typeface="Consolas" panose="020B0609020204030204" pitchFamily="49" charset="0"/>
              </a:rPr>
              <a:t>Points </a:t>
            </a:r>
            <a:r>
              <a:rPr lang="en-US" sz="1200" dirty="0">
                <a:solidFill>
                  <a:srgbClr val="008000"/>
                </a:solidFill>
                <a:highlight>
                  <a:srgbClr val="FFFFFF"/>
                </a:highlight>
                <a:latin typeface="Consolas" panose="020B0609020204030204" pitchFamily="49" charset="0"/>
              </a:rPr>
              <a:t>to </a:t>
            </a:r>
            <a:r>
              <a:rPr lang="en-US" sz="1200" dirty="0" smtClean="0">
                <a:solidFill>
                  <a:srgbClr val="008000"/>
                </a:solidFill>
                <a:highlight>
                  <a:srgbClr val="FFFFFF"/>
                </a:highlight>
                <a:latin typeface="Consolas" panose="020B0609020204030204" pitchFamily="49" charset="0"/>
              </a:rPr>
              <a:t>the </a:t>
            </a:r>
            <a:r>
              <a:rPr lang="en-US" sz="1200" dirty="0" err="1" smtClean="0">
                <a:solidFill>
                  <a:srgbClr val="008000"/>
                </a:solidFill>
                <a:highlight>
                  <a:srgbClr val="FFFFFF"/>
                </a:highlight>
                <a:latin typeface="Consolas" panose="020B0609020204030204" pitchFamily="49" charset="0"/>
              </a:rPr>
              <a:t>PhysicalInstance</a:t>
            </a:r>
            <a:r>
              <a:rPr lang="en-US" sz="1200" dirty="0" smtClean="0">
                <a:solidFill>
                  <a:srgbClr val="808080"/>
                </a:solidFill>
                <a:highlight>
                  <a:srgbClr val="FFFFFF"/>
                </a:highlight>
                <a:latin typeface="Consolas" panose="020B0609020204030204" pitchFamily="49" charset="0"/>
              </a:rPr>
              <a:t>-</a:t>
            </a:r>
            <a:r>
              <a:rPr lang="en-US" sz="1200" dirty="0">
                <a:solidFill>
                  <a:srgbClr val="808080"/>
                </a:solidFill>
                <a:highlight>
                  <a:srgbClr val="FFFFFF"/>
                </a:highlight>
                <a:latin typeface="Consolas" panose="020B0609020204030204" pitchFamily="49" charset="0"/>
              </a:rPr>
              <a:t>-&gt;</a:t>
            </a:r>
            <a:endParaRPr lang="en-US" sz="12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smtClean="0">
                <a:solidFill>
                  <a:srgbClr val="C00000"/>
                </a:solidFill>
                <a:highlight>
                  <a:srgbClr val="FFFFFF"/>
                </a:highlight>
                <a:latin typeface="Consolas" panose="020B0609020204030204" pitchFamily="49" charset="0"/>
              </a:rPr>
              <a:t>TopLevelReference</a:t>
            </a:r>
            <a:r>
              <a:rPr lang="en-US" sz="1400" dirty="0" smtClean="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C00000"/>
                </a:solidFill>
                <a:highlight>
                  <a:srgbClr val="FFFFFF"/>
                </a:highlight>
                <a:latin typeface="Consolas" panose="020B0609020204030204" pitchFamily="49" charset="0"/>
              </a:rPr>
              <a:t>PhysicalInstance</a:t>
            </a:r>
            <a:r>
              <a:rPr lang="en-US" sz="1400" dirty="0">
                <a:solidFill>
                  <a:srgbClr val="C00000"/>
                </a:solidFill>
                <a:highlight>
                  <a:srgbClr val="FFFFFF"/>
                </a:highlight>
                <a:latin typeface="Consolas" panose="020B0609020204030204" pitchFamily="49" charset="0"/>
              </a:rPr>
              <a:t>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Variable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smtClean="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Category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C00000"/>
                </a:solidFill>
                <a:highlight>
                  <a:srgbClr val="FFFFFF"/>
                </a:highlight>
                <a:latin typeface="Consolas" panose="020B0609020204030204" pitchFamily="49" charset="0"/>
              </a:rPr>
              <a:t>Category </a:t>
            </a:r>
            <a:r>
              <a:rPr lang="en-US" sz="1400" dirty="0">
                <a:solidFill>
                  <a:srgbClr val="80808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a:solidFill>
                  <a:srgbClr val="0000FF"/>
                </a:solidFill>
                <a:highlight>
                  <a:srgbClr val="FFFFFF"/>
                </a:highlight>
                <a:latin typeface="Consolas" panose="020B0609020204030204" pitchFamily="49" charset="0"/>
              </a:rPr>
              <a:t>Fragment</a:t>
            </a:r>
            <a:r>
              <a:rPr lang="en-US" sz="1400" dirty="0" smtClean="0">
                <a:solidFill>
                  <a:srgbClr val="808080"/>
                </a:solidFill>
                <a:highlight>
                  <a:srgbClr val="FFFFFF"/>
                </a:highlight>
                <a:latin typeface="Consolas" panose="020B0609020204030204" pitchFamily="49" charset="0"/>
              </a:rPr>
              <a:t>&gt;</a:t>
            </a:r>
          </a:p>
          <a:p>
            <a:r>
              <a:rPr lang="en-US" sz="1400" dirty="0">
                <a:solidFill>
                  <a:srgbClr val="808080"/>
                </a:solidFill>
                <a:highlight>
                  <a:srgbClr val="FFFFFF"/>
                </a:highlight>
                <a:latin typeface="Consolas" panose="020B0609020204030204" pitchFamily="49" charset="0"/>
              </a:rPr>
              <a:t> </a:t>
            </a:r>
            <a:r>
              <a:rPr lang="en-US" sz="1400" dirty="0" smtClean="0">
                <a:solidFill>
                  <a:srgbClr val="80808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r>
              <a:rPr lang="en-US" sz="1400" dirty="0">
                <a:solidFill>
                  <a:srgbClr val="808080"/>
                </a:solidFill>
                <a:highlight>
                  <a:srgbClr val="FFFFFF"/>
                </a:highlight>
                <a:latin typeface="Consolas" panose="020B0609020204030204" pitchFamily="49" charset="0"/>
              </a:rPr>
              <a:t>  &lt;/</a:t>
            </a:r>
            <a:r>
              <a:rPr lang="en-US" sz="1400" dirty="0" err="1">
                <a:solidFill>
                  <a:srgbClr val="0000FF"/>
                </a:solidFill>
                <a:highlight>
                  <a:srgbClr val="FFFFFF"/>
                </a:highlight>
                <a:latin typeface="Consolas" panose="020B0609020204030204" pitchFamily="49" charset="0"/>
              </a:rPr>
              <a:t>FragmentInstance</a:t>
            </a:r>
            <a:r>
              <a:rPr lang="en-US" sz="1400" dirty="0">
                <a:solidFill>
                  <a:srgbClr val="808080"/>
                </a:solidFill>
                <a:highlight>
                  <a:srgbClr val="FFFFFF"/>
                </a:highlight>
                <a:latin typeface="Consolas" panose="020B0609020204030204" pitchFamily="49" charset="0"/>
              </a:rPr>
              <a:t>&gt;</a:t>
            </a:r>
            <a:endParaRPr lang="en-US" sz="1400" dirty="0">
              <a:solidFill>
                <a:prstClr val="black"/>
              </a:solidFill>
              <a:latin typeface="Tw Cen MT"/>
            </a:endParaRPr>
          </a:p>
        </p:txBody>
      </p:sp>
      <p:sp>
        <p:nvSpPr>
          <p:cNvPr id="7" name="PB"/>
          <p:cNvSpPr/>
          <p:nvPr/>
        </p:nvSpPr>
        <p:spPr>
          <a:xfrm>
            <a:off x="0" y="0"/>
            <a:ext cx="3307404"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4037728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0" end="2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17" end="1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
                                            <p:txEl>
                                              <p:pRg st="2" end="2"/>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Clearer Identification</a:t>
            </a:r>
            <a:endParaRPr lang="en-US" dirty="0"/>
          </a:p>
        </p:txBody>
      </p:sp>
      <p:sp>
        <p:nvSpPr>
          <p:cNvPr id="7" name="PB"/>
          <p:cNvSpPr/>
          <p:nvPr/>
        </p:nvSpPr>
        <p:spPr>
          <a:xfrm>
            <a:off x="0" y="0"/>
            <a:ext cx="3501958"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65924952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Clearer identification</a:t>
            </a:r>
            <a:endParaRPr lang="en-US" dirty="0"/>
          </a:p>
        </p:txBody>
      </p:sp>
      <p:sp>
        <p:nvSpPr>
          <p:cNvPr id="3" name="Content Placeholder 2"/>
          <p:cNvSpPr>
            <a:spLocks noGrp="1"/>
          </p:cNvSpPr>
          <p:nvPr>
            <p:ph idx="1"/>
          </p:nvPr>
        </p:nvSpPr>
        <p:spPr/>
        <p:txBody>
          <a:bodyPr>
            <a:normAutofit/>
          </a:bodyPr>
          <a:lstStyle/>
          <a:p>
            <a:r>
              <a:rPr lang="en-US" sz="3600" dirty="0" smtClean="0"/>
              <a:t>DDI items are identified using three pieces that create a key</a:t>
            </a:r>
          </a:p>
          <a:p>
            <a:pPr lvl="1"/>
            <a:r>
              <a:rPr lang="en-US" dirty="0" smtClean="0"/>
              <a:t>Agency Name</a:t>
            </a:r>
          </a:p>
          <a:p>
            <a:pPr lvl="1"/>
            <a:r>
              <a:rPr lang="en-US" dirty="0" smtClean="0"/>
              <a:t>Item Identifier</a:t>
            </a:r>
          </a:p>
          <a:p>
            <a:pPr lvl="1"/>
            <a:r>
              <a:rPr lang="en-US" dirty="0" smtClean="0"/>
              <a:t>Item Version</a:t>
            </a:r>
          </a:p>
          <a:p>
            <a:r>
              <a:rPr lang="en-US" sz="3600" dirty="0" smtClean="0"/>
              <a:t>Item Identifier should be unique</a:t>
            </a:r>
          </a:p>
          <a:p>
            <a:pPr lvl="1"/>
            <a:r>
              <a:rPr lang="en-US" dirty="0" smtClean="0"/>
              <a:t>Recommend using UUID </a:t>
            </a:r>
          </a:p>
          <a:p>
            <a:r>
              <a:rPr lang="en-US" sz="3600" dirty="0" smtClean="0"/>
              <a:t>No more containership rules</a:t>
            </a:r>
            <a:endParaRPr lang="en-US" sz="3600" dirty="0"/>
          </a:p>
        </p:txBody>
      </p:sp>
      <p:sp>
        <p:nvSpPr>
          <p:cNvPr id="7" name="PB"/>
          <p:cNvSpPr/>
          <p:nvPr/>
        </p:nvSpPr>
        <p:spPr>
          <a:xfrm>
            <a:off x="0" y="0"/>
            <a:ext cx="3696511"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401026691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Consistency</a:t>
            </a:r>
            <a:endParaRPr lang="en-US" dirty="0"/>
          </a:p>
        </p:txBody>
      </p:sp>
      <p:sp>
        <p:nvSpPr>
          <p:cNvPr id="7" name="PB"/>
          <p:cNvSpPr/>
          <p:nvPr/>
        </p:nvSpPr>
        <p:spPr>
          <a:xfrm>
            <a:off x="0" y="0"/>
            <a:ext cx="3891064"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83781294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Consistency</a:t>
            </a:r>
            <a:endParaRPr lang="en-US" dirty="0"/>
          </a:p>
        </p:txBody>
      </p:sp>
      <p:sp>
        <p:nvSpPr>
          <p:cNvPr id="3" name="Content Placeholder 2"/>
          <p:cNvSpPr>
            <a:spLocks noGrp="1"/>
          </p:cNvSpPr>
          <p:nvPr>
            <p:ph idx="1"/>
          </p:nvPr>
        </p:nvSpPr>
        <p:spPr/>
        <p:txBody>
          <a:bodyPr>
            <a:normAutofit fontScale="92500"/>
          </a:bodyPr>
          <a:lstStyle/>
          <a:p>
            <a:r>
              <a:rPr lang="en-US" sz="3600" dirty="0" smtClean="0"/>
              <a:t>DDI items can be used by reference everywhere they are used</a:t>
            </a:r>
          </a:p>
          <a:p>
            <a:r>
              <a:rPr lang="en-US" sz="3600" dirty="0" smtClean="0"/>
              <a:t>Most previously required elements are now optional</a:t>
            </a:r>
          </a:p>
          <a:p>
            <a:r>
              <a:rPr lang="en-US" sz="3600" dirty="0" smtClean="0"/>
              <a:t>DDI schemes all look similar</a:t>
            </a:r>
          </a:p>
          <a:p>
            <a:r>
              <a:rPr lang="en-US" sz="3600" dirty="0" smtClean="0"/>
              <a:t>Cleanup</a:t>
            </a:r>
          </a:p>
          <a:p>
            <a:pPr lvl="1"/>
            <a:r>
              <a:rPr lang="en-US" dirty="0" smtClean="0"/>
              <a:t>Spelling mistakes</a:t>
            </a:r>
          </a:p>
          <a:p>
            <a:pPr lvl="1"/>
            <a:r>
              <a:rPr lang="en-US" dirty="0" smtClean="0"/>
              <a:t>Repeated use of the same element names for different uses</a:t>
            </a:r>
          </a:p>
        </p:txBody>
      </p:sp>
      <p:sp>
        <p:nvSpPr>
          <p:cNvPr id="7" name="PB"/>
          <p:cNvSpPr/>
          <p:nvPr/>
        </p:nvSpPr>
        <p:spPr>
          <a:xfrm>
            <a:off x="0" y="0"/>
            <a:ext cx="4085617"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9034018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057400"/>
          </a:xfrm>
        </p:spPr>
        <p:txBody>
          <a:bodyPr>
            <a:normAutofit/>
          </a:bodyPr>
          <a:lstStyle/>
          <a:p>
            <a:r>
              <a:rPr lang="en-US" dirty="0" smtClean="0"/>
              <a:t>Changes in the structure of existing content</a:t>
            </a:r>
            <a:endParaRPr lang="en-US" dirty="0"/>
          </a:p>
        </p:txBody>
      </p:sp>
      <p:sp>
        <p:nvSpPr>
          <p:cNvPr id="2" name="Content Placeholder 1"/>
          <p:cNvSpPr>
            <a:spLocks noGrp="1"/>
          </p:cNvSpPr>
          <p:nvPr>
            <p:ph idx="1"/>
          </p:nvPr>
        </p:nvSpPr>
        <p:spPr>
          <a:xfrm>
            <a:off x="457200" y="2362200"/>
            <a:ext cx="8229600" cy="3733800"/>
          </a:xfrm>
        </p:spPr>
        <p:txBody>
          <a:bodyPr>
            <a:normAutofit fontScale="92500" lnSpcReduction="10000"/>
          </a:bodyPr>
          <a:lstStyle/>
          <a:p>
            <a:r>
              <a:rPr lang="en-US" dirty="0" smtClean="0"/>
              <a:t>Bundling language equivalents in a single element</a:t>
            </a:r>
          </a:p>
          <a:p>
            <a:pPr lvl="1"/>
            <a:r>
              <a:rPr lang="en-US" dirty="0" smtClean="0"/>
              <a:t>Make sure multiple language content is complete</a:t>
            </a:r>
          </a:p>
          <a:p>
            <a:pPr lvl="1"/>
            <a:r>
              <a:rPr lang="en-US" dirty="0" smtClean="0"/>
              <a:t>Note where cardinality has been constrained in 3.2</a:t>
            </a:r>
          </a:p>
          <a:p>
            <a:pPr lvl="1"/>
            <a:r>
              <a:rPr lang="en-US" dirty="0" smtClean="0"/>
              <a:t>Loss of Identified Structured String – when multiple languages are involved</a:t>
            </a:r>
          </a:p>
          <a:p>
            <a:r>
              <a:rPr lang="en-US" dirty="0" smtClean="0"/>
              <a:t>Representations and missing values</a:t>
            </a:r>
          </a:p>
          <a:p>
            <a:r>
              <a:rPr lang="en-US" dirty="0" smtClean="0"/>
              <a:t>Managing identification content</a:t>
            </a:r>
          </a:p>
          <a:p>
            <a:r>
              <a:rPr lang="en-US" dirty="0"/>
              <a:t>Name clashes</a:t>
            </a:r>
          </a:p>
          <a:p>
            <a:r>
              <a:rPr lang="en-US" dirty="0"/>
              <a:t>New Code Value Types</a:t>
            </a:r>
          </a:p>
          <a:p>
            <a:pPr marL="0" indent="0">
              <a:buNone/>
            </a:pPr>
            <a:endParaRPr lang="en-US" dirty="0"/>
          </a:p>
        </p:txBody>
      </p:sp>
    </p:spTree>
    <p:extLst>
      <p:ext uri="{BB962C8B-B14F-4D97-AF65-F5344CB8AC3E}">
        <p14:creationId xmlns:p14="http://schemas.microsoft.com/office/powerpoint/2010/main" val="162006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Bug Fixes</a:t>
            </a:r>
            <a:endParaRPr lang="en-US" dirty="0"/>
          </a:p>
        </p:txBody>
      </p:sp>
      <p:sp>
        <p:nvSpPr>
          <p:cNvPr id="7" name="PB"/>
          <p:cNvSpPr/>
          <p:nvPr/>
        </p:nvSpPr>
        <p:spPr>
          <a:xfrm>
            <a:off x="0" y="0"/>
            <a:ext cx="4280170"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03590014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Bug Fixes</a:t>
            </a:r>
            <a:endParaRPr lang="en-US" dirty="0"/>
          </a:p>
        </p:txBody>
      </p:sp>
      <p:sp>
        <p:nvSpPr>
          <p:cNvPr id="3" name="Content Placeholder 2"/>
          <p:cNvSpPr>
            <a:spLocks noGrp="1"/>
          </p:cNvSpPr>
          <p:nvPr>
            <p:ph idx="1"/>
          </p:nvPr>
        </p:nvSpPr>
        <p:spPr/>
        <p:txBody>
          <a:bodyPr>
            <a:normAutofit/>
          </a:bodyPr>
          <a:lstStyle/>
          <a:p>
            <a:r>
              <a:rPr lang="en-US" sz="3600" dirty="0" smtClean="0"/>
              <a:t>Hundreds of bugs reported in 3.1 are addressed</a:t>
            </a:r>
          </a:p>
          <a:p>
            <a:r>
              <a:rPr lang="en-US" sz="3600" dirty="0" smtClean="0"/>
              <a:t>Can describe hierarchical datasets!</a:t>
            </a:r>
          </a:p>
        </p:txBody>
      </p:sp>
      <p:sp>
        <p:nvSpPr>
          <p:cNvPr id="7" name="PB"/>
          <p:cNvSpPr/>
          <p:nvPr/>
        </p:nvSpPr>
        <p:spPr>
          <a:xfrm>
            <a:off x="0" y="0"/>
            <a:ext cx="4474723"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310856560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New Question Types</a:t>
            </a:r>
          </a:p>
          <a:p>
            <a:r>
              <a:rPr lang="en-US" dirty="0" smtClean="0"/>
              <a:t>Surveys with Data Flows</a:t>
            </a:r>
          </a:p>
          <a:p>
            <a:r>
              <a:rPr lang="en-US" dirty="0" smtClean="0"/>
              <a:t>DDI Parameters and Bindings</a:t>
            </a:r>
            <a:endParaRPr lang="en-US" dirty="0"/>
          </a:p>
        </p:txBody>
      </p:sp>
      <p:sp>
        <p:nvSpPr>
          <p:cNvPr id="4" name="Title 3"/>
          <p:cNvSpPr>
            <a:spLocks noGrp="1"/>
          </p:cNvSpPr>
          <p:nvPr>
            <p:ph type="title"/>
          </p:nvPr>
        </p:nvSpPr>
        <p:spPr/>
        <p:txBody>
          <a:bodyPr/>
          <a:lstStyle/>
          <a:p>
            <a:r>
              <a:rPr lang="en-US" dirty="0" smtClean="0"/>
              <a:t>Surveys and Data Collection</a:t>
            </a:r>
            <a:endParaRPr lang="en-US" dirty="0"/>
          </a:p>
        </p:txBody>
      </p:sp>
      <p:sp>
        <p:nvSpPr>
          <p:cNvPr id="7" name="PB"/>
          <p:cNvSpPr/>
          <p:nvPr/>
        </p:nvSpPr>
        <p:spPr>
          <a:xfrm>
            <a:off x="0" y="0"/>
            <a:ext cx="4669277"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60127159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Grid: Roster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80633239"/>
              </p:ext>
            </p:extLst>
          </p:nvPr>
        </p:nvGraphicFramePr>
        <p:xfrm>
          <a:off x="2133600" y="2881304"/>
          <a:ext cx="4875530" cy="2225040"/>
        </p:xfrm>
        <a:graphic>
          <a:graphicData uri="http://schemas.openxmlformats.org/drawingml/2006/table">
            <a:tbl>
              <a:tblPr firstRow="1" bandRow="1">
                <a:tableStyleId>{5C22544A-7EE6-4342-B048-85BDC9FD1C3A}</a:tableStyleId>
              </a:tblPr>
              <a:tblGrid>
                <a:gridCol w="1016000"/>
                <a:gridCol w="1355598"/>
                <a:gridCol w="990600"/>
                <a:gridCol w="685800"/>
                <a:gridCol w="827532"/>
              </a:tblGrid>
              <a:tr h="370840">
                <a:tc>
                  <a:txBody>
                    <a:bodyPr/>
                    <a:lstStyle/>
                    <a:p>
                      <a:endParaRPr lang="en-US" dirty="0"/>
                    </a:p>
                  </a:txBody>
                  <a:tcPr/>
                </a:tc>
                <a:tc>
                  <a:txBody>
                    <a:bodyPr/>
                    <a:lstStyle/>
                    <a:p>
                      <a:r>
                        <a:rPr lang="en-US" dirty="0" smtClean="0"/>
                        <a:t>Name</a:t>
                      </a:r>
                      <a:endParaRPr lang="en-US" dirty="0"/>
                    </a:p>
                  </a:txBody>
                  <a:tcPr/>
                </a:tc>
                <a:tc>
                  <a:txBody>
                    <a:bodyPr/>
                    <a:lstStyle/>
                    <a:p>
                      <a:r>
                        <a:rPr lang="en-US" dirty="0" smtClean="0"/>
                        <a:t>Gender</a:t>
                      </a:r>
                      <a:endParaRPr lang="en-US" dirty="0"/>
                    </a:p>
                  </a:txBody>
                  <a:tcPr/>
                </a:tc>
                <a:tc>
                  <a:txBody>
                    <a:bodyPr/>
                    <a:lstStyle/>
                    <a:p>
                      <a:r>
                        <a:rPr lang="en-US" dirty="0" smtClean="0"/>
                        <a:t>Age</a:t>
                      </a:r>
                      <a:endParaRPr lang="en-US" dirty="0"/>
                    </a:p>
                  </a:txBody>
                  <a:tcPr/>
                </a:tc>
                <a:tc>
                  <a:txBody>
                    <a:bodyPr/>
                    <a:lstStyle/>
                    <a:p>
                      <a:r>
                        <a:rPr lang="en-US" dirty="0" smtClean="0"/>
                        <a:t>Rank</a:t>
                      </a:r>
                      <a:endParaRPr lang="en-US" dirty="0"/>
                    </a:p>
                  </a:txBody>
                  <a:tcPr/>
                </a:tc>
              </a:tr>
              <a:tr h="370840">
                <a:tc>
                  <a:txBody>
                    <a:bodyPr/>
                    <a:lstStyle/>
                    <a:p>
                      <a:r>
                        <a:rPr lang="en-US" dirty="0" smtClean="0"/>
                        <a:t>1</a:t>
                      </a:r>
                      <a:endParaRPr lang="en-US" dirty="0"/>
                    </a:p>
                  </a:txBody>
                  <a:tcPr/>
                </a:tc>
                <a:tc>
                  <a:txBody>
                    <a:bodyPr/>
                    <a:lstStyle/>
                    <a:p>
                      <a:endParaRPr lang="en-US" dirty="0"/>
                    </a:p>
                  </a:txBody>
                  <a:tcPr/>
                </a:tc>
                <a:tc>
                  <a:txBody>
                    <a:bodyPr/>
                    <a:lstStyle/>
                    <a:p>
                      <a:r>
                        <a:rPr lang="en-US" dirty="0" smtClean="0"/>
                        <a:t>M / F</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a:t>
                      </a:r>
                      <a:endParaRPr lang="en-US" dirty="0"/>
                    </a:p>
                  </a:txBody>
                  <a:tcPr/>
                </a:tc>
                <a:tc>
                  <a:txBody>
                    <a:bodyPr/>
                    <a:lstStyle/>
                    <a:p>
                      <a:endParaRPr lang="en-US"/>
                    </a:p>
                  </a:txBody>
                  <a:tcPr/>
                </a:tc>
                <a:tc>
                  <a:txBody>
                    <a:bodyPr/>
                    <a:lstStyle/>
                    <a:p>
                      <a:r>
                        <a:rPr lang="en-US" dirty="0" smtClean="0"/>
                        <a:t>M / F</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a:p>
                  </a:txBody>
                  <a:tcPr/>
                </a:tc>
                <a:tc>
                  <a:txBody>
                    <a:bodyPr/>
                    <a:lstStyle/>
                    <a:p>
                      <a:r>
                        <a:rPr lang="en-US" dirty="0" smtClean="0"/>
                        <a:t>M / F</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4</a:t>
                      </a:r>
                      <a:endParaRPr lang="en-US" dirty="0"/>
                    </a:p>
                  </a:txBody>
                  <a:tcPr/>
                </a:tc>
                <a:tc>
                  <a:txBody>
                    <a:bodyPr/>
                    <a:lstStyle/>
                    <a:p>
                      <a:endParaRPr lang="en-US"/>
                    </a:p>
                  </a:txBody>
                  <a:tcPr/>
                </a:tc>
                <a:tc>
                  <a:txBody>
                    <a:bodyPr/>
                    <a:lstStyle/>
                    <a:p>
                      <a:r>
                        <a:rPr lang="en-US" dirty="0" smtClean="0"/>
                        <a:t>M / F</a:t>
                      </a:r>
                      <a:endParaRPr lang="en-US" dirty="0"/>
                    </a:p>
                  </a:txBody>
                  <a:tcPr/>
                </a:tc>
                <a:tc>
                  <a:txBody>
                    <a:bodyPr/>
                    <a:lstStyle/>
                    <a:p>
                      <a:endParaRPr lang="en-US"/>
                    </a:p>
                  </a:txBody>
                  <a:tcPr/>
                </a:tc>
                <a:tc>
                  <a:txBody>
                    <a:bodyPr/>
                    <a:lstStyle/>
                    <a:p>
                      <a:endParaRPr lang="en-US" dirty="0"/>
                    </a:p>
                  </a:txBody>
                  <a:tcPr/>
                </a:tc>
              </a:tr>
              <a:tr h="370840">
                <a:tc>
                  <a:txBody>
                    <a:bodyPr/>
                    <a:lstStyle/>
                    <a:p>
                      <a:r>
                        <a:rPr lang="en-US" dirty="0" smtClean="0"/>
                        <a:t>5</a:t>
                      </a:r>
                      <a:endParaRPr lang="en-US" dirty="0"/>
                    </a:p>
                  </a:txBody>
                  <a:tcPr/>
                </a:tc>
                <a:tc>
                  <a:txBody>
                    <a:bodyPr/>
                    <a:lstStyle/>
                    <a:p>
                      <a:endParaRPr lang="en-US"/>
                    </a:p>
                  </a:txBody>
                  <a:tcPr/>
                </a:tc>
                <a:tc>
                  <a:txBody>
                    <a:bodyPr/>
                    <a:lstStyle/>
                    <a:p>
                      <a:r>
                        <a:rPr lang="en-US" dirty="0" smtClean="0"/>
                        <a:t>M / F</a:t>
                      </a:r>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1219200" y="2057400"/>
            <a:ext cx="6382004" cy="369332"/>
          </a:xfrm>
          <a:prstGeom prst="rect">
            <a:avLst/>
          </a:prstGeom>
          <a:noFill/>
        </p:spPr>
        <p:txBody>
          <a:bodyPr wrap="none" rtlCol="0">
            <a:spAutoFit/>
          </a:bodyPr>
          <a:lstStyle/>
          <a:p>
            <a:r>
              <a:rPr lang="en-US" dirty="0" smtClean="0">
                <a:solidFill>
                  <a:prstClr val="black"/>
                </a:solidFill>
                <a:latin typeface="Tw Cen MT"/>
              </a:rPr>
              <a:t>For each of your children, please provide the following information.</a:t>
            </a:r>
            <a:endParaRPr lang="en-US" dirty="0">
              <a:solidFill>
                <a:prstClr val="black"/>
              </a:solidFill>
              <a:latin typeface="Tw Cen MT"/>
            </a:endParaRPr>
          </a:p>
        </p:txBody>
      </p:sp>
      <p:sp>
        <p:nvSpPr>
          <p:cNvPr id="6" name="Content Placeholder 2"/>
          <p:cNvSpPr txBox="1">
            <a:spLocks/>
          </p:cNvSpPr>
          <p:nvPr/>
        </p:nvSpPr>
        <p:spPr>
          <a:xfrm>
            <a:off x="612648" y="1600200"/>
            <a:ext cx="8153400" cy="4495800"/>
          </a:xfrm>
          <a:prstGeom prst="rect">
            <a:avLst/>
          </a:prstGeom>
          <a:ln>
            <a:solidFill>
              <a:srgbClr val="002060"/>
            </a:solidFill>
          </a:ln>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Clr>
                <a:srgbClr val="DD8047"/>
              </a:buClr>
              <a:buFont typeface="Wingdings"/>
              <a:buNone/>
            </a:pPr>
            <a:endParaRPr lang="en-US" dirty="0" smtClean="0">
              <a:solidFill>
                <a:prstClr val="black"/>
              </a:solidFill>
              <a:latin typeface="Tw Cen MT"/>
            </a:endParaRPr>
          </a:p>
        </p:txBody>
      </p:sp>
      <p:sp>
        <p:nvSpPr>
          <p:cNvPr id="7" name="TextBox 6"/>
          <p:cNvSpPr txBox="1"/>
          <p:nvPr/>
        </p:nvSpPr>
        <p:spPr>
          <a:xfrm>
            <a:off x="838200" y="1749623"/>
            <a:ext cx="11430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QuestionText</a:t>
            </a:r>
            <a:endParaRPr lang="en-US" sz="1400" dirty="0">
              <a:solidFill>
                <a:prstClr val="black"/>
              </a:solidFill>
              <a:latin typeface="Tw Cen MT"/>
            </a:endParaRPr>
          </a:p>
        </p:txBody>
      </p:sp>
      <p:sp>
        <p:nvSpPr>
          <p:cNvPr id="8" name="TextBox 7"/>
          <p:cNvSpPr txBox="1"/>
          <p:nvPr/>
        </p:nvSpPr>
        <p:spPr>
          <a:xfrm>
            <a:off x="838200" y="3848100"/>
            <a:ext cx="11430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Roster</a:t>
            </a:r>
            <a:endParaRPr lang="en-US" sz="1400" dirty="0">
              <a:solidFill>
                <a:prstClr val="black"/>
              </a:solidFill>
              <a:latin typeface="Tw Cen MT"/>
            </a:endParaRPr>
          </a:p>
        </p:txBody>
      </p:sp>
      <p:sp>
        <p:nvSpPr>
          <p:cNvPr id="9" name="TextBox 8"/>
          <p:cNvSpPr txBox="1"/>
          <p:nvPr/>
        </p:nvSpPr>
        <p:spPr>
          <a:xfrm>
            <a:off x="3141572" y="2483613"/>
            <a:ext cx="905714"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200" dirty="0" err="1" smtClean="0">
                <a:solidFill>
                  <a:prstClr val="black"/>
                </a:solidFill>
                <a:latin typeface="Tw Cen MT"/>
              </a:rPr>
              <a:t>TextDomain</a:t>
            </a:r>
            <a:endParaRPr lang="en-US" sz="1200" dirty="0">
              <a:solidFill>
                <a:prstClr val="black"/>
              </a:solidFill>
              <a:latin typeface="Tw Cen MT"/>
            </a:endParaRPr>
          </a:p>
        </p:txBody>
      </p:sp>
      <p:sp>
        <p:nvSpPr>
          <p:cNvPr id="10" name="TextBox 9"/>
          <p:cNvSpPr txBox="1"/>
          <p:nvPr/>
        </p:nvSpPr>
        <p:spPr>
          <a:xfrm>
            <a:off x="4410202" y="2513837"/>
            <a:ext cx="971095" cy="26161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100" dirty="0" err="1" smtClean="0">
                <a:solidFill>
                  <a:prstClr val="black"/>
                </a:solidFill>
                <a:latin typeface="Tw Cen MT"/>
              </a:rPr>
              <a:t>CodeDomain</a:t>
            </a:r>
            <a:endParaRPr lang="en-US" sz="1100" dirty="0">
              <a:solidFill>
                <a:prstClr val="black"/>
              </a:solidFill>
              <a:latin typeface="Tw Cen MT"/>
            </a:endParaRPr>
          </a:p>
        </p:txBody>
      </p:sp>
      <p:sp>
        <p:nvSpPr>
          <p:cNvPr id="11" name="TextBox 10"/>
          <p:cNvSpPr txBox="1"/>
          <p:nvPr/>
        </p:nvSpPr>
        <p:spPr>
          <a:xfrm>
            <a:off x="5562600" y="2513837"/>
            <a:ext cx="1066800" cy="26161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100" dirty="0" err="1" smtClean="0">
                <a:solidFill>
                  <a:prstClr val="black"/>
                </a:solidFill>
                <a:latin typeface="Tw Cen MT"/>
              </a:rPr>
              <a:t>NumericDomain</a:t>
            </a:r>
            <a:endParaRPr lang="en-US" sz="1100" dirty="0">
              <a:solidFill>
                <a:prstClr val="black"/>
              </a:solidFill>
              <a:latin typeface="Tw Cen MT"/>
            </a:endParaRPr>
          </a:p>
        </p:txBody>
      </p:sp>
      <p:sp>
        <p:nvSpPr>
          <p:cNvPr id="12" name="TextBox 11"/>
          <p:cNvSpPr txBox="1"/>
          <p:nvPr/>
        </p:nvSpPr>
        <p:spPr>
          <a:xfrm>
            <a:off x="6934200" y="2923029"/>
            <a:ext cx="1066800" cy="26161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100" dirty="0" err="1" smtClean="0">
                <a:solidFill>
                  <a:prstClr val="black"/>
                </a:solidFill>
                <a:latin typeface="Tw Cen MT"/>
              </a:rPr>
              <a:t>RankingDomain</a:t>
            </a:r>
            <a:endParaRPr lang="en-US" sz="1100" dirty="0">
              <a:solidFill>
                <a:prstClr val="black"/>
              </a:solidFill>
              <a:latin typeface="Tw Cen MT"/>
            </a:endParaRPr>
          </a:p>
        </p:txBody>
      </p:sp>
      <p:sp>
        <p:nvSpPr>
          <p:cNvPr id="15" name="PB"/>
          <p:cNvSpPr/>
          <p:nvPr/>
        </p:nvSpPr>
        <p:spPr>
          <a:xfrm>
            <a:off x="0" y="0"/>
            <a:ext cx="4863830"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8103670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Grid: Predetermined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9816747"/>
              </p:ext>
            </p:extLst>
          </p:nvPr>
        </p:nvGraphicFramePr>
        <p:xfrm>
          <a:off x="2133600" y="2881304"/>
          <a:ext cx="2199132" cy="2595880"/>
        </p:xfrm>
        <a:graphic>
          <a:graphicData uri="http://schemas.openxmlformats.org/drawingml/2006/table">
            <a:tbl>
              <a:tblPr firstRow="1" bandRow="1">
                <a:tableStyleId>{5C22544A-7EE6-4342-B048-85BDC9FD1C3A}</a:tableStyleId>
              </a:tblPr>
              <a:tblGrid>
                <a:gridCol w="1371600"/>
                <a:gridCol w="827532"/>
              </a:tblGrid>
              <a:tr h="370840">
                <a:tc>
                  <a:txBody>
                    <a:bodyPr/>
                    <a:lstStyle/>
                    <a:p>
                      <a:endParaRPr lang="en-US" dirty="0"/>
                    </a:p>
                  </a:txBody>
                  <a:tcPr/>
                </a:tc>
                <a:tc>
                  <a:txBody>
                    <a:bodyPr/>
                    <a:lstStyle/>
                    <a:p>
                      <a:r>
                        <a:rPr lang="en-US" dirty="0" smtClean="0"/>
                        <a:t>Rank</a:t>
                      </a:r>
                      <a:endParaRPr lang="en-US" dirty="0"/>
                    </a:p>
                  </a:txBody>
                  <a:tcPr/>
                </a:tc>
              </a:tr>
              <a:tr h="370840">
                <a:tc>
                  <a:txBody>
                    <a:bodyPr/>
                    <a:lstStyle/>
                    <a:p>
                      <a:r>
                        <a:rPr lang="en-US" dirty="0" smtClean="0"/>
                        <a:t>Plane</a:t>
                      </a:r>
                      <a:endParaRPr lang="en-US" dirty="0"/>
                    </a:p>
                  </a:txBody>
                  <a:tcPr/>
                </a:tc>
                <a:tc>
                  <a:txBody>
                    <a:bodyPr/>
                    <a:lstStyle/>
                    <a:p>
                      <a:endParaRPr lang="en-US" dirty="0"/>
                    </a:p>
                  </a:txBody>
                  <a:tcPr/>
                </a:tc>
              </a:tr>
              <a:tr h="370840">
                <a:tc>
                  <a:txBody>
                    <a:bodyPr/>
                    <a:lstStyle/>
                    <a:p>
                      <a:r>
                        <a:rPr lang="en-US" dirty="0" smtClean="0"/>
                        <a:t>Train</a:t>
                      </a:r>
                      <a:endParaRPr lang="en-US" dirty="0"/>
                    </a:p>
                  </a:txBody>
                  <a:tcPr/>
                </a:tc>
                <a:tc>
                  <a:txBody>
                    <a:bodyPr/>
                    <a:lstStyle/>
                    <a:p>
                      <a:endParaRPr lang="en-US"/>
                    </a:p>
                  </a:txBody>
                  <a:tcPr/>
                </a:tc>
              </a:tr>
              <a:tr h="370840">
                <a:tc>
                  <a:txBody>
                    <a:bodyPr/>
                    <a:lstStyle/>
                    <a:p>
                      <a:r>
                        <a:rPr lang="en-US" dirty="0" smtClean="0"/>
                        <a:t>Automobile</a:t>
                      </a:r>
                      <a:endParaRPr lang="en-US" dirty="0"/>
                    </a:p>
                  </a:txBody>
                  <a:tcPr/>
                </a:tc>
                <a:tc>
                  <a:txBody>
                    <a:bodyPr/>
                    <a:lstStyle/>
                    <a:p>
                      <a:endParaRPr lang="en-US"/>
                    </a:p>
                  </a:txBody>
                  <a:tcPr/>
                </a:tc>
              </a:tr>
              <a:tr h="370840">
                <a:tc>
                  <a:txBody>
                    <a:bodyPr/>
                    <a:lstStyle/>
                    <a:p>
                      <a:r>
                        <a:rPr lang="en-US" dirty="0" smtClean="0"/>
                        <a:t>Boat</a:t>
                      </a:r>
                      <a:endParaRPr lang="en-US" dirty="0"/>
                    </a:p>
                  </a:txBody>
                  <a:tcPr/>
                </a:tc>
                <a:tc>
                  <a:txBody>
                    <a:bodyPr/>
                    <a:lstStyle/>
                    <a:p>
                      <a:endParaRPr lang="en-US" dirty="0"/>
                    </a:p>
                  </a:txBody>
                  <a:tcPr/>
                </a:tc>
              </a:tr>
              <a:tr h="370840">
                <a:tc>
                  <a:txBody>
                    <a:bodyPr/>
                    <a:lstStyle/>
                    <a:p>
                      <a:r>
                        <a:rPr lang="en-US" dirty="0" smtClean="0"/>
                        <a:t>Bike</a:t>
                      </a:r>
                      <a:endParaRPr lang="en-US" dirty="0"/>
                    </a:p>
                  </a:txBody>
                  <a:tcPr/>
                </a:tc>
                <a:tc>
                  <a:txBody>
                    <a:bodyPr/>
                    <a:lstStyle/>
                    <a:p>
                      <a:endParaRPr lang="en-US" dirty="0"/>
                    </a:p>
                  </a:txBody>
                  <a:tcPr/>
                </a:tc>
              </a:tr>
              <a:tr h="370840">
                <a:tc>
                  <a:txBody>
                    <a:bodyPr/>
                    <a:lstStyle/>
                    <a:p>
                      <a:r>
                        <a:rPr lang="en-US" dirty="0" smtClean="0"/>
                        <a:t>Foot</a:t>
                      </a:r>
                      <a:endParaRPr lang="en-US" dirty="0"/>
                    </a:p>
                  </a:txBody>
                  <a:tcPr/>
                </a:tc>
                <a:tc>
                  <a:txBody>
                    <a:bodyPr/>
                    <a:lstStyle/>
                    <a:p>
                      <a:endParaRPr lang="en-US" dirty="0"/>
                    </a:p>
                  </a:txBody>
                  <a:tcPr/>
                </a:tc>
              </a:tr>
            </a:tbl>
          </a:graphicData>
        </a:graphic>
      </p:graphicFrame>
      <p:sp>
        <p:nvSpPr>
          <p:cNvPr id="6" name="TextBox 5"/>
          <p:cNvSpPr txBox="1"/>
          <p:nvPr/>
        </p:nvSpPr>
        <p:spPr>
          <a:xfrm>
            <a:off x="1242768" y="2089475"/>
            <a:ext cx="3912481" cy="369332"/>
          </a:xfrm>
          <a:prstGeom prst="rect">
            <a:avLst/>
          </a:prstGeom>
          <a:noFill/>
        </p:spPr>
        <p:txBody>
          <a:bodyPr wrap="none" rtlCol="0">
            <a:spAutoFit/>
          </a:bodyPr>
          <a:lstStyle/>
          <a:p>
            <a:r>
              <a:rPr lang="en-US" dirty="0" smtClean="0">
                <a:solidFill>
                  <a:prstClr val="black"/>
                </a:solidFill>
                <a:latin typeface="Tw Cen MT"/>
              </a:rPr>
              <a:t>Please rank your favorite ways to travel.</a:t>
            </a:r>
            <a:endParaRPr lang="en-US" dirty="0">
              <a:solidFill>
                <a:prstClr val="black"/>
              </a:solidFill>
              <a:latin typeface="Tw Cen MT"/>
            </a:endParaRPr>
          </a:p>
        </p:txBody>
      </p:sp>
      <p:sp>
        <p:nvSpPr>
          <p:cNvPr id="7" name="Content Placeholder 2"/>
          <p:cNvSpPr txBox="1">
            <a:spLocks/>
          </p:cNvSpPr>
          <p:nvPr/>
        </p:nvSpPr>
        <p:spPr>
          <a:xfrm>
            <a:off x="612648" y="1600200"/>
            <a:ext cx="8153400" cy="4495800"/>
          </a:xfrm>
          <a:prstGeom prst="rect">
            <a:avLst/>
          </a:prstGeom>
          <a:ln>
            <a:solidFill>
              <a:srgbClr val="002060"/>
            </a:solidFill>
          </a:ln>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Clr>
                <a:srgbClr val="DD8047"/>
              </a:buClr>
              <a:buFont typeface="Wingdings"/>
              <a:buNone/>
            </a:pPr>
            <a:endParaRPr lang="en-US" dirty="0" smtClean="0">
              <a:solidFill>
                <a:prstClr val="black"/>
              </a:solidFill>
              <a:latin typeface="Tw Cen MT"/>
            </a:endParaRPr>
          </a:p>
        </p:txBody>
      </p:sp>
      <p:sp>
        <p:nvSpPr>
          <p:cNvPr id="8" name="TextBox 7"/>
          <p:cNvSpPr txBox="1"/>
          <p:nvPr/>
        </p:nvSpPr>
        <p:spPr>
          <a:xfrm>
            <a:off x="838200" y="1749623"/>
            <a:ext cx="11430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QuestionText</a:t>
            </a:r>
            <a:endParaRPr lang="en-US" sz="1400" dirty="0">
              <a:solidFill>
                <a:prstClr val="black"/>
              </a:solidFill>
              <a:latin typeface="Tw Cen MT"/>
            </a:endParaRPr>
          </a:p>
        </p:txBody>
      </p:sp>
      <p:sp>
        <p:nvSpPr>
          <p:cNvPr id="9" name="TextBox 8"/>
          <p:cNvSpPr txBox="1"/>
          <p:nvPr/>
        </p:nvSpPr>
        <p:spPr>
          <a:xfrm>
            <a:off x="838200" y="3848100"/>
            <a:ext cx="11430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CodeDomain</a:t>
            </a:r>
            <a:endParaRPr lang="en-US" sz="1400" dirty="0">
              <a:solidFill>
                <a:prstClr val="black"/>
              </a:solidFill>
              <a:latin typeface="Tw Cen MT"/>
            </a:endParaRPr>
          </a:p>
        </p:txBody>
      </p:sp>
      <p:sp>
        <p:nvSpPr>
          <p:cNvPr id="13" name="TextBox 12"/>
          <p:cNvSpPr txBox="1"/>
          <p:nvPr/>
        </p:nvSpPr>
        <p:spPr>
          <a:xfrm>
            <a:off x="4106842" y="2645381"/>
            <a:ext cx="1066800" cy="26161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100" dirty="0" err="1" smtClean="0">
                <a:solidFill>
                  <a:prstClr val="black"/>
                </a:solidFill>
                <a:latin typeface="Tw Cen MT"/>
              </a:rPr>
              <a:t>RankingDomain</a:t>
            </a:r>
            <a:endParaRPr lang="en-US" sz="1100" dirty="0">
              <a:solidFill>
                <a:prstClr val="black"/>
              </a:solidFill>
              <a:latin typeface="Tw Cen MT"/>
            </a:endParaRPr>
          </a:p>
        </p:txBody>
      </p:sp>
      <p:sp>
        <p:nvSpPr>
          <p:cNvPr id="11" name="PB"/>
          <p:cNvSpPr/>
          <p:nvPr/>
        </p:nvSpPr>
        <p:spPr>
          <a:xfrm>
            <a:off x="0" y="0"/>
            <a:ext cx="5058383"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0159355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Block</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65048" y="1659195"/>
            <a:ext cx="7848600" cy="2244210"/>
          </a:xfrm>
        </p:spPr>
      </p:pic>
      <p:sp>
        <p:nvSpPr>
          <p:cNvPr id="6" name="Content Placeholder 2"/>
          <p:cNvSpPr txBox="1">
            <a:spLocks/>
          </p:cNvSpPr>
          <p:nvPr/>
        </p:nvSpPr>
        <p:spPr>
          <a:xfrm>
            <a:off x="612648" y="1600200"/>
            <a:ext cx="8153400" cy="4495800"/>
          </a:xfrm>
          <a:prstGeom prst="rect">
            <a:avLst/>
          </a:prstGeom>
          <a:ln>
            <a:solidFill>
              <a:srgbClr val="002060"/>
            </a:solidFill>
          </a:ln>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Clr>
                <a:srgbClr val="DD8047"/>
              </a:buClr>
              <a:buFont typeface="Wingdings"/>
              <a:buNone/>
            </a:pPr>
            <a:endParaRPr lang="en-US" dirty="0" smtClean="0">
              <a:solidFill>
                <a:prstClr val="black"/>
              </a:solidFill>
              <a:latin typeface="Tw Cen MT"/>
            </a:endParaRPr>
          </a:p>
        </p:txBody>
      </p:sp>
      <p:sp>
        <p:nvSpPr>
          <p:cNvPr id="7" name="TextBox 6"/>
          <p:cNvSpPr txBox="1"/>
          <p:nvPr/>
        </p:nvSpPr>
        <p:spPr>
          <a:xfrm>
            <a:off x="990600" y="3962400"/>
            <a:ext cx="7543800" cy="1610697"/>
          </a:xfrm>
          <a:prstGeom prst="rect">
            <a:avLst/>
          </a:prstGeom>
          <a:noFill/>
        </p:spPr>
        <p:txBody>
          <a:bodyPr wrap="square" rtlCol="0">
            <a:spAutoFit/>
          </a:bodyPr>
          <a:lstStyle/>
          <a:p>
            <a:pPr marL="514350" indent="-514350">
              <a:spcBef>
                <a:spcPts val="700"/>
              </a:spcBef>
              <a:buClr>
                <a:srgbClr val="DD8047"/>
              </a:buClr>
              <a:buSzPct val="60000"/>
              <a:buFont typeface="Wingdings"/>
              <a:buAutoNum type="arabicPeriod"/>
            </a:pPr>
            <a:r>
              <a:rPr lang="en-US" sz="2900" dirty="0">
                <a:solidFill>
                  <a:prstClr val="black"/>
                </a:solidFill>
                <a:latin typeface="Tw Cen MT"/>
              </a:rPr>
              <a:t>What city is this?</a:t>
            </a:r>
          </a:p>
          <a:p>
            <a:pPr marL="514350" indent="-514350">
              <a:spcBef>
                <a:spcPts val="700"/>
              </a:spcBef>
              <a:buClr>
                <a:srgbClr val="DD8047"/>
              </a:buClr>
              <a:buSzPct val="60000"/>
              <a:buFont typeface="Wingdings"/>
              <a:buAutoNum type="arabicPeriod"/>
            </a:pPr>
            <a:r>
              <a:rPr lang="en-US" sz="2900" dirty="0">
                <a:solidFill>
                  <a:prstClr val="black"/>
                </a:solidFill>
                <a:latin typeface="Tw Cen MT"/>
              </a:rPr>
              <a:t>How many buildings can you count?</a:t>
            </a:r>
          </a:p>
          <a:p>
            <a:pPr marL="514350" indent="-514350">
              <a:spcBef>
                <a:spcPts val="700"/>
              </a:spcBef>
              <a:buClr>
                <a:srgbClr val="DD8047"/>
              </a:buClr>
              <a:buSzPct val="60000"/>
              <a:buFont typeface="Wingdings"/>
              <a:buAutoNum type="arabicPeriod"/>
            </a:pPr>
            <a:r>
              <a:rPr lang="en-US" sz="2900" dirty="0">
                <a:solidFill>
                  <a:prstClr val="black"/>
                </a:solidFill>
                <a:latin typeface="Tw Cen MT"/>
              </a:rPr>
              <a:t>How many boats can you count</a:t>
            </a:r>
            <a:r>
              <a:rPr lang="en-US" sz="2400" dirty="0" smtClean="0">
                <a:solidFill>
                  <a:prstClr val="black"/>
                </a:solidFill>
                <a:latin typeface="Tw Cen MT"/>
              </a:rPr>
              <a:t>?</a:t>
            </a:r>
            <a:endParaRPr lang="en-US" sz="2400" dirty="0">
              <a:solidFill>
                <a:prstClr val="black"/>
              </a:solidFill>
              <a:latin typeface="Tw Cen MT"/>
            </a:endParaRPr>
          </a:p>
        </p:txBody>
      </p:sp>
      <p:sp>
        <p:nvSpPr>
          <p:cNvPr id="8" name="TextBox 7"/>
          <p:cNvSpPr txBox="1"/>
          <p:nvPr/>
        </p:nvSpPr>
        <p:spPr>
          <a:xfrm>
            <a:off x="7470648" y="1752600"/>
            <a:ext cx="14478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StimulusMaterial</a:t>
            </a:r>
            <a:endParaRPr lang="en-US" sz="1400" dirty="0">
              <a:solidFill>
                <a:prstClr val="black"/>
              </a:solidFill>
              <a:latin typeface="Tw Cen MT"/>
            </a:endParaRPr>
          </a:p>
        </p:txBody>
      </p:sp>
      <p:sp>
        <p:nvSpPr>
          <p:cNvPr id="9" name="TextBox 8"/>
          <p:cNvSpPr txBox="1"/>
          <p:nvPr/>
        </p:nvSpPr>
        <p:spPr>
          <a:xfrm>
            <a:off x="4177864" y="4062249"/>
            <a:ext cx="19050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QuestionItemReference</a:t>
            </a:r>
            <a:endParaRPr lang="en-US" sz="1400" dirty="0">
              <a:solidFill>
                <a:prstClr val="black"/>
              </a:solidFill>
              <a:latin typeface="Tw Cen MT"/>
            </a:endParaRPr>
          </a:p>
        </p:txBody>
      </p:sp>
      <p:sp>
        <p:nvSpPr>
          <p:cNvPr id="10" name="TextBox 9"/>
          <p:cNvSpPr txBox="1"/>
          <p:nvPr/>
        </p:nvSpPr>
        <p:spPr>
          <a:xfrm>
            <a:off x="6858000" y="4613859"/>
            <a:ext cx="18288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QuestionItemReference</a:t>
            </a:r>
            <a:endParaRPr lang="en-US" sz="1400" dirty="0">
              <a:solidFill>
                <a:prstClr val="black"/>
              </a:solidFill>
              <a:latin typeface="Tw Cen MT"/>
            </a:endParaRPr>
          </a:p>
        </p:txBody>
      </p:sp>
      <p:sp>
        <p:nvSpPr>
          <p:cNvPr id="11" name="TextBox 10"/>
          <p:cNvSpPr txBox="1"/>
          <p:nvPr/>
        </p:nvSpPr>
        <p:spPr>
          <a:xfrm>
            <a:off x="6324600" y="5201040"/>
            <a:ext cx="19050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QuestionItemReference</a:t>
            </a:r>
            <a:endParaRPr lang="en-US" sz="1400" dirty="0">
              <a:solidFill>
                <a:prstClr val="black"/>
              </a:solidFill>
              <a:latin typeface="Tw Cen MT"/>
            </a:endParaRPr>
          </a:p>
        </p:txBody>
      </p:sp>
      <p:sp>
        <p:nvSpPr>
          <p:cNvPr id="13" name="PB"/>
          <p:cNvSpPr/>
          <p:nvPr/>
        </p:nvSpPr>
        <p:spPr>
          <a:xfrm>
            <a:off x="0" y="0"/>
            <a:ext cx="5252936"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736009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Specify</a:t>
            </a:r>
            <a:endParaRPr lang="en-US" dirty="0"/>
          </a:p>
        </p:txBody>
      </p:sp>
      <p:sp>
        <p:nvSpPr>
          <p:cNvPr id="4" name="Content Placeholder 2"/>
          <p:cNvSpPr>
            <a:spLocks noGrp="1"/>
          </p:cNvSpPr>
          <p:nvPr>
            <p:ph sz="quarter" idx="1"/>
          </p:nvPr>
        </p:nvSpPr>
        <p:spPr>
          <a:xfrm>
            <a:off x="612648" y="1600200"/>
            <a:ext cx="8153400" cy="4495800"/>
          </a:xfrm>
          <a:ln>
            <a:solidFill>
              <a:srgbClr val="002060"/>
            </a:solidFill>
          </a:ln>
        </p:spPr>
        <p:txBody>
          <a:bodyPr/>
          <a:lstStyle/>
          <a:p>
            <a:pPr marL="514350" indent="-514350">
              <a:buAutoNum type="arabicPeriod"/>
            </a:pPr>
            <a:r>
              <a:rPr lang="en-US" dirty="0" smtClean="0"/>
              <a:t>What is your name?    </a:t>
            </a:r>
            <a:r>
              <a:rPr lang="en-US" u="sng" dirty="0" smtClean="0"/>
              <a:t>                              . </a:t>
            </a:r>
          </a:p>
          <a:p>
            <a:pPr marL="514350" indent="-514350">
              <a:buAutoNum type="arabicPeriod"/>
            </a:pPr>
            <a:r>
              <a:rPr lang="en-US" dirty="0" smtClean="0"/>
              <a:t>How did you get to NADDI?</a:t>
            </a:r>
          </a:p>
          <a:p>
            <a:pPr marL="834390" lvl="1" indent="-514350">
              <a:buFont typeface="Wingdings" panose="05000000000000000000" pitchFamily="2" charset="2"/>
              <a:buChar char="q"/>
            </a:pPr>
            <a:r>
              <a:rPr lang="en-US" dirty="0" smtClean="0"/>
              <a:t>Plane</a:t>
            </a:r>
          </a:p>
          <a:p>
            <a:pPr marL="834390" lvl="1" indent="-514350">
              <a:buFont typeface="Wingdings" panose="05000000000000000000" pitchFamily="2" charset="2"/>
              <a:buChar char="q"/>
            </a:pPr>
            <a:r>
              <a:rPr lang="en-US" dirty="0" smtClean="0"/>
              <a:t>Train</a:t>
            </a:r>
          </a:p>
          <a:p>
            <a:pPr marL="834390" lvl="1" indent="-514350">
              <a:buFont typeface="Wingdings" panose="05000000000000000000" pitchFamily="2" charset="2"/>
              <a:buChar char="q"/>
            </a:pPr>
            <a:r>
              <a:rPr lang="en-US" dirty="0" smtClean="0"/>
              <a:t>Automobile</a:t>
            </a:r>
          </a:p>
          <a:p>
            <a:pPr marL="834390" lvl="1" indent="-514350">
              <a:buFont typeface="Wingdings" panose="05000000000000000000" pitchFamily="2" charset="2"/>
              <a:buChar char="q"/>
            </a:pPr>
            <a:r>
              <a:rPr lang="en-US" dirty="0" smtClean="0"/>
              <a:t>Other (please specify): </a:t>
            </a:r>
            <a:r>
              <a:rPr lang="en-US" b="1" dirty="0" smtClean="0"/>
              <a:t>____________________</a:t>
            </a:r>
          </a:p>
          <a:p>
            <a:pPr marL="514350" indent="-514350">
              <a:buAutoNum type="arabicPeriod"/>
            </a:pPr>
            <a:r>
              <a:rPr lang="en-US" dirty="0" smtClean="0"/>
              <a:t>Thanks for taking the survey, </a:t>
            </a:r>
            <a:r>
              <a:rPr lang="en-US" i="1" dirty="0" smtClean="0"/>
              <a:t>Jeremy</a:t>
            </a:r>
            <a:r>
              <a:rPr lang="en-US" dirty="0" smtClean="0"/>
              <a:t>.</a:t>
            </a:r>
          </a:p>
        </p:txBody>
      </p:sp>
      <p:sp>
        <p:nvSpPr>
          <p:cNvPr id="5" name="TextBox 4"/>
          <p:cNvSpPr txBox="1"/>
          <p:nvPr/>
        </p:nvSpPr>
        <p:spPr>
          <a:xfrm>
            <a:off x="5638800" y="3824452"/>
            <a:ext cx="1831848"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TextDomain</a:t>
            </a:r>
            <a:r>
              <a:rPr lang="en-US" sz="1400" dirty="0" smtClean="0">
                <a:solidFill>
                  <a:prstClr val="black"/>
                </a:solidFill>
                <a:latin typeface="Tw Cen MT"/>
              </a:rPr>
              <a:t> with </a:t>
            </a:r>
            <a:r>
              <a:rPr lang="en-US" sz="1400" dirty="0" err="1" smtClean="0">
                <a:solidFill>
                  <a:prstClr val="black"/>
                </a:solidFill>
                <a:latin typeface="Tw Cen MT"/>
              </a:rPr>
              <a:t>AttachmentLocation</a:t>
            </a:r>
            <a:endParaRPr lang="en-US" sz="1400" dirty="0">
              <a:solidFill>
                <a:prstClr val="black"/>
              </a:solidFill>
              <a:latin typeface="Tw Cen MT"/>
            </a:endParaRPr>
          </a:p>
        </p:txBody>
      </p:sp>
      <p:sp>
        <p:nvSpPr>
          <p:cNvPr id="6" name="TextBox 5"/>
          <p:cNvSpPr txBox="1"/>
          <p:nvPr/>
        </p:nvSpPr>
        <p:spPr>
          <a:xfrm>
            <a:off x="2514600" y="2971800"/>
            <a:ext cx="14478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CodeDomain</a:t>
            </a:r>
            <a:endParaRPr lang="en-US" sz="1400" dirty="0">
              <a:solidFill>
                <a:prstClr val="black"/>
              </a:solidFill>
              <a:latin typeface="Tw Cen MT"/>
            </a:endParaRPr>
          </a:p>
        </p:txBody>
      </p:sp>
      <p:sp>
        <p:nvSpPr>
          <p:cNvPr id="9" name="PB"/>
          <p:cNvSpPr/>
          <p:nvPr/>
        </p:nvSpPr>
        <p:spPr>
          <a:xfrm>
            <a:off x="0" y="0"/>
            <a:ext cx="5447489"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42297229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a:t>
            </a:r>
            <a:endParaRPr lang="en-US" dirty="0"/>
          </a:p>
        </p:txBody>
      </p:sp>
      <p:sp>
        <p:nvSpPr>
          <p:cNvPr id="3" name="Content Placeholder 2"/>
          <p:cNvSpPr>
            <a:spLocks noGrp="1"/>
          </p:cNvSpPr>
          <p:nvPr>
            <p:ph sz="quarter" idx="1"/>
          </p:nvPr>
        </p:nvSpPr>
        <p:spPr>
          <a:ln>
            <a:solidFill>
              <a:schemeClr val="tx1"/>
            </a:solidFill>
          </a:ln>
        </p:spPr>
        <p:txBody>
          <a:bodyPr/>
          <a:lstStyle/>
          <a:p>
            <a:pPr marL="0" indent="0">
              <a:buNone/>
            </a:pPr>
            <a:r>
              <a:rPr lang="en-US" dirty="0" smtClean="0"/>
              <a:t>How great is this year’s NADDI conference?</a:t>
            </a:r>
            <a:endParaRPr lang="en-US" dirty="0"/>
          </a:p>
        </p:txBody>
      </p:sp>
      <p:grpSp>
        <p:nvGrpSpPr>
          <p:cNvPr id="9" name="Group 8"/>
          <p:cNvGrpSpPr/>
          <p:nvPr/>
        </p:nvGrpSpPr>
        <p:grpSpPr>
          <a:xfrm>
            <a:off x="1874989" y="2776957"/>
            <a:ext cx="3995004" cy="705664"/>
            <a:chOff x="1170519" y="2895600"/>
            <a:chExt cx="3995004" cy="705664"/>
          </a:xfrm>
        </p:grpSpPr>
        <p:cxnSp>
          <p:nvCxnSpPr>
            <p:cNvPr id="5" name="Straight Connector 4"/>
            <p:cNvCxnSpPr/>
            <p:nvPr/>
          </p:nvCxnSpPr>
          <p:spPr>
            <a:xfrm>
              <a:off x="1447800" y="3581400"/>
              <a:ext cx="324154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355434" y="3231932"/>
              <a:ext cx="3446777" cy="369332"/>
            </a:xfrm>
            <a:prstGeom prst="rect">
              <a:avLst/>
            </a:prstGeom>
            <a:noFill/>
          </p:spPr>
          <p:txBody>
            <a:bodyPr wrap="none" rtlCol="0">
              <a:spAutoFit/>
            </a:bodyPr>
            <a:lstStyle/>
            <a:p>
              <a:r>
                <a:rPr lang="en-US" dirty="0" smtClean="0">
                  <a:solidFill>
                    <a:prstClr val="black"/>
                  </a:solidFill>
                  <a:latin typeface="Tw Cen MT"/>
                </a:rPr>
                <a:t>1          2          3          4           5</a:t>
              </a:r>
              <a:endParaRPr lang="en-US" dirty="0">
                <a:solidFill>
                  <a:prstClr val="black"/>
                </a:solidFill>
                <a:latin typeface="Tw Cen MT"/>
              </a:endParaRPr>
            </a:p>
          </p:txBody>
        </p:sp>
        <p:sp>
          <p:nvSpPr>
            <p:cNvPr id="8" name="TextBox 7"/>
            <p:cNvSpPr txBox="1"/>
            <p:nvPr/>
          </p:nvSpPr>
          <p:spPr>
            <a:xfrm>
              <a:off x="1170519" y="2895600"/>
              <a:ext cx="3995004" cy="369332"/>
            </a:xfrm>
            <a:prstGeom prst="rect">
              <a:avLst/>
            </a:prstGeom>
            <a:noFill/>
          </p:spPr>
          <p:txBody>
            <a:bodyPr wrap="none" rtlCol="0">
              <a:spAutoFit/>
            </a:bodyPr>
            <a:lstStyle/>
            <a:p>
              <a:r>
                <a:rPr lang="en-US" dirty="0" smtClean="0">
                  <a:solidFill>
                    <a:prstClr val="white">
                      <a:lumMod val="50000"/>
                    </a:prstClr>
                  </a:solidFill>
                  <a:latin typeface="Tw Cen MT"/>
                </a:rPr>
                <a:t>Great                                      Greatest</a:t>
              </a:r>
              <a:endParaRPr lang="en-US" dirty="0">
                <a:solidFill>
                  <a:prstClr val="white">
                    <a:lumMod val="50000"/>
                  </a:prstClr>
                </a:solidFill>
                <a:latin typeface="Tw Cen MT"/>
              </a:endParaRPr>
            </a:p>
          </p:txBody>
        </p:sp>
      </p:grpSp>
      <p:sp>
        <p:nvSpPr>
          <p:cNvPr id="10" name="TextBox 9"/>
          <p:cNvSpPr txBox="1"/>
          <p:nvPr/>
        </p:nvSpPr>
        <p:spPr>
          <a:xfrm>
            <a:off x="1524000" y="3254757"/>
            <a:ext cx="4572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Low</a:t>
            </a:r>
            <a:endParaRPr lang="en-US" sz="1400" dirty="0">
              <a:solidFill>
                <a:prstClr val="black"/>
              </a:solidFill>
              <a:latin typeface="Tw Cen MT"/>
            </a:endParaRPr>
          </a:p>
        </p:txBody>
      </p:sp>
      <p:sp>
        <p:nvSpPr>
          <p:cNvPr id="11" name="TextBox 10"/>
          <p:cNvSpPr txBox="1"/>
          <p:nvPr/>
        </p:nvSpPr>
        <p:spPr>
          <a:xfrm>
            <a:off x="5536148" y="3254757"/>
            <a:ext cx="1139441"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High</a:t>
            </a:r>
            <a:endParaRPr lang="en-US" sz="1400" dirty="0">
              <a:solidFill>
                <a:prstClr val="black"/>
              </a:solidFill>
              <a:latin typeface="Tw Cen MT"/>
            </a:endParaRPr>
          </a:p>
        </p:txBody>
      </p:sp>
      <p:sp>
        <p:nvSpPr>
          <p:cNvPr id="12" name="TextBox 11"/>
          <p:cNvSpPr txBox="1"/>
          <p:nvPr/>
        </p:nvSpPr>
        <p:spPr>
          <a:xfrm>
            <a:off x="3049144" y="3906800"/>
            <a:ext cx="14478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ValueIncrements</a:t>
            </a:r>
            <a:endParaRPr lang="en-US" sz="1400" dirty="0">
              <a:solidFill>
                <a:prstClr val="black"/>
              </a:solidFill>
              <a:latin typeface="Tw Cen MT"/>
            </a:endParaRPr>
          </a:p>
        </p:txBody>
      </p:sp>
      <p:sp>
        <p:nvSpPr>
          <p:cNvPr id="13" name="TextBox 12"/>
          <p:cNvSpPr txBox="1"/>
          <p:nvPr/>
        </p:nvSpPr>
        <p:spPr>
          <a:xfrm>
            <a:off x="3033378" y="2359223"/>
            <a:ext cx="1447800"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Anchors</a:t>
            </a:r>
            <a:endParaRPr lang="en-US" sz="1400" dirty="0">
              <a:solidFill>
                <a:prstClr val="black"/>
              </a:solidFill>
              <a:latin typeface="Tw Cen MT"/>
            </a:endParaRPr>
          </a:p>
        </p:txBody>
      </p:sp>
      <p:cxnSp>
        <p:nvCxnSpPr>
          <p:cNvPr id="15" name="Straight Arrow Connector 14"/>
          <p:cNvCxnSpPr/>
          <p:nvPr/>
        </p:nvCxnSpPr>
        <p:spPr>
          <a:xfrm flipH="1">
            <a:off x="2560412" y="2673712"/>
            <a:ext cx="457200" cy="20649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7" name="Straight Arrow Connector 16"/>
          <p:cNvCxnSpPr/>
          <p:nvPr/>
        </p:nvCxnSpPr>
        <p:spPr>
          <a:xfrm>
            <a:off x="4496944" y="2689110"/>
            <a:ext cx="379856" cy="20649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6" name="PB"/>
          <p:cNvSpPr/>
          <p:nvPr/>
        </p:nvSpPr>
        <p:spPr>
          <a:xfrm>
            <a:off x="0" y="0"/>
            <a:ext cx="5642042"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682984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 with Data Flows</a:t>
            </a:r>
            <a:endParaRPr lang="en-US" dirty="0"/>
          </a:p>
        </p:txBody>
      </p:sp>
      <p:sp>
        <p:nvSpPr>
          <p:cNvPr id="3" name="Content Placeholder 2"/>
          <p:cNvSpPr>
            <a:spLocks noGrp="1"/>
          </p:cNvSpPr>
          <p:nvPr>
            <p:ph sz="quarter" idx="1"/>
          </p:nvPr>
        </p:nvSpPr>
        <p:spPr>
          <a:ln>
            <a:solidFill>
              <a:srgbClr val="002060"/>
            </a:solidFill>
          </a:ln>
        </p:spPr>
        <p:txBody>
          <a:bodyPr/>
          <a:lstStyle/>
          <a:p>
            <a:pPr marL="514350" indent="-514350">
              <a:buAutoNum type="arabicPeriod"/>
            </a:pPr>
            <a:r>
              <a:rPr lang="en-US" dirty="0" smtClean="0"/>
              <a:t>What is your name?    </a:t>
            </a:r>
            <a:r>
              <a:rPr lang="en-US" u="sng" dirty="0" smtClean="0"/>
              <a:t>        Jeremy             . </a:t>
            </a:r>
          </a:p>
          <a:p>
            <a:pPr marL="514350" indent="-514350">
              <a:buAutoNum type="arabicPeriod"/>
            </a:pPr>
            <a:r>
              <a:rPr lang="en-US" dirty="0" smtClean="0"/>
              <a:t>How did you get to NADDI?</a:t>
            </a:r>
          </a:p>
          <a:p>
            <a:pPr marL="834390" lvl="1" indent="-514350">
              <a:buFont typeface="Wingdings" panose="05000000000000000000" pitchFamily="2" charset="2"/>
              <a:buChar char="q"/>
            </a:pPr>
            <a:r>
              <a:rPr lang="en-US" dirty="0" smtClean="0"/>
              <a:t>Plane</a:t>
            </a:r>
          </a:p>
          <a:p>
            <a:pPr marL="834390" lvl="1" indent="-514350">
              <a:buFont typeface="Wingdings" panose="05000000000000000000" pitchFamily="2" charset="2"/>
              <a:buChar char="q"/>
            </a:pPr>
            <a:r>
              <a:rPr lang="en-US" dirty="0" smtClean="0"/>
              <a:t>Train</a:t>
            </a:r>
          </a:p>
          <a:p>
            <a:pPr marL="834390" lvl="1" indent="-514350">
              <a:buFont typeface="Wingdings" panose="05000000000000000000" pitchFamily="2" charset="2"/>
              <a:buChar char="q"/>
            </a:pPr>
            <a:r>
              <a:rPr lang="en-US" dirty="0" smtClean="0"/>
              <a:t>Automobile</a:t>
            </a:r>
          </a:p>
          <a:p>
            <a:pPr marL="834390" lvl="1" indent="-514350">
              <a:buFont typeface="Wingdings" panose="05000000000000000000" pitchFamily="2" charset="2"/>
              <a:buChar char="q"/>
            </a:pPr>
            <a:r>
              <a:rPr lang="en-US" dirty="0"/>
              <a:t>Other (please specify): </a:t>
            </a:r>
            <a:r>
              <a:rPr lang="en-US" b="1" dirty="0" smtClean="0"/>
              <a:t>____________________</a:t>
            </a:r>
            <a:endParaRPr lang="en-US" dirty="0" smtClean="0"/>
          </a:p>
          <a:p>
            <a:pPr marL="514350" indent="-514350">
              <a:buAutoNum type="arabicPeriod"/>
            </a:pPr>
            <a:r>
              <a:rPr lang="en-US" dirty="0" smtClean="0"/>
              <a:t>Thanks for taking the survey, </a:t>
            </a:r>
            <a:r>
              <a:rPr lang="en-US" i="1" dirty="0" smtClean="0"/>
              <a:t>Jeremy</a:t>
            </a:r>
            <a:r>
              <a:rPr lang="en-US" dirty="0" smtClean="0"/>
              <a:t>.</a:t>
            </a:r>
          </a:p>
        </p:txBody>
      </p:sp>
      <p:sp>
        <p:nvSpPr>
          <p:cNvPr id="7" name="PB"/>
          <p:cNvSpPr/>
          <p:nvPr/>
        </p:nvSpPr>
        <p:spPr>
          <a:xfrm>
            <a:off x="0" y="0"/>
            <a:ext cx="5836596"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858275475"/>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DDI Parameters and Bindings</a:t>
            </a:r>
            <a:endParaRPr lang="en-US" dirty="0"/>
          </a:p>
        </p:txBody>
      </p:sp>
      <p:sp>
        <p:nvSpPr>
          <p:cNvPr id="4" name="Rectangle 3"/>
          <p:cNvSpPr/>
          <p:nvPr/>
        </p:nvSpPr>
        <p:spPr>
          <a:xfrm>
            <a:off x="3276600" y="1828799"/>
            <a:ext cx="2590800" cy="1055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5" name="TextBox 4"/>
          <p:cNvSpPr txBox="1"/>
          <p:nvPr/>
        </p:nvSpPr>
        <p:spPr>
          <a:xfrm>
            <a:off x="3505200" y="1981200"/>
            <a:ext cx="2362200" cy="369332"/>
          </a:xfrm>
          <a:prstGeom prst="rect">
            <a:avLst/>
          </a:prstGeom>
          <a:noFill/>
        </p:spPr>
        <p:txBody>
          <a:bodyPr wrap="square" rtlCol="0">
            <a:spAutoFit/>
          </a:bodyPr>
          <a:lstStyle/>
          <a:p>
            <a:r>
              <a:rPr lang="en-US" dirty="0" smtClean="0">
                <a:solidFill>
                  <a:prstClr val="white"/>
                </a:solidFill>
                <a:latin typeface="Tw Cen MT"/>
              </a:rPr>
              <a:t>What is your name?</a:t>
            </a:r>
            <a:endParaRPr lang="en-US" dirty="0">
              <a:solidFill>
                <a:prstClr val="white"/>
              </a:solidFill>
              <a:latin typeface="Tw Cen MT"/>
            </a:endParaRPr>
          </a:p>
        </p:txBody>
      </p:sp>
      <p:sp>
        <p:nvSpPr>
          <p:cNvPr id="9" name="TextBox 8"/>
          <p:cNvSpPr txBox="1"/>
          <p:nvPr/>
        </p:nvSpPr>
        <p:spPr>
          <a:xfrm>
            <a:off x="6096000" y="3345685"/>
            <a:ext cx="2628900" cy="923330"/>
          </a:xfrm>
          <a:prstGeom prst="rect">
            <a:avLst/>
          </a:prstGeom>
          <a:noFill/>
        </p:spPr>
        <p:txBody>
          <a:bodyPr wrap="square" rtlCol="0">
            <a:spAutoFit/>
          </a:bodyPr>
          <a:lstStyle/>
          <a:p>
            <a:r>
              <a:rPr lang="en-US" dirty="0" smtClean="0">
                <a:solidFill>
                  <a:prstClr val="black"/>
                </a:solidFill>
                <a:latin typeface="Tw Cen MT"/>
              </a:rPr>
              <a:t>Binding</a:t>
            </a:r>
          </a:p>
          <a:p>
            <a:r>
              <a:rPr lang="en-US" dirty="0">
                <a:solidFill>
                  <a:prstClr val="black"/>
                </a:solidFill>
                <a:latin typeface="Tw Cen MT"/>
              </a:rPr>
              <a:t> </a:t>
            </a:r>
            <a:r>
              <a:rPr lang="en-US" dirty="0" smtClean="0">
                <a:solidFill>
                  <a:prstClr val="black"/>
                </a:solidFill>
                <a:latin typeface="Tw Cen MT"/>
              </a:rPr>
              <a:t> Source: </a:t>
            </a:r>
            <a:r>
              <a:rPr lang="en-US" dirty="0" err="1" smtClean="0">
                <a:solidFill>
                  <a:prstClr val="black"/>
                </a:solidFill>
                <a:latin typeface="Tw Cen MT"/>
              </a:rPr>
              <a:t>FirstName</a:t>
            </a:r>
            <a:endParaRPr lang="en-US" dirty="0" smtClean="0">
              <a:solidFill>
                <a:prstClr val="black"/>
              </a:solidFill>
              <a:latin typeface="Tw Cen MT"/>
            </a:endParaRPr>
          </a:p>
          <a:p>
            <a:r>
              <a:rPr lang="en-US" dirty="0">
                <a:solidFill>
                  <a:prstClr val="black"/>
                </a:solidFill>
                <a:latin typeface="Tw Cen MT"/>
              </a:rPr>
              <a:t> </a:t>
            </a:r>
            <a:r>
              <a:rPr lang="en-US" dirty="0" smtClean="0">
                <a:solidFill>
                  <a:prstClr val="black"/>
                </a:solidFill>
                <a:latin typeface="Tw Cen MT"/>
              </a:rPr>
              <a:t> Target: Name</a:t>
            </a:r>
            <a:endParaRPr lang="en-US" dirty="0">
              <a:solidFill>
                <a:prstClr val="black"/>
              </a:solidFill>
              <a:latin typeface="Tw Cen MT"/>
            </a:endParaRPr>
          </a:p>
        </p:txBody>
      </p:sp>
      <p:sp>
        <p:nvSpPr>
          <p:cNvPr id="11" name="Rectangle 10"/>
          <p:cNvSpPr/>
          <p:nvPr/>
        </p:nvSpPr>
        <p:spPr>
          <a:xfrm>
            <a:off x="3276600" y="4703802"/>
            <a:ext cx="2514600" cy="706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
        <p:nvSpPr>
          <p:cNvPr id="12" name="TextBox 11"/>
          <p:cNvSpPr txBox="1"/>
          <p:nvPr/>
        </p:nvSpPr>
        <p:spPr>
          <a:xfrm>
            <a:off x="3429000" y="4743271"/>
            <a:ext cx="2362200" cy="646331"/>
          </a:xfrm>
          <a:prstGeom prst="rect">
            <a:avLst/>
          </a:prstGeom>
          <a:noFill/>
        </p:spPr>
        <p:txBody>
          <a:bodyPr wrap="square" rtlCol="0">
            <a:spAutoFit/>
          </a:bodyPr>
          <a:lstStyle/>
          <a:p>
            <a:r>
              <a:rPr lang="en-US" dirty="0" smtClean="0">
                <a:solidFill>
                  <a:prstClr val="white"/>
                </a:solidFill>
                <a:latin typeface="Tw Cen MT"/>
              </a:rPr>
              <a:t/>
            </a:r>
            <a:br>
              <a:rPr lang="en-US" dirty="0" smtClean="0">
                <a:solidFill>
                  <a:prstClr val="white"/>
                </a:solidFill>
                <a:latin typeface="Tw Cen MT"/>
              </a:rPr>
            </a:br>
            <a:r>
              <a:rPr lang="en-US" dirty="0" smtClean="0">
                <a:solidFill>
                  <a:prstClr val="white"/>
                </a:solidFill>
                <a:latin typeface="Tw Cen MT"/>
              </a:rPr>
              <a:t>Thank you, {</a:t>
            </a:r>
            <a:r>
              <a:rPr lang="en-US" i="1" dirty="0" smtClean="0">
                <a:solidFill>
                  <a:prstClr val="white"/>
                </a:solidFill>
                <a:latin typeface="Tw Cen MT"/>
              </a:rPr>
              <a:t>Name}</a:t>
            </a:r>
            <a:r>
              <a:rPr lang="en-US" dirty="0">
                <a:solidFill>
                  <a:prstClr val="white"/>
                </a:solidFill>
                <a:latin typeface="Tw Cen MT"/>
              </a:rPr>
              <a:t>.</a:t>
            </a:r>
          </a:p>
        </p:txBody>
      </p:sp>
      <p:sp>
        <p:nvSpPr>
          <p:cNvPr id="10" name="TextBox 9"/>
          <p:cNvSpPr txBox="1"/>
          <p:nvPr/>
        </p:nvSpPr>
        <p:spPr>
          <a:xfrm>
            <a:off x="5153024" y="2602260"/>
            <a:ext cx="1552575"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Output: </a:t>
            </a:r>
            <a:r>
              <a:rPr lang="en-US" sz="1400" dirty="0" err="1" smtClean="0">
                <a:solidFill>
                  <a:prstClr val="black"/>
                </a:solidFill>
                <a:latin typeface="Tw Cen MT"/>
              </a:rPr>
              <a:t>FirstName</a:t>
            </a:r>
            <a:endParaRPr lang="en-US" sz="1400" dirty="0">
              <a:solidFill>
                <a:prstClr val="black"/>
              </a:solidFill>
              <a:latin typeface="Tw Cen MT"/>
            </a:endParaRPr>
          </a:p>
        </p:txBody>
      </p:sp>
      <p:sp>
        <p:nvSpPr>
          <p:cNvPr id="13" name="TextBox 12"/>
          <p:cNvSpPr txBox="1"/>
          <p:nvPr/>
        </p:nvSpPr>
        <p:spPr>
          <a:xfrm>
            <a:off x="5029199" y="4569023"/>
            <a:ext cx="1676399"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Input: Name</a:t>
            </a:r>
            <a:endParaRPr lang="en-US" sz="1400" dirty="0">
              <a:solidFill>
                <a:prstClr val="black"/>
              </a:solidFill>
              <a:latin typeface="Tw Cen MT"/>
            </a:endParaRPr>
          </a:p>
        </p:txBody>
      </p:sp>
      <p:cxnSp>
        <p:nvCxnSpPr>
          <p:cNvPr id="7" name="Straight Connector 6"/>
          <p:cNvCxnSpPr/>
          <p:nvPr/>
        </p:nvCxnSpPr>
        <p:spPr>
          <a:xfrm>
            <a:off x="6096000" y="2884398"/>
            <a:ext cx="9525" cy="1684625"/>
          </a:xfrm>
          <a:prstGeom prst="line">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276599" y="3140138"/>
            <a:ext cx="2590801" cy="1055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How did you get to NADDI?</a:t>
            </a:r>
            <a:endParaRPr lang="en-US" dirty="0">
              <a:solidFill>
                <a:prstClr val="white"/>
              </a:solidFill>
              <a:latin typeface="Tw Cen MT"/>
            </a:endParaRPr>
          </a:p>
        </p:txBody>
      </p:sp>
      <p:sp>
        <p:nvSpPr>
          <p:cNvPr id="15" name="PB"/>
          <p:cNvSpPr/>
          <p:nvPr/>
        </p:nvSpPr>
        <p:spPr>
          <a:xfrm>
            <a:off x="0" y="0"/>
            <a:ext cx="6031149"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208154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057400"/>
          </a:xfrm>
        </p:spPr>
        <p:txBody>
          <a:bodyPr>
            <a:normAutofit/>
          </a:bodyPr>
          <a:lstStyle/>
          <a:p>
            <a:r>
              <a:rPr lang="en-US" dirty="0" smtClean="0"/>
              <a:t>Changes in the structure of existing content</a:t>
            </a:r>
            <a:endParaRPr lang="en-US" dirty="0"/>
          </a:p>
        </p:txBody>
      </p:sp>
      <p:sp>
        <p:nvSpPr>
          <p:cNvPr id="2" name="Content Placeholder 1"/>
          <p:cNvSpPr>
            <a:spLocks noGrp="1"/>
          </p:cNvSpPr>
          <p:nvPr>
            <p:ph idx="1"/>
          </p:nvPr>
        </p:nvSpPr>
        <p:spPr>
          <a:xfrm>
            <a:off x="457200" y="2362200"/>
            <a:ext cx="8229600" cy="3733800"/>
          </a:xfrm>
        </p:spPr>
        <p:txBody>
          <a:bodyPr>
            <a:normAutofit fontScale="85000" lnSpcReduction="10000"/>
          </a:bodyPr>
          <a:lstStyle/>
          <a:p>
            <a:r>
              <a:rPr lang="en-US" dirty="0" smtClean="0"/>
              <a:t>Bundling language equivalents in a single element</a:t>
            </a:r>
          </a:p>
          <a:p>
            <a:r>
              <a:rPr lang="en-US" dirty="0" smtClean="0"/>
              <a:t>Representations and missing values</a:t>
            </a:r>
          </a:p>
          <a:p>
            <a:pPr lvl="1"/>
            <a:r>
              <a:rPr lang="en-US" dirty="0" smtClean="0"/>
              <a:t>Valid and Invalid (Missing) Values are handled separately in 3.2 – and probably into the future</a:t>
            </a:r>
          </a:p>
          <a:p>
            <a:pPr lvl="1"/>
            <a:r>
              <a:rPr lang="en-US" dirty="0" smtClean="0"/>
              <a:t>Create CodeSchemes that combine a CodeScheme of valid values and a CodeScheme of invalid (missing) values</a:t>
            </a:r>
          </a:p>
          <a:p>
            <a:pPr lvl="1"/>
            <a:r>
              <a:rPr lang="en-US" dirty="0" smtClean="0"/>
              <a:t>Managed Representations (Numeric, Text, DateTime,…)</a:t>
            </a:r>
          </a:p>
          <a:p>
            <a:r>
              <a:rPr lang="en-US" dirty="0" smtClean="0"/>
              <a:t>Managing identification content</a:t>
            </a:r>
          </a:p>
          <a:p>
            <a:r>
              <a:rPr lang="en-US" dirty="0"/>
              <a:t>Name clashes</a:t>
            </a:r>
          </a:p>
          <a:p>
            <a:r>
              <a:rPr lang="en-US" dirty="0"/>
              <a:t>New Code Value Types</a:t>
            </a:r>
          </a:p>
          <a:p>
            <a:pPr marL="0" indent="0">
              <a:buNone/>
            </a:pPr>
            <a:endParaRPr lang="en-US" dirty="0"/>
          </a:p>
        </p:txBody>
      </p:sp>
    </p:spTree>
    <p:extLst>
      <p:ext uri="{BB962C8B-B14F-4D97-AF65-F5344CB8AC3E}">
        <p14:creationId xmlns:p14="http://schemas.microsoft.com/office/powerpoint/2010/main" val="136181683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Groups</a:t>
            </a:r>
            <a:endParaRPr lang="en-US" dirty="0"/>
          </a:p>
        </p:txBody>
      </p:sp>
      <p:sp>
        <p:nvSpPr>
          <p:cNvPr id="7" name="PB"/>
          <p:cNvSpPr/>
          <p:nvPr/>
        </p:nvSpPr>
        <p:spPr>
          <a:xfrm>
            <a:off x="0" y="0"/>
            <a:ext cx="6225702"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50387547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DDI 3.1: </a:t>
            </a:r>
            <a:r>
              <a:rPr lang="en-US" dirty="0" err="1" smtClean="0"/>
              <a:t>VariableGroups</a:t>
            </a:r>
            <a:endParaRPr lang="en-US" dirty="0"/>
          </a:p>
        </p:txBody>
      </p:sp>
      <p:sp>
        <p:nvSpPr>
          <p:cNvPr id="5" name="Content Placeholder 4"/>
          <p:cNvSpPr>
            <a:spLocks noGrp="1"/>
          </p:cNvSpPr>
          <p:nvPr>
            <p:ph sz="quarter" idx="1"/>
          </p:nvPr>
        </p:nvSpPr>
        <p:spPr/>
        <p:txBody>
          <a:bodyPr/>
          <a:lstStyle/>
          <a:p>
            <a:r>
              <a:rPr lang="en-US" sz="3600" dirty="0" smtClean="0"/>
              <a:t>Group variables together</a:t>
            </a:r>
          </a:p>
          <a:p>
            <a:pPr lvl="1"/>
            <a:r>
              <a:rPr lang="en-US" sz="3300" dirty="0" smtClean="0"/>
              <a:t>Topic</a:t>
            </a:r>
          </a:p>
          <a:p>
            <a:pPr lvl="1"/>
            <a:r>
              <a:rPr lang="en-US" sz="3300" dirty="0" smtClean="0"/>
              <a:t>Section</a:t>
            </a:r>
          </a:p>
          <a:p>
            <a:pPr lvl="1"/>
            <a:r>
              <a:rPr lang="en-US" sz="3300" dirty="0" smtClean="0"/>
              <a:t>…</a:t>
            </a:r>
          </a:p>
          <a:p>
            <a:r>
              <a:rPr lang="en-US" sz="3600" dirty="0" smtClean="0"/>
              <a:t>Nested</a:t>
            </a:r>
            <a:endParaRPr lang="en-US" sz="3600" dirty="0"/>
          </a:p>
          <a:p>
            <a:pPr lvl="1"/>
            <a:r>
              <a:rPr lang="en-US" dirty="0"/>
              <a:t>Create a hierarchy of items using </a:t>
            </a:r>
            <a:r>
              <a:rPr lang="en-US" dirty="0" smtClean="0"/>
              <a:t>subgroups</a:t>
            </a:r>
            <a:endParaRPr lang="en-US" dirty="0"/>
          </a:p>
          <a:p>
            <a:endParaRPr lang="en-US" dirty="0"/>
          </a:p>
        </p:txBody>
      </p:sp>
      <p:sp>
        <p:nvSpPr>
          <p:cNvPr id="7" name="PB"/>
          <p:cNvSpPr/>
          <p:nvPr/>
        </p:nvSpPr>
        <p:spPr>
          <a:xfrm>
            <a:off x="0" y="0"/>
            <a:ext cx="6420255"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3660865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DDI 3.2: Lots of Groups</a:t>
            </a:r>
            <a:endParaRPr lang="en-US" dirty="0"/>
          </a:p>
        </p:txBody>
      </p:sp>
      <p:sp>
        <p:nvSpPr>
          <p:cNvPr id="3" name="Content Placeholder 2"/>
          <p:cNvSpPr>
            <a:spLocks noGrp="1"/>
          </p:cNvSpPr>
          <p:nvPr>
            <p:ph idx="1"/>
          </p:nvPr>
        </p:nvSpPr>
        <p:spPr/>
        <p:txBody>
          <a:bodyPr>
            <a:normAutofit/>
          </a:bodyPr>
          <a:lstStyle/>
          <a:p>
            <a:r>
              <a:rPr lang="en-US" sz="3600" dirty="0" smtClean="0"/>
              <a:t>Groups can be created of most </a:t>
            </a:r>
            <a:r>
              <a:rPr lang="en-US" sz="3600" dirty="0" err="1" smtClean="0"/>
              <a:t>versionable</a:t>
            </a:r>
            <a:r>
              <a:rPr lang="en-US" sz="3600" dirty="0" smtClean="0"/>
              <a:t> item types</a:t>
            </a:r>
          </a:p>
          <a:p>
            <a:r>
              <a:rPr lang="en-US" sz="3600" dirty="0" smtClean="0"/>
              <a:t>Groups can have assigned concepts, subjects</a:t>
            </a:r>
          </a:p>
        </p:txBody>
      </p:sp>
      <p:sp>
        <p:nvSpPr>
          <p:cNvPr id="7" name="PB"/>
          <p:cNvSpPr/>
          <p:nvPr/>
        </p:nvSpPr>
        <p:spPr>
          <a:xfrm>
            <a:off x="0" y="0"/>
            <a:ext cx="6614809"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302061659"/>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1752600"/>
            <a:ext cx="8763000" cy="4800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r>
              <a:rPr lang="en-US" sz="2800" dirty="0" err="1" smtClean="0">
                <a:solidFill>
                  <a:prstClr val="white"/>
                </a:solidFill>
                <a:latin typeface="Tw Cen MT"/>
              </a:rPr>
              <a:t>InstrumentGroup</a:t>
            </a:r>
            <a:r>
              <a:rPr lang="en-US" sz="2800" dirty="0">
                <a:solidFill>
                  <a:prstClr val="white"/>
                </a:solidFill>
                <a:latin typeface="Tw Cen MT"/>
              </a:rPr>
              <a:t>: “Wechsler Adult Intelligence </a:t>
            </a:r>
            <a:r>
              <a:rPr lang="en-US" sz="2800" dirty="0" smtClean="0">
                <a:solidFill>
                  <a:prstClr val="white"/>
                </a:solidFill>
                <a:latin typeface="Tw Cen MT"/>
              </a:rPr>
              <a:t>Scale”</a:t>
            </a:r>
          </a:p>
          <a:p>
            <a:r>
              <a:rPr lang="en-US" sz="2800" dirty="0" err="1" smtClean="0">
                <a:solidFill>
                  <a:prstClr val="white"/>
                </a:solidFill>
                <a:latin typeface="Tw Cen MT"/>
              </a:rPr>
              <a:t>TypeOfGroup</a:t>
            </a:r>
            <a:r>
              <a:rPr lang="en-US" sz="2800" dirty="0" smtClean="0">
                <a:solidFill>
                  <a:prstClr val="white"/>
                </a:solidFill>
                <a:latin typeface="Tw Cen MT"/>
              </a:rPr>
              <a:t>: Battery</a:t>
            </a:r>
          </a:p>
        </p:txBody>
      </p:sp>
      <p:sp>
        <p:nvSpPr>
          <p:cNvPr id="2" name="Title 1"/>
          <p:cNvSpPr>
            <a:spLocks noGrp="1"/>
          </p:cNvSpPr>
          <p:nvPr>
            <p:ph type="title"/>
          </p:nvPr>
        </p:nvSpPr>
        <p:spPr/>
        <p:txBody>
          <a:bodyPr/>
          <a:lstStyle/>
          <a:p>
            <a:r>
              <a:rPr lang="en-US" dirty="0" err="1" smtClean="0"/>
              <a:t>InstrumentGroups</a:t>
            </a:r>
            <a:r>
              <a:rPr lang="en-US" dirty="0" smtClean="0"/>
              <a:t> and Batteries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793297723"/>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B"/>
          <p:cNvSpPr/>
          <p:nvPr/>
        </p:nvSpPr>
        <p:spPr>
          <a:xfrm>
            <a:off x="0" y="0"/>
            <a:ext cx="6809362"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909721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 y="1752600"/>
            <a:ext cx="8763000" cy="4800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r>
              <a:rPr lang="en-US" sz="2800" dirty="0" err="1" smtClean="0">
                <a:solidFill>
                  <a:prstClr val="white"/>
                </a:solidFill>
                <a:latin typeface="Tw Cen MT"/>
              </a:rPr>
              <a:t>QuestionGroup</a:t>
            </a:r>
            <a:r>
              <a:rPr lang="en-US" sz="2800" dirty="0" smtClean="0">
                <a:solidFill>
                  <a:prstClr val="white"/>
                </a:solidFill>
                <a:latin typeface="Tw Cen MT"/>
              </a:rPr>
              <a:t>: “Age Questions”</a:t>
            </a:r>
          </a:p>
          <a:p>
            <a:r>
              <a:rPr lang="en-US" sz="2800" dirty="0" err="1" smtClean="0">
                <a:solidFill>
                  <a:prstClr val="white"/>
                </a:solidFill>
                <a:latin typeface="Tw Cen MT"/>
              </a:rPr>
              <a:t>TypeOfGroup</a:t>
            </a:r>
            <a:r>
              <a:rPr lang="en-US" sz="2800" dirty="0" smtClean="0">
                <a:solidFill>
                  <a:prstClr val="white"/>
                </a:solidFill>
                <a:latin typeface="Tw Cen MT"/>
              </a:rPr>
              <a:t>: similar</a:t>
            </a:r>
          </a:p>
          <a:p>
            <a:r>
              <a:rPr lang="en-US" sz="2800" dirty="0" smtClean="0">
                <a:solidFill>
                  <a:prstClr val="white"/>
                </a:solidFill>
                <a:latin typeface="Tw Cen MT"/>
              </a:rPr>
              <a:t>Concept: age</a:t>
            </a:r>
            <a:endParaRPr lang="en-US" sz="2800" dirty="0">
              <a:solidFill>
                <a:prstClr val="white"/>
              </a:solidFill>
              <a:latin typeface="Tw Cen MT"/>
            </a:endParaRPr>
          </a:p>
        </p:txBody>
      </p:sp>
      <p:sp>
        <p:nvSpPr>
          <p:cNvPr id="2" name="Title 1"/>
          <p:cNvSpPr>
            <a:spLocks noGrp="1"/>
          </p:cNvSpPr>
          <p:nvPr>
            <p:ph type="title"/>
          </p:nvPr>
        </p:nvSpPr>
        <p:spPr/>
        <p:txBody>
          <a:bodyPr/>
          <a:lstStyle/>
          <a:p>
            <a:r>
              <a:rPr lang="en-US" dirty="0" smtClean="0"/>
              <a:t>Harmonization with Groups</a:t>
            </a:r>
            <a:endParaRPr lang="en-US" dirty="0"/>
          </a:p>
        </p:txBody>
      </p:sp>
      <p:sp>
        <p:nvSpPr>
          <p:cNvPr id="4" name="Rectangle 3"/>
          <p:cNvSpPr/>
          <p:nvPr/>
        </p:nvSpPr>
        <p:spPr>
          <a:xfrm>
            <a:off x="1069848" y="3657600"/>
            <a:ext cx="3197352" cy="1055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How old are you?</a:t>
            </a:r>
            <a:endParaRPr lang="en-US" dirty="0">
              <a:solidFill>
                <a:prstClr val="white"/>
              </a:solidFill>
              <a:latin typeface="Tw Cen MT"/>
            </a:endParaRPr>
          </a:p>
        </p:txBody>
      </p:sp>
      <p:sp>
        <p:nvSpPr>
          <p:cNvPr id="5" name="Rounded Rectangle 4"/>
          <p:cNvSpPr/>
          <p:nvPr/>
        </p:nvSpPr>
        <p:spPr>
          <a:xfrm>
            <a:off x="1143000" y="4029546"/>
            <a:ext cx="403860" cy="311705"/>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Rectangle 5"/>
          <p:cNvSpPr/>
          <p:nvPr/>
        </p:nvSpPr>
        <p:spPr>
          <a:xfrm>
            <a:off x="4648200" y="3631531"/>
            <a:ext cx="3581400" cy="1055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What is your age?</a:t>
            </a:r>
            <a:endParaRPr lang="en-US" dirty="0">
              <a:solidFill>
                <a:prstClr val="white"/>
              </a:solidFill>
              <a:latin typeface="Tw Cen MT"/>
            </a:endParaRPr>
          </a:p>
        </p:txBody>
      </p:sp>
      <p:sp>
        <p:nvSpPr>
          <p:cNvPr id="7" name="Rounded Rectangle 6"/>
          <p:cNvSpPr/>
          <p:nvPr/>
        </p:nvSpPr>
        <p:spPr>
          <a:xfrm>
            <a:off x="4724400" y="4003477"/>
            <a:ext cx="403860" cy="311705"/>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Rectangle 7"/>
          <p:cNvSpPr/>
          <p:nvPr/>
        </p:nvSpPr>
        <p:spPr>
          <a:xfrm>
            <a:off x="1069848" y="4876800"/>
            <a:ext cx="3197352" cy="1055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What age are you?</a:t>
            </a:r>
            <a:endParaRPr lang="en-US" dirty="0">
              <a:solidFill>
                <a:prstClr val="white"/>
              </a:solidFill>
              <a:latin typeface="Tw Cen MT"/>
            </a:endParaRPr>
          </a:p>
        </p:txBody>
      </p:sp>
      <p:sp>
        <p:nvSpPr>
          <p:cNvPr id="9" name="Rounded Rectangle 8"/>
          <p:cNvSpPr/>
          <p:nvPr/>
        </p:nvSpPr>
        <p:spPr>
          <a:xfrm>
            <a:off x="1143000" y="5248746"/>
            <a:ext cx="403860" cy="311705"/>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Rectangle 9"/>
          <p:cNvSpPr/>
          <p:nvPr/>
        </p:nvSpPr>
        <p:spPr>
          <a:xfrm>
            <a:off x="4648200" y="4876800"/>
            <a:ext cx="3581400" cy="1055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What’s your current age?</a:t>
            </a:r>
            <a:endParaRPr lang="en-US" dirty="0">
              <a:solidFill>
                <a:prstClr val="white"/>
              </a:solidFill>
              <a:latin typeface="Tw Cen MT"/>
            </a:endParaRPr>
          </a:p>
        </p:txBody>
      </p:sp>
      <p:sp>
        <p:nvSpPr>
          <p:cNvPr id="11" name="Rounded Rectangle 10"/>
          <p:cNvSpPr/>
          <p:nvPr/>
        </p:nvSpPr>
        <p:spPr>
          <a:xfrm>
            <a:off x="4724400" y="5248746"/>
            <a:ext cx="403860" cy="311705"/>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PB"/>
          <p:cNvSpPr/>
          <p:nvPr/>
        </p:nvSpPr>
        <p:spPr>
          <a:xfrm>
            <a:off x="0" y="0"/>
            <a:ext cx="7003915"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9048059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Harmonization</a:t>
            </a:r>
            <a:endParaRPr lang="en-US" dirty="0"/>
          </a:p>
        </p:txBody>
      </p:sp>
      <p:sp>
        <p:nvSpPr>
          <p:cNvPr id="7" name="PB"/>
          <p:cNvSpPr/>
          <p:nvPr/>
        </p:nvSpPr>
        <p:spPr>
          <a:xfrm>
            <a:off x="0" y="0"/>
            <a:ext cx="7198468"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28955198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RepresentedVariable</a:t>
            </a:r>
            <a:endParaRPr lang="en-US" dirty="0"/>
          </a:p>
        </p:txBody>
      </p:sp>
      <p:sp>
        <p:nvSpPr>
          <p:cNvPr id="4" name="Rectangle 3"/>
          <p:cNvSpPr/>
          <p:nvPr/>
        </p:nvSpPr>
        <p:spPr>
          <a:xfrm>
            <a:off x="914400" y="2362200"/>
            <a:ext cx="162751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marStat2000</a:t>
            </a:r>
            <a:endParaRPr lang="en-US" dirty="0">
              <a:solidFill>
                <a:prstClr val="white"/>
              </a:solidFill>
              <a:latin typeface="Tw Cen MT"/>
            </a:endParaRPr>
          </a:p>
        </p:txBody>
      </p:sp>
      <p:sp>
        <p:nvSpPr>
          <p:cNvPr id="5" name="Rectangle 4"/>
          <p:cNvSpPr/>
          <p:nvPr/>
        </p:nvSpPr>
        <p:spPr>
          <a:xfrm>
            <a:off x="2895600" y="2362200"/>
            <a:ext cx="162751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marStat2005</a:t>
            </a:r>
            <a:endParaRPr lang="en-US" dirty="0">
              <a:solidFill>
                <a:prstClr val="white"/>
              </a:solidFill>
              <a:latin typeface="Tw Cen MT"/>
            </a:endParaRPr>
          </a:p>
        </p:txBody>
      </p:sp>
      <p:sp>
        <p:nvSpPr>
          <p:cNvPr id="6" name="Rectangle 5"/>
          <p:cNvSpPr/>
          <p:nvPr/>
        </p:nvSpPr>
        <p:spPr>
          <a:xfrm>
            <a:off x="4788465" y="2362200"/>
            <a:ext cx="162751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marStat2010</a:t>
            </a:r>
            <a:endParaRPr lang="en-US" dirty="0">
              <a:solidFill>
                <a:prstClr val="white"/>
              </a:solidFill>
              <a:latin typeface="Tw Cen MT"/>
            </a:endParaRPr>
          </a:p>
        </p:txBody>
      </p:sp>
      <p:sp>
        <p:nvSpPr>
          <p:cNvPr id="7" name="Rectangle 6"/>
          <p:cNvSpPr/>
          <p:nvPr/>
        </p:nvSpPr>
        <p:spPr>
          <a:xfrm>
            <a:off x="6701774" y="2362200"/>
            <a:ext cx="162751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Tw Cen MT"/>
              </a:rPr>
              <a:t>marStat2015</a:t>
            </a:r>
            <a:endParaRPr lang="en-US" dirty="0">
              <a:solidFill>
                <a:prstClr val="white"/>
              </a:solidFill>
              <a:latin typeface="Tw Cen MT"/>
            </a:endParaRPr>
          </a:p>
        </p:txBody>
      </p:sp>
      <p:sp>
        <p:nvSpPr>
          <p:cNvPr id="9" name="Rectangle 8"/>
          <p:cNvSpPr/>
          <p:nvPr/>
        </p:nvSpPr>
        <p:spPr>
          <a:xfrm>
            <a:off x="3875589" y="4038600"/>
            <a:ext cx="162751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latin typeface="Tw Cen MT"/>
              </a:rPr>
              <a:t>marStat</a:t>
            </a:r>
            <a:endParaRPr lang="en-US" dirty="0">
              <a:solidFill>
                <a:prstClr val="white"/>
              </a:solidFill>
              <a:latin typeface="Tw Cen MT"/>
            </a:endParaRPr>
          </a:p>
        </p:txBody>
      </p:sp>
      <p:cxnSp>
        <p:nvCxnSpPr>
          <p:cNvPr id="11" name="Straight Arrow Connector 10"/>
          <p:cNvCxnSpPr>
            <a:stCxn id="4" idx="2"/>
            <a:endCxn id="9" idx="1"/>
          </p:cNvCxnSpPr>
          <p:nvPr/>
        </p:nvCxnSpPr>
        <p:spPr>
          <a:xfrm>
            <a:off x="1728159" y="2819400"/>
            <a:ext cx="2147430"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9" idx="0"/>
          </p:cNvCxnSpPr>
          <p:nvPr/>
        </p:nvCxnSpPr>
        <p:spPr>
          <a:xfrm>
            <a:off x="3709359" y="2819400"/>
            <a:ext cx="979989" cy="1219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9" idx="0"/>
          </p:cNvCxnSpPr>
          <p:nvPr/>
        </p:nvCxnSpPr>
        <p:spPr>
          <a:xfrm flipH="1">
            <a:off x="4689348" y="2819400"/>
            <a:ext cx="912876" cy="1219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a:endCxn id="9" idx="3"/>
          </p:cNvCxnSpPr>
          <p:nvPr/>
        </p:nvCxnSpPr>
        <p:spPr>
          <a:xfrm flipH="1">
            <a:off x="5503107" y="2819400"/>
            <a:ext cx="2012426"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44679" y="2208311"/>
            <a:ext cx="874521"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Variable</a:t>
            </a:r>
            <a:endParaRPr lang="en-US" sz="1400" dirty="0">
              <a:solidFill>
                <a:prstClr val="black"/>
              </a:solidFill>
              <a:latin typeface="Tw Cen MT"/>
            </a:endParaRPr>
          </a:p>
        </p:txBody>
      </p:sp>
      <p:sp>
        <p:nvSpPr>
          <p:cNvPr id="19" name="TextBox 18"/>
          <p:cNvSpPr txBox="1"/>
          <p:nvPr/>
        </p:nvSpPr>
        <p:spPr>
          <a:xfrm>
            <a:off x="2772137" y="2171510"/>
            <a:ext cx="874521"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Variable</a:t>
            </a:r>
            <a:endParaRPr lang="en-US" sz="1400" dirty="0">
              <a:solidFill>
                <a:prstClr val="black"/>
              </a:solidFill>
              <a:latin typeface="Tw Cen MT"/>
            </a:endParaRPr>
          </a:p>
        </p:txBody>
      </p:sp>
      <p:sp>
        <p:nvSpPr>
          <p:cNvPr id="20" name="TextBox 19"/>
          <p:cNvSpPr txBox="1"/>
          <p:nvPr/>
        </p:nvSpPr>
        <p:spPr>
          <a:xfrm>
            <a:off x="4689348" y="2133600"/>
            <a:ext cx="874521"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Variable</a:t>
            </a:r>
            <a:endParaRPr lang="en-US" sz="1400" dirty="0">
              <a:solidFill>
                <a:prstClr val="black"/>
              </a:solidFill>
              <a:latin typeface="Tw Cen MT"/>
            </a:endParaRPr>
          </a:p>
        </p:txBody>
      </p:sp>
      <p:sp>
        <p:nvSpPr>
          <p:cNvPr id="21" name="TextBox 20"/>
          <p:cNvSpPr txBox="1"/>
          <p:nvPr/>
        </p:nvSpPr>
        <p:spPr>
          <a:xfrm>
            <a:off x="6705491" y="2147348"/>
            <a:ext cx="874521"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solidFill>
                  <a:prstClr val="black"/>
                </a:solidFill>
                <a:latin typeface="Tw Cen MT"/>
              </a:rPr>
              <a:t>Variable</a:t>
            </a:r>
            <a:endParaRPr lang="en-US" sz="1400" dirty="0">
              <a:solidFill>
                <a:prstClr val="black"/>
              </a:solidFill>
              <a:latin typeface="Tw Cen MT"/>
            </a:endParaRPr>
          </a:p>
        </p:txBody>
      </p:sp>
      <p:sp>
        <p:nvSpPr>
          <p:cNvPr id="22" name="TextBox 21"/>
          <p:cNvSpPr txBox="1"/>
          <p:nvPr/>
        </p:nvSpPr>
        <p:spPr>
          <a:xfrm>
            <a:off x="4628586" y="4477586"/>
            <a:ext cx="1924614"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err="1" smtClean="0">
                <a:solidFill>
                  <a:prstClr val="black"/>
                </a:solidFill>
                <a:latin typeface="Tw Cen MT"/>
              </a:rPr>
              <a:t>RepresentedVariable</a:t>
            </a:r>
            <a:endParaRPr lang="en-US" sz="1400" dirty="0">
              <a:solidFill>
                <a:prstClr val="black"/>
              </a:solidFill>
              <a:latin typeface="Tw Cen MT"/>
            </a:endParaRPr>
          </a:p>
        </p:txBody>
      </p:sp>
      <p:sp>
        <p:nvSpPr>
          <p:cNvPr id="12" name="PB"/>
          <p:cNvSpPr/>
          <p:nvPr/>
        </p:nvSpPr>
        <p:spPr>
          <a:xfrm>
            <a:off x="0" y="0"/>
            <a:ext cx="7393022"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692951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P spid="19" grpId="0" animBg="1"/>
      <p:bldP spid="20" grpId="0" animBg="1"/>
      <p:bldP spid="21" grpId="0" animBg="1"/>
      <p:bldP spid="2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Extended Data</a:t>
            </a:r>
            <a:endParaRPr lang="en-US" dirty="0"/>
          </a:p>
        </p:txBody>
      </p:sp>
      <p:sp>
        <p:nvSpPr>
          <p:cNvPr id="7" name="PB"/>
          <p:cNvSpPr/>
          <p:nvPr/>
        </p:nvSpPr>
        <p:spPr>
          <a:xfrm>
            <a:off x="0" y="0"/>
            <a:ext cx="7587575"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277536168"/>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about when information does not fit the DDI content model?</a:t>
            </a:r>
            <a:endParaRPr lang="en-US" dirty="0"/>
          </a:p>
        </p:txBody>
      </p:sp>
      <p:sp>
        <p:nvSpPr>
          <p:cNvPr id="5" name="Content Placeholder 4"/>
          <p:cNvSpPr>
            <a:spLocks noGrp="1"/>
          </p:cNvSpPr>
          <p:nvPr>
            <p:ph sz="quarter" idx="1"/>
          </p:nvPr>
        </p:nvSpPr>
        <p:spPr/>
        <p:txBody>
          <a:bodyPr/>
          <a:lstStyle/>
          <a:p>
            <a:r>
              <a:rPr lang="en-US" dirty="0" smtClean="0"/>
              <a:t>Previous Options</a:t>
            </a:r>
          </a:p>
          <a:p>
            <a:pPr lvl="1"/>
            <a:r>
              <a:rPr lang="en-US" dirty="0" smtClean="0"/>
              <a:t>Abuse tags</a:t>
            </a:r>
          </a:p>
          <a:p>
            <a:pPr lvl="1"/>
            <a:r>
              <a:rPr lang="en-US" dirty="0" smtClean="0"/>
              <a:t>Extend the schemas</a:t>
            </a:r>
          </a:p>
          <a:p>
            <a:pPr lvl="1"/>
            <a:r>
              <a:rPr lang="en-US" dirty="0" smtClean="0"/>
              <a:t>Don’t use DDI</a:t>
            </a:r>
            <a:endParaRPr lang="en-US" dirty="0"/>
          </a:p>
        </p:txBody>
      </p:sp>
      <p:sp>
        <p:nvSpPr>
          <p:cNvPr id="7" name="PB"/>
          <p:cNvSpPr/>
          <p:nvPr/>
        </p:nvSpPr>
        <p:spPr>
          <a:xfrm>
            <a:off x="0" y="0"/>
            <a:ext cx="7782127"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498772504"/>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DDI 3.2 </a:t>
            </a:r>
            <a:r>
              <a:rPr lang="en-US" dirty="0" err="1" smtClean="0"/>
              <a:t>UserAttributes</a:t>
            </a:r>
            <a:endParaRPr lang="en-US" dirty="0"/>
          </a:p>
        </p:txBody>
      </p:sp>
      <p:sp>
        <p:nvSpPr>
          <p:cNvPr id="8" name="Rectangle 7"/>
          <p:cNvSpPr/>
          <p:nvPr/>
        </p:nvSpPr>
        <p:spPr>
          <a:xfrm>
            <a:off x="612648" y="1973282"/>
            <a:ext cx="8378952" cy="3970318"/>
          </a:xfrm>
          <a:prstGeom prst="rect">
            <a:avLst/>
          </a:prstGeom>
        </p:spPr>
        <p:txBody>
          <a:bodyPr wrap="square">
            <a:spAutoFit/>
          </a:bodyPr>
          <a:lstStyle/>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s:StudyUnit</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r:Citation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r:Title</a:t>
            </a:r>
            <a:r>
              <a:rPr lang="en-US" dirty="0">
                <a:solidFill>
                  <a:srgbClr val="808080"/>
                </a:solidFill>
                <a:highlight>
                  <a:srgbClr val="FFFFFF"/>
                </a:highlight>
                <a:latin typeface="Consolas" panose="020B0609020204030204" pitchFamily="49" charset="0"/>
              </a:rPr>
              <a:t> </a:t>
            </a:r>
            <a:r>
              <a:rPr lang="en-US" dirty="0" err="1">
                <a:solidFill>
                  <a:srgbClr val="808080"/>
                </a:solidFill>
                <a:highlight>
                  <a:srgbClr val="FFFFFF"/>
                </a:highlight>
                <a:latin typeface="Consolas" panose="020B0609020204030204" pitchFamily="49" charset="0"/>
              </a:rPr>
              <a:t>xml:lang</a:t>
            </a:r>
            <a:r>
              <a:rPr lang="en-US" dirty="0">
                <a:solidFill>
                  <a:srgbClr val="808080"/>
                </a:solidFill>
                <a:highlight>
                  <a:srgbClr val="FFFFFF"/>
                </a:highlight>
                <a:latin typeface="Consolas" panose="020B0609020204030204" pitchFamily="49" charset="0"/>
              </a:rPr>
              <a:t>="en"&gt;</a:t>
            </a:r>
            <a:r>
              <a:rPr lang="en-US" dirty="0">
                <a:solidFill>
                  <a:srgbClr val="000000"/>
                </a:solidFill>
                <a:highlight>
                  <a:srgbClr val="FFFFFF"/>
                </a:highlight>
                <a:latin typeface="Consolas" panose="020B0609020204030204" pitchFamily="49" charset="0"/>
              </a:rPr>
              <a:t>My Study</a:t>
            </a:r>
            <a:r>
              <a:rPr lang="en-US" dirty="0">
                <a:solidFill>
                  <a:srgbClr val="808080"/>
                </a:solidFill>
                <a:highlight>
                  <a:srgbClr val="FFFFFF"/>
                </a:highlight>
                <a:latin typeface="Consolas" panose="020B0609020204030204" pitchFamily="49" charset="0"/>
              </a:rPr>
              <a:t>&lt;/</a:t>
            </a:r>
            <a:r>
              <a:rPr lang="en-US" dirty="0" err="1">
                <a:solidFill>
                  <a:srgbClr val="0000FF"/>
                </a:solidFill>
                <a:highlight>
                  <a:srgbClr val="FFFFFF"/>
                </a:highlight>
                <a:latin typeface="Consolas" panose="020B0609020204030204" pitchFamily="49" charset="0"/>
              </a:rPr>
              <a:t>r:Title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r:Citation</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000000"/>
                </a:solidFill>
                <a:highlight>
                  <a:srgbClr val="FFFFFF"/>
                </a:highlight>
                <a:latin typeface="Consolas" panose="020B0609020204030204" pitchFamily="49" charset="0"/>
              </a:rPr>
              <a:t>    ...</a:t>
            </a:r>
          </a:p>
          <a:p>
            <a:r>
              <a:rPr lang="en-US" dirty="0">
                <a:solidFill>
                  <a:srgbClr val="808080"/>
                </a:solidFill>
                <a:highlight>
                  <a:srgbClr val="FFFFFF"/>
                </a:highlight>
                <a:latin typeface="Consolas" panose="020B0609020204030204" pitchFamily="49" charset="0"/>
              </a:rPr>
              <a:t>    &lt;</a:t>
            </a:r>
            <a:r>
              <a:rPr lang="en-US" dirty="0" err="1">
                <a:solidFill>
                  <a:srgbClr val="FF0000"/>
                </a:solidFill>
                <a:highlight>
                  <a:srgbClr val="FFFFFF"/>
                </a:highlight>
                <a:latin typeface="Consolas" panose="020B0609020204030204" pitchFamily="49" charset="0"/>
              </a:rPr>
              <a:t>r:UserAttributePair</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r:AttributeKey</a:t>
            </a:r>
            <a:r>
              <a:rPr lang="en-US" dirty="0">
                <a:solidFill>
                  <a:srgbClr val="808080"/>
                </a:solidFill>
                <a:highlight>
                  <a:srgbClr val="FFFFFF"/>
                </a:highlight>
                <a:latin typeface="Consolas" panose="020B0609020204030204" pitchFamily="49" charset="0"/>
              </a:rPr>
              <a:t>&gt;</a:t>
            </a:r>
            <a:r>
              <a:rPr lang="en-US"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Contact</a:t>
            </a:r>
            <a:r>
              <a:rPr lang="en-US" dirty="0">
                <a:solidFill>
                  <a:srgbClr val="808080"/>
                </a:solidFill>
                <a:highlight>
                  <a:srgbClr val="FFFFFF"/>
                </a:highlight>
                <a:latin typeface="Consolas" panose="020B0609020204030204" pitchFamily="49" charset="0"/>
              </a:rPr>
              <a:t>&lt;/</a:t>
            </a:r>
            <a:r>
              <a:rPr lang="en-US" dirty="0" err="1">
                <a:solidFill>
                  <a:srgbClr val="0000FF"/>
                </a:solidFill>
                <a:highlight>
                  <a:srgbClr val="FFFFFF"/>
                </a:highlight>
                <a:latin typeface="Consolas" panose="020B0609020204030204" pitchFamily="49" charset="0"/>
              </a:rPr>
              <a:t>r:AttributeKey</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r:AttributeValue</a:t>
            </a:r>
            <a:r>
              <a:rPr lang="en-US" dirty="0">
                <a:solidFill>
                  <a:srgbClr val="808080"/>
                </a:solidFill>
                <a:highlight>
                  <a:srgbClr val="FFFFFF"/>
                </a:highlight>
                <a:latin typeface="Consolas" panose="020B0609020204030204" pitchFamily="49" charset="0"/>
              </a:rPr>
              <a:t>&gt;</a:t>
            </a:r>
            <a:r>
              <a:rPr lang="en-US"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Alice</a:t>
            </a:r>
            <a:r>
              <a:rPr lang="en-US" dirty="0">
                <a:solidFill>
                  <a:srgbClr val="808080"/>
                </a:solidFill>
                <a:highlight>
                  <a:srgbClr val="FFFFFF"/>
                </a:highlight>
                <a:latin typeface="Consolas" panose="020B0609020204030204" pitchFamily="49" charset="0"/>
              </a:rPr>
              <a:t>&lt;/</a:t>
            </a:r>
            <a:r>
              <a:rPr lang="en-US" dirty="0" err="1">
                <a:solidFill>
                  <a:srgbClr val="0000FF"/>
                </a:solidFill>
                <a:highlight>
                  <a:srgbClr val="FFFFFF"/>
                </a:highlight>
                <a:latin typeface="Consolas" panose="020B0609020204030204" pitchFamily="49" charset="0"/>
              </a:rPr>
              <a:t>r:AttributeValue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FF0000"/>
                </a:solidFill>
                <a:highlight>
                  <a:srgbClr val="FFFFFF"/>
                </a:highlight>
                <a:latin typeface="Consolas" panose="020B0609020204030204" pitchFamily="49" charset="0"/>
              </a:rPr>
              <a:t>r:UserAttributePair</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FF0000"/>
                </a:solidFill>
                <a:highlight>
                  <a:srgbClr val="FFFFFF"/>
                </a:highlight>
                <a:latin typeface="Consolas" panose="020B0609020204030204" pitchFamily="49" charset="0"/>
              </a:rPr>
              <a:t>r:UserAttributePair</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r:AttributeKey</a:t>
            </a:r>
            <a:r>
              <a:rPr lang="en-US" dirty="0">
                <a:solidFill>
                  <a:srgbClr val="808080"/>
                </a:solidFill>
                <a:highlight>
                  <a:srgbClr val="FFFFFF"/>
                </a:highlight>
                <a:latin typeface="Consolas" panose="020B0609020204030204" pitchFamily="49" charset="0"/>
              </a:rPr>
              <a:t>&gt;</a:t>
            </a:r>
            <a:r>
              <a:rPr lang="en-US"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Data Custodian</a:t>
            </a:r>
            <a:r>
              <a:rPr lang="en-US" dirty="0">
                <a:solidFill>
                  <a:srgbClr val="808080"/>
                </a:solidFill>
                <a:highlight>
                  <a:srgbClr val="FFFFFF"/>
                </a:highlight>
                <a:latin typeface="Consolas" panose="020B0609020204030204" pitchFamily="49" charset="0"/>
              </a:rPr>
              <a:t>&lt;/</a:t>
            </a:r>
            <a:r>
              <a:rPr lang="en-US" dirty="0" err="1">
                <a:solidFill>
                  <a:srgbClr val="0000FF"/>
                </a:solidFill>
                <a:highlight>
                  <a:srgbClr val="FFFFFF"/>
                </a:highlight>
                <a:latin typeface="Consolas" panose="020B0609020204030204" pitchFamily="49" charset="0"/>
              </a:rPr>
              <a:t>r:AttributeKey</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r:AttributeValue</a:t>
            </a:r>
            <a:r>
              <a:rPr lang="en-US" dirty="0">
                <a:solidFill>
                  <a:srgbClr val="808080"/>
                </a:solidFill>
                <a:highlight>
                  <a:srgbClr val="FFFFFF"/>
                </a:highlight>
                <a:latin typeface="Consolas" panose="020B0609020204030204" pitchFamily="49" charset="0"/>
              </a:rPr>
              <a:t>&gt;</a:t>
            </a:r>
            <a:r>
              <a:rPr lang="en-US" dirty="0">
                <a:solidFill>
                  <a:prstClr val="black"/>
                </a:solidFill>
                <a:highlight>
                  <a:srgbClr val="FFFF00"/>
                </a:highlight>
                <a:latin typeface="Consolas" panose="020B0609020204030204" pitchFamily="49" charset="0"/>
                <a:ea typeface="Calibri" panose="020F0502020204030204" pitchFamily="34" charset="0"/>
                <a:cs typeface="Times New Roman" panose="02020603050405020304" pitchFamily="18" charset="0"/>
              </a:rPr>
              <a:t>Bob</a:t>
            </a:r>
            <a:r>
              <a:rPr lang="en-US" dirty="0">
                <a:solidFill>
                  <a:srgbClr val="808080"/>
                </a:solidFill>
                <a:highlight>
                  <a:srgbClr val="FFFFFF"/>
                </a:highlight>
                <a:latin typeface="Consolas" panose="020B0609020204030204" pitchFamily="49" charset="0"/>
              </a:rPr>
              <a:t>&lt;/</a:t>
            </a:r>
            <a:r>
              <a:rPr lang="en-US" dirty="0" err="1">
                <a:solidFill>
                  <a:srgbClr val="0000FF"/>
                </a:solidFill>
                <a:highlight>
                  <a:srgbClr val="FFFFFF"/>
                </a:highlight>
                <a:latin typeface="Consolas" panose="020B0609020204030204" pitchFamily="49" charset="0"/>
              </a:rPr>
              <a:t>r:AttributeValue</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FF0000"/>
                </a:solidFill>
                <a:highlight>
                  <a:srgbClr val="FFFFFF"/>
                </a:highlight>
                <a:latin typeface="Consolas" panose="020B0609020204030204" pitchFamily="49" charset="0"/>
              </a:rPr>
              <a:t>r:UserAttributePair</a:t>
            </a:r>
            <a:r>
              <a:rPr lang="en-US" dirty="0">
                <a:solidFill>
                  <a:srgbClr val="808080"/>
                </a:solidFill>
                <a:highlight>
                  <a:srgbClr val="FFFFFF"/>
                </a:highlight>
                <a:latin typeface="Consolas" panose="020B0609020204030204" pitchFamily="49" charset="0"/>
              </a:rPr>
              <a:t>&gt;</a:t>
            </a:r>
            <a:endParaRPr lang="en-US" dirty="0">
              <a:solidFill>
                <a:srgbClr val="000000"/>
              </a:solidFill>
              <a:highlight>
                <a:srgbClr val="FFFFFF"/>
              </a:highlight>
              <a:latin typeface="Consolas" panose="020B0609020204030204" pitchFamily="49" charset="0"/>
            </a:endParaRPr>
          </a:p>
          <a:p>
            <a:r>
              <a:rPr lang="en-US" dirty="0">
                <a:solidFill>
                  <a:srgbClr val="808080"/>
                </a:solidFill>
                <a:highlight>
                  <a:srgbClr val="FFFFFF"/>
                </a:highlight>
                <a:latin typeface="Consolas" panose="020B0609020204030204" pitchFamily="49" charset="0"/>
              </a:rPr>
              <a:t>  &lt;/</a:t>
            </a:r>
            <a:r>
              <a:rPr lang="en-US" dirty="0" err="1">
                <a:solidFill>
                  <a:srgbClr val="0000FF"/>
                </a:solidFill>
                <a:highlight>
                  <a:srgbClr val="FFFFFF"/>
                </a:highlight>
                <a:latin typeface="Consolas" panose="020B0609020204030204" pitchFamily="49" charset="0"/>
              </a:rPr>
              <a:t>s:StudyUnit</a:t>
            </a:r>
            <a:r>
              <a:rPr lang="en-US" dirty="0">
                <a:solidFill>
                  <a:srgbClr val="808080"/>
                </a:solidFill>
                <a:highlight>
                  <a:srgbClr val="FFFFFF"/>
                </a:highlight>
                <a:latin typeface="Consolas" panose="020B0609020204030204" pitchFamily="49" charset="0"/>
              </a:rPr>
              <a:t>&gt;</a:t>
            </a:r>
            <a:endParaRPr lang="en-US" dirty="0">
              <a:solidFill>
                <a:prstClr val="black"/>
              </a:solidFill>
              <a:latin typeface="Tw Cen MT"/>
            </a:endParaRPr>
          </a:p>
        </p:txBody>
      </p:sp>
      <p:sp>
        <p:nvSpPr>
          <p:cNvPr id="5" name="PB"/>
          <p:cNvSpPr/>
          <p:nvPr/>
        </p:nvSpPr>
        <p:spPr>
          <a:xfrm>
            <a:off x="0" y="0"/>
            <a:ext cx="7976681"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3204357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057400"/>
          </a:xfrm>
        </p:spPr>
        <p:txBody>
          <a:bodyPr>
            <a:normAutofit/>
          </a:bodyPr>
          <a:lstStyle/>
          <a:p>
            <a:r>
              <a:rPr lang="en-US" dirty="0" smtClean="0"/>
              <a:t>Changes in the structure of existing content</a:t>
            </a:r>
            <a:endParaRPr lang="en-US" dirty="0"/>
          </a:p>
        </p:txBody>
      </p:sp>
      <p:sp>
        <p:nvSpPr>
          <p:cNvPr id="2" name="Content Placeholder 1"/>
          <p:cNvSpPr>
            <a:spLocks noGrp="1"/>
          </p:cNvSpPr>
          <p:nvPr>
            <p:ph idx="1"/>
          </p:nvPr>
        </p:nvSpPr>
        <p:spPr>
          <a:xfrm>
            <a:off x="457200" y="2362200"/>
            <a:ext cx="8229600" cy="3733800"/>
          </a:xfrm>
        </p:spPr>
        <p:txBody>
          <a:bodyPr>
            <a:normAutofit lnSpcReduction="10000"/>
          </a:bodyPr>
          <a:lstStyle/>
          <a:p>
            <a:r>
              <a:rPr lang="en-US" dirty="0" smtClean="0"/>
              <a:t>Bundling language equivalents in a single element</a:t>
            </a:r>
          </a:p>
          <a:p>
            <a:r>
              <a:rPr lang="en-US" dirty="0" smtClean="0"/>
              <a:t>Representations and missing values</a:t>
            </a:r>
          </a:p>
          <a:p>
            <a:r>
              <a:rPr lang="en-US" dirty="0" smtClean="0"/>
              <a:t>Managing identification content</a:t>
            </a:r>
          </a:p>
          <a:p>
            <a:pPr lvl="1"/>
            <a:r>
              <a:rPr lang="en-US" dirty="0" smtClean="0"/>
              <a:t>Use URN’s! </a:t>
            </a:r>
            <a:r>
              <a:rPr lang="en-US" dirty="0"/>
              <a:t>T</a:t>
            </a:r>
            <a:r>
              <a:rPr lang="en-US" dirty="0" smtClean="0"/>
              <a:t>his is the only place where all the content of the full object identification can be expressed for Identifiable and Versionable types</a:t>
            </a:r>
          </a:p>
          <a:p>
            <a:r>
              <a:rPr lang="en-US" dirty="0"/>
              <a:t>Name clashes</a:t>
            </a:r>
          </a:p>
          <a:p>
            <a:r>
              <a:rPr lang="en-US" dirty="0"/>
              <a:t>New Code Value Types</a:t>
            </a:r>
          </a:p>
          <a:p>
            <a:pPr marL="0" indent="0">
              <a:buNone/>
            </a:pPr>
            <a:endParaRPr lang="en-US" dirty="0"/>
          </a:p>
        </p:txBody>
      </p:sp>
    </p:spTree>
    <p:extLst>
      <p:ext uri="{BB962C8B-B14F-4D97-AF65-F5344CB8AC3E}">
        <p14:creationId xmlns:p14="http://schemas.microsoft.com/office/powerpoint/2010/main" val="633739526"/>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3" name="Title 2"/>
          <p:cNvSpPr>
            <a:spLocks noGrp="1"/>
          </p:cNvSpPr>
          <p:nvPr>
            <p:ph type="title"/>
          </p:nvPr>
        </p:nvSpPr>
        <p:spPr/>
        <p:txBody>
          <a:bodyPr>
            <a:normAutofit/>
          </a:bodyPr>
          <a:lstStyle/>
          <a:p>
            <a:r>
              <a:rPr lang="en-US" dirty="0" smtClean="0"/>
              <a:t>3.2: A Little Understated</a:t>
            </a:r>
            <a:endParaRPr lang="en-US" dirty="0"/>
          </a:p>
        </p:txBody>
      </p:sp>
      <p:sp>
        <p:nvSpPr>
          <p:cNvPr id="7" name="PB"/>
          <p:cNvSpPr/>
          <p:nvPr/>
        </p:nvSpPr>
        <p:spPr>
          <a:xfrm>
            <a:off x="0" y="0"/>
            <a:ext cx="8171234"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270296912"/>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B"/>
          <p:cNvSpPr/>
          <p:nvPr/>
        </p:nvSpPr>
        <p:spPr>
          <a:xfrm>
            <a:off x="0" y="0"/>
            <a:ext cx="8365787"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3168459628"/>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on the Content, </a:t>
            </a:r>
            <a:br>
              <a:rPr lang="en-US" dirty="0" smtClean="0"/>
            </a:br>
            <a:r>
              <a:rPr lang="en-US" dirty="0" smtClean="0"/>
              <a:t>not Packaging and Arbitrary Rules</a:t>
            </a:r>
            <a:endParaRPr lang="en-US" dirty="0"/>
          </a:p>
        </p:txBody>
      </p:sp>
      <p:grpSp>
        <p:nvGrpSpPr>
          <p:cNvPr id="20" name="Group 19"/>
          <p:cNvGrpSpPr/>
          <p:nvPr/>
        </p:nvGrpSpPr>
        <p:grpSpPr>
          <a:xfrm>
            <a:off x="381000" y="1905000"/>
            <a:ext cx="2590800" cy="2209800"/>
            <a:chOff x="381000" y="1905000"/>
            <a:chExt cx="2590800" cy="2209800"/>
          </a:xfrm>
        </p:grpSpPr>
        <p:sp>
          <p:nvSpPr>
            <p:cNvPr id="4" name="Rectangle 3"/>
            <p:cNvSpPr/>
            <p:nvPr/>
          </p:nvSpPr>
          <p:spPr>
            <a:xfrm>
              <a:off x="381000" y="1905000"/>
              <a:ext cx="25908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Study</a:t>
              </a:r>
              <a:endParaRPr lang="en-US" dirty="0">
                <a:solidFill>
                  <a:prstClr val="black"/>
                </a:solidFill>
                <a:latin typeface="Tw Cen MT"/>
              </a:endParaRPr>
            </a:p>
          </p:txBody>
        </p:sp>
        <p:graphicFrame>
          <p:nvGraphicFramePr>
            <p:cNvPr id="11" name="Diagram 10"/>
            <p:cNvGraphicFramePr/>
            <p:nvPr>
              <p:extLst/>
            </p:nvPr>
          </p:nvGraphicFramePr>
          <p:xfrm>
            <a:off x="571500" y="2286000"/>
            <a:ext cx="22098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grpSp>
        <p:nvGrpSpPr>
          <p:cNvPr id="21" name="Group 20"/>
          <p:cNvGrpSpPr/>
          <p:nvPr/>
        </p:nvGrpSpPr>
        <p:grpSpPr>
          <a:xfrm>
            <a:off x="3295650" y="1905000"/>
            <a:ext cx="2552700" cy="2209800"/>
            <a:chOff x="3295650" y="1905000"/>
            <a:chExt cx="2552700" cy="2209800"/>
          </a:xfrm>
        </p:grpSpPr>
        <p:sp>
          <p:nvSpPr>
            <p:cNvPr id="5" name="Rectangle 4"/>
            <p:cNvSpPr/>
            <p:nvPr/>
          </p:nvSpPr>
          <p:spPr>
            <a:xfrm>
              <a:off x="3295650" y="1905000"/>
              <a:ext cx="25527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Survey</a:t>
              </a:r>
              <a:endParaRPr lang="en-US" dirty="0">
                <a:solidFill>
                  <a:prstClr val="black"/>
                </a:solidFill>
                <a:latin typeface="Tw Cen MT"/>
              </a:endParaRPr>
            </a:p>
          </p:txBody>
        </p:sp>
        <p:graphicFrame>
          <p:nvGraphicFramePr>
            <p:cNvPr id="14" name="Diagram 13"/>
            <p:cNvGraphicFramePr/>
            <p:nvPr>
              <p:extLst/>
            </p:nvPr>
          </p:nvGraphicFramePr>
          <p:xfrm>
            <a:off x="3543300" y="2286000"/>
            <a:ext cx="2019300" cy="1676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grpSp>
        <p:nvGrpSpPr>
          <p:cNvPr id="22" name="Group 21"/>
          <p:cNvGrpSpPr/>
          <p:nvPr/>
        </p:nvGrpSpPr>
        <p:grpSpPr>
          <a:xfrm>
            <a:off x="6172200" y="1905000"/>
            <a:ext cx="2590800" cy="2209800"/>
            <a:chOff x="6172200" y="1905000"/>
            <a:chExt cx="2590800" cy="2209800"/>
          </a:xfrm>
        </p:grpSpPr>
        <p:sp>
          <p:nvSpPr>
            <p:cNvPr id="6" name="Rectangle 5"/>
            <p:cNvSpPr/>
            <p:nvPr/>
          </p:nvSpPr>
          <p:spPr>
            <a:xfrm>
              <a:off x="6172200" y="1905000"/>
              <a:ext cx="25908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Data</a:t>
              </a:r>
              <a:endParaRPr lang="en-US" dirty="0">
                <a:solidFill>
                  <a:prstClr val="black"/>
                </a:solidFill>
                <a:latin typeface="Tw Cen MT"/>
              </a:endParaRPr>
            </a:p>
          </p:txBody>
        </p:sp>
        <p:graphicFrame>
          <p:nvGraphicFramePr>
            <p:cNvPr id="15" name="Diagram 14"/>
            <p:cNvGraphicFramePr/>
            <p:nvPr>
              <p:extLst/>
            </p:nvPr>
          </p:nvGraphicFramePr>
          <p:xfrm>
            <a:off x="6324600" y="2286000"/>
            <a:ext cx="2286000" cy="16764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grpSp>
        <p:nvGrpSpPr>
          <p:cNvPr id="19" name="Group 18"/>
          <p:cNvGrpSpPr/>
          <p:nvPr/>
        </p:nvGrpSpPr>
        <p:grpSpPr>
          <a:xfrm>
            <a:off x="990600" y="4343400"/>
            <a:ext cx="7315200" cy="2209800"/>
            <a:chOff x="838200" y="4343400"/>
            <a:chExt cx="7315200" cy="2209800"/>
          </a:xfrm>
        </p:grpSpPr>
        <p:sp>
          <p:nvSpPr>
            <p:cNvPr id="7" name="Rectangle 6"/>
            <p:cNvSpPr/>
            <p:nvPr/>
          </p:nvSpPr>
          <p:spPr>
            <a:xfrm>
              <a:off x="838200" y="4343400"/>
              <a:ext cx="73152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en-US" dirty="0" smtClean="0">
                  <a:solidFill>
                    <a:prstClr val="black"/>
                  </a:solidFill>
                  <a:latin typeface="Tw Cen MT"/>
                </a:rPr>
                <a:t>Foundational</a:t>
              </a:r>
              <a:endParaRPr lang="en-US" dirty="0">
                <a:solidFill>
                  <a:prstClr val="black"/>
                </a:solidFill>
                <a:latin typeface="Tw Cen MT"/>
              </a:endParaRPr>
            </a:p>
          </p:txBody>
        </p:sp>
        <p:graphicFrame>
          <p:nvGraphicFramePr>
            <p:cNvPr id="16" name="Diagram 15"/>
            <p:cNvGraphicFramePr/>
            <p:nvPr>
              <p:extLst/>
            </p:nvPr>
          </p:nvGraphicFramePr>
          <p:xfrm>
            <a:off x="1752600" y="4724400"/>
            <a:ext cx="2133600" cy="16764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7" name="Diagram 16"/>
            <p:cNvGraphicFramePr/>
            <p:nvPr>
              <p:extLst/>
            </p:nvPr>
          </p:nvGraphicFramePr>
          <p:xfrm>
            <a:off x="4953000" y="4724400"/>
            <a:ext cx="2133600" cy="16764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sp>
        <p:nvSpPr>
          <p:cNvPr id="10" name="PB"/>
          <p:cNvSpPr/>
          <p:nvPr/>
        </p:nvSpPr>
        <p:spPr>
          <a:xfrm>
            <a:off x="0" y="0"/>
            <a:ext cx="8560340"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2458466465"/>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DDI 3.2 is Simpler</a:t>
            </a:r>
            <a:endParaRPr lang="en-US" dirty="0"/>
          </a:p>
        </p:txBody>
      </p:sp>
      <p:sp>
        <p:nvSpPr>
          <p:cNvPr id="3" name="Rectangle 2"/>
          <p:cNvSpPr/>
          <p:nvPr/>
        </p:nvSpPr>
        <p:spPr>
          <a:xfrm>
            <a:off x="2057400" y="2133600"/>
            <a:ext cx="54864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3600" b="1" dirty="0" smtClean="0">
                <a:ln w="1905">
                  <a:solidFill>
                    <a:prstClr val="white"/>
                  </a:solidFill>
                </a:ln>
                <a:solidFill>
                  <a:prstClr val="black"/>
                </a:solidFill>
                <a:effectLst>
                  <a:innerShdw blurRad="69850" dist="43180" dir="5400000">
                    <a:srgbClr val="000000">
                      <a:alpha val="65000"/>
                    </a:srgbClr>
                  </a:innerShdw>
                </a:effectLst>
                <a:latin typeface="Tw Cen MT"/>
              </a:rPr>
              <a:t>“It all seems so simple.”</a:t>
            </a:r>
            <a:endParaRPr lang="en-US" sz="3600" b="1" dirty="0">
              <a:ln w="1905">
                <a:solidFill>
                  <a:prstClr val="white"/>
                </a:solidFill>
              </a:ln>
              <a:solidFill>
                <a:prstClr val="black"/>
              </a:solidFill>
              <a:effectLst>
                <a:innerShdw blurRad="69850" dist="43180" dir="5400000">
                  <a:srgbClr val="000000">
                    <a:alpha val="65000"/>
                  </a:srgbClr>
                </a:innerShdw>
              </a:effectLst>
              <a:latin typeface="Tw Cen MT"/>
            </a:endParaRPr>
          </a:p>
        </p:txBody>
      </p:sp>
      <p:pic>
        <p:nvPicPr>
          <p:cNvPr id="4" name="Picture 3"/>
          <p:cNvPicPr preferRelativeResize="0">
            <a:picLocks/>
          </p:cNvPicPr>
          <p:nvPr>
            <p:custDataLst>
              <p:custData r:id="rId1"/>
            </p:custDataLst>
          </p:nvPr>
        </p:nvPicPr>
        <p:blipFill rotWithShape="1">
          <a:blip r:embed="rId4">
            <a:extLst>
              <a:ext uri="{28A0092B-C50C-407E-A947-70E740481C1C}">
                <a14:useLocalDpi xmlns:a14="http://schemas.microsoft.com/office/drawing/2010/main" val="0"/>
              </a:ext>
            </a:extLst>
          </a:blip>
          <a:srcRect l="21068" t="22016" r="22016" b="23914"/>
          <a:stretch/>
        </p:blipFill>
        <p:spPr>
          <a:xfrm>
            <a:off x="920751" y="2173925"/>
            <a:ext cx="679449" cy="645475"/>
          </a:xfrm>
          <a:prstGeom prst="rect">
            <a:avLst/>
          </a:prstGeom>
        </p:spPr>
      </p:pic>
      <p:sp>
        <p:nvSpPr>
          <p:cNvPr id="5" name="TextBox 4"/>
          <p:cNvSpPr txBox="1"/>
          <p:nvPr/>
        </p:nvSpPr>
        <p:spPr>
          <a:xfrm>
            <a:off x="2057400" y="2895600"/>
            <a:ext cx="4214680" cy="646331"/>
          </a:xfrm>
          <a:prstGeom prst="rect">
            <a:avLst/>
          </a:prstGeom>
          <a:noFill/>
        </p:spPr>
        <p:txBody>
          <a:bodyPr wrap="none" rtlCol="0">
            <a:spAutoFit/>
          </a:bodyPr>
          <a:lstStyle/>
          <a:p>
            <a:pPr marL="285750" indent="-285750">
              <a:buFontTx/>
              <a:buChar char="-"/>
            </a:pPr>
            <a:r>
              <a:rPr lang="en-US" dirty="0" smtClean="0">
                <a:solidFill>
                  <a:prstClr val="black"/>
                </a:solidFill>
                <a:latin typeface="Tw Cen MT"/>
              </a:rPr>
              <a:t>Attendee, DDI 3.2 Training Workshop at </a:t>
            </a:r>
            <a:br>
              <a:rPr lang="en-US" dirty="0" smtClean="0">
                <a:solidFill>
                  <a:prstClr val="black"/>
                </a:solidFill>
                <a:latin typeface="Tw Cen MT"/>
              </a:rPr>
            </a:br>
            <a:r>
              <a:rPr lang="en-US" dirty="0" smtClean="0">
                <a:solidFill>
                  <a:prstClr val="black"/>
                </a:solidFill>
                <a:latin typeface="Tw Cen MT"/>
              </a:rPr>
              <a:t>the University of Michigan</a:t>
            </a:r>
            <a:endParaRPr lang="en-US" dirty="0">
              <a:solidFill>
                <a:prstClr val="black"/>
              </a:solidFill>
              <a:latin typeface="Tw Cen MT"/>
            </a:endParaRPr>
          </a:p>
        </p:txBody>
      </p:sp>
      <p:sp>
        <p:nvSpPr>
          <p:cNvPr id="9" name="PB"/>
          <p:cNvSpPr/>
          <p:nvPr/>
        </p:nvSpPr>
        <p:spPr>
          <a:xfrm>
            <a:off x="0" y="0"/>
            <a:ext cx="8754894"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1462114395"/>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DDI 3.2 is More Powerful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Active DDI 3.2 Projects</a:t>
            </a:r>
          </a:p>
          <a:p>
            <a:pPr lvl="1"/>
            <a:r>
              <a:rPr lang="en-US" dirty="0" smtClean="0"/>
              <a:t>Longitudinal Data Harmonization and Extraction</a:t>
            </a:r>
          </a:p>
          <a:p>
            <a:pPr lvl="1"/>
            <a:r>
              <a:rPr lang="en-US" dirty="0" smtClean="0"/>
              <a:t>Cognition Measurement Item Batteries</a:t>
            </a:r>
          </a:p>
          <a:p>
            <a:pPr lvl="1"/>
            <a:r>
              <a:rPr lang="en-US" dirty="0" smtClean="0"/>
              <a:t>Question Banks</a:t>
            </a:r>
          </a:p>
          <a:p>
            <a:pPr lvl="1"/>
            <a:r>
              <a:rPr lang="en-US" dirty="0" smtClean="0"/>
              <a:t>Survey Instrument Designers and Code Generators</a:t>
            </a:r>
            <a:br>
              <a:rPr lang="en-US" dirty="0" smtClean="0"/>
            </a:br>
            <a:r>
              <a:rPr lang="en-US" dirty="0" smtClean="0"/>
              <a:t>(at least 4 of </a:t>
            </a:r>
            <a:r>
              <a:rPr lang="en-US" smtClean="0"/>
              <a:t>these projects)</a:t>
            </a:r>
            <a:endParaRPr lang="en-US" dirty="0" smtClean="0"/>
          </a:p>
          <a:p>
            <a:pPr lvl="1"/>
            <a:r>
              <a:rPr lang="en-US" dirty="0" smtClean="0"/>
              <a:t>Data Curation and Archive Workflow Management</a:t>
            </a:r>
          </a:p>
          <a:p>
            <a:pPr lvl="1"/>
            <a:r>
              <a:rPr lang="en-US" dirty="0" smtClean="0"/>
              <a:t>Classification Management</a:t>
            </a:r>
          </a:p>
          <a:p>
            <a:pPr lvl="1"/>
            <a:r>
              <a:rPr lang="en-US" dirty="0" smtClean="0"/>
              <a:t>Eurostat Quality Reporting</a:t>
            </a:r>
          </a:p>
          <a:p>
            <a:endParaRPr lang="en-US" dirty="0"/>
          </a:p>
          <a:p>
            <a:r>
              <a:rPr lang="en-US" dirty="0" smtClean="0">
                <a:solidFill>
                  <a:srgbClr val="00B0F0"/>
                </a:solidFill>
              </a:rPr>
              <a:t>What else?</a:t>
            </a:r>
            <a:endParaRPr lang="en-US" dirty="0">
              <a:solidFill>
                <a:srgbClr val="00B0F0"/>
              </a:solidFill>
            </a:endParaRPr>
          </a:p>
        </p:txBody>
      </p:sp>
      <p:sp>
        <p:nvSpPr>
          <p:cNvPr id="7" name="PB"/>
          <p:cNvSpPr/>
          <p:nvPr/>
        </p:nvSpPr>
        <p:spPr>
          <a:xfrm>
            <a:off x="0" y="0"/>
            <a:ext cx="8949447"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3856977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
            <a:ext cx="6477000" cy="1447800"/>
          </a:xfrm>
        </p:spPr>
        <p:txBody>
          <a:bodyPr>
            <a:normAutofit/>
          </a:bodyPr>
          <a:lstStyle/>
          <a:p>
            <a:pPr algn="ctr"/>
            <a:r>
              <a:rPr lang="en-US" cap="none" dirty="0" smtClean="0"/>
              <a:t>Thank You</a:t>
            </a:r>
            <a:endParaRPr lang="en-US" cap="none" dirty="0"/>
          </a:p>
        </p:txBody>
      </p:sp>
      <p:sp>
        <p:nvSpPr>
          <p:cNvPr id="3" name="Subtitle 2"/>
          <p:cNvSpPr>
            <a:spLocks noGrp="1"/>
          </p:cNvSpPr>
          <p:nvPr>
            <p:ph type="subTitle" idx="1"/>
          </p:nvPr>
        </p:nvSpPr>
        <p:spPr/>
        <p:txBody>
          <a:bodyPr/>
          <a:lstStyle/>
          <a:p>
            <a:r>
              <a:rPr lang="en-US" dirty="0" smtClean="0"/>
              <a:t>NADDI 2014 - Vancouver, Canada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82013936"/>
              </p:ext>
            </p:extLst>
          </p:nvPr>
        </p:nvGraphicFramePr>
        <p:xfrm>
          <a:off x="2667000" y="3581400"/>
          <a:ext cx="4594406" cy="1702752"/>
        </p:xfrm>
        <a:graphic>
          <a:graphicData uri="http://schemas.openxmlformats.org/drawingml/2006/table">
            <a:tbl>
              <a:tblPr firstRow="1" bandRow="1">
                <a:tableStyleId>{2D5ABB26-0587-4C30-8999-92F81FD0307C}</a:tableStyleId>
              </a:tblPr>
              <a:tblGrid>
                <a:gridCol w="399513"/>
                <a:gridCol w="1198541"/>
                <a:gridCol w="2996352"/>
              </a:tblGrid>
              <a:tr h="422366">
                <a:tc>
                  <a:txBody>
                    <a:bodyPr/>
                    <a:lstStyle/>
                    <a:p>
                      <a:endParaRPr lang="en-US" sz="2400" dirty="0"/>
                    </a:p>
                  </a:txBody>
                  <a:tcPr marL="59927" marR="59927" marT="29964" marB="29964"/>
                </a:tc>
                <a:tc>
                  <a:txBody>
                    <a:bodyPr/>
                    <a:lstStyle/>
                    <a:p>
                      <a:r>
                        <a:rPr lang="en-US" sz="1800" dirty="0" smtClean="0"/>
                        <a:t>Web</a:t>
                      </a:r>
                      <a:endParaRPr lang="en-US" sz="1800" dirty="0"/>
                    </a:p>
                  </a:txBody>
                  <a:tcPr marL="59927" marR="59927" marT="29964" marB="29964"/>
                </a:tc>
                <a:tc>
                  <a:txBody>
                    <a:bodyPr/>
                    <a:lstStyle/>
                    <a:p>
                      <a:r>
                        <a:rPr lang="en-US" sz="1800" dirty="0" smtClean="0"/>
                        <a:t>colectica.com</a:t>
                      </a:r>
                      <a:endParaRPr lang="en-US" sz="1800" dirty="0"/>
                    </a:p>
                  </a:txBody>
                  <a:tcPr marL="59927" marR="59927" marT="29964" marB="29964"/>
                </a:tc>
              </a:tr>
              <a:tr h="422366">
                <a:tc>
                  <a:txBody>
                    <a:bodyPr/>
                    <a:lstStyle/>
                    <a:p>
                      <a:endParaRPr lang="en-US" sz="2400" dirty="0"/>
                    </a:p>
                  </a:txBody>
                  <a:tcPr marL="59927" marR="59927" marT="29964" marB="29964"/>
                </a:tc>
                <a:tc>
                  <a:txBody>
                    <a:bodyPr/>
                    <a:lstStyle/>
                    <a:p>
                      <a:r>
                        <a:rPr lang="en-US" sz="1800" dirty="0" smtClean="0"/>
                        <a:t>Blog</a:t>
                      </a:r>
                      <a:endParaRPr lang="en-US" sz="1800" dirty="0"/>
                    </a:p>
                  </a:txBody>
                  <a:tcPr marL="59927" marR="59927" marT="29964" marB="29964"/>
                </a:tc>
                <a:tc>
                  <a:txBody>
                    <a:bodyPr/>
                    <a:lstStyle/>
                    <a:p>
                      <a:r>
                        <a:rPr lang="en-US" sz="1800" dirty="0" smtClean="0"/>
                        <a:t>blogs.colectica.com</a:t>
                      </a:r>
                      <a:endParaRPr lang="en-US" sz="1800" dirty="0"/>
                    </a:p>
                  </a:txBody>
                  <a:tcPr marL="59927" marR="59927" marT="29964" marB="29964"/>
                </a:tc>
              </a:tr>
              <a:tr h="422366">
                <a:tc>
                  <a:txBody>
                    <a:bodyPr/>
                    <a:lstStyle/>
                    <a:p>
                      <a:endParaRPr lang="en-US" sz="2400" dirty="0"/>
                    </a:p>
                  </a:txBody>
                  <a:tcPr marL="59927" marR="59927" marT="29964" marB="29964"/>
                </a:tc>
                <a:tc>
                  <a:txBody>
                    <a:bodyPr/>
                    <a:lstStyle/>
                    <a:p>
                      <a:r>
                        <a:rPr lang="en-US" sz="1800" dirty="0" smtClean="0"/>
                        <a:t>Twitter</a:t>
                      </a:r>
                      <a:endParaRPr lang="en-US" sz="1800" dirty="0"/>
                    </a:p>
                  </a:txBody>
                  <a:tcPr marL="59927" marR="59927" marT="29964" marB="29964"/>
                </a:tc>
                <a:tc>
                  <a:txBody>
                    <a:bodyPr/>
                    <a:lstStyle/>
                    <a:p>
                      <a:r>
                        <a:rPr lang="en-US" sz="1800" dirty="0" smtClean="0"/>
                        <a:t>@Colectica</a:t>
                      </a:r>
                      <a:endParaRPr lang="en-US" sz="1800" dirty="0"/>
                    </a:p>
                  </a:txBody>
                  <a:tcPr marL="59927" marR="59927" marT="29964" marB="29964"/>
                </a:tc>
              </a:tr>
              <a:tr h="422366">
                <a:tc>
                  <a:txBody>
                    <a:bodyPr/>
                    <a:lstStyle/>
                    <a:p>
                      <a:endParaRPr lang="en-US" sz="2400" dirty="0"/>
                    </a:p>
                  </a:txBody>
                  <a:tcPr marL="59927" marR="59927" marT="29964" marB="29964"/>
                </a:tc>
                <a:tc>
                  <a:txBody>
                    <a:bodyPr/>
                    <a:lstStyle/>
                    <a:p>
                      <a:r>
                        <a:rPr lang="en-US" sz="1800" dirty="0" smtClean="0"/>
                        <a:t>YouTube</a:t>
                      </a:r>
                      <a:endParaRPr lang="en-US" sz="1800" dirty="0"/>
                    </a:p>
                  </a:txBody>
                  <a:tcPr marL="59927" marR="59927" marT="29964" marB="29964"/>
                </a:tc>
                <a:tc>
                  <a:txBody>
                    <a:bodyPr/>
                    <a:lstStyle/>
                    <a:p>
                      <a:r>
                        <a:rPr lang="en-US" sz="1800" dirty="0" smtClean="0"/>
                        <a:t>youtube.com/</a:t>
                      </a:r>
                      <a:r>
                        <a:rPr lang="en-US" sz="1800" dirty="0" err="1" smtClean="0"/>
                        <a:t>colectica</a:t>
                      </a:r>
                      <a:endParaRPr lang="en-US" sz="1800" dirty="0"/>
                    </a:p>
                  </a:txBody>
                  <a:tcPr marL="59927" marR="59927" marT="29964" marB="29964"/>
                </a:tc>
              </a:tr>
            </a:tbl>
          </a:graphicData>
        </a:graphic>
      </p:graphicFrame>
      <p:pic>
        <p:nvPicPr>
          <p:cNvPr id="5" name="Picture 2" descr="D:\Downloads\twit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9864" y="4404834"/>
            <a:ext cx="365760" cy="3657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D:\Downloads\youtub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9864" y="4815840"/>
            <a:ext cx="365760" cy="3657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9864" y="3993829"/>
            <a:ext cx="365760" cy="365760"/>
          </a:xfrm>
          <a:prstGeom prst="rect">
            <a:avLst/>
          </a:prstGeom>
        </p:spPr>
      </p:pic>
      <p:sp>
        <p:nvSpPr>
          <p:cNvPr id="8" name="TextBox 7"/>
          <p:cNvSpPr txBox="1"/>
          <p:nvPr/>
        </p:nvSpPr>
        <p:spPr>
          <a:xfrm>
            <a:off x="1752600" y="2433935"/>
            <a:ext cx="5365828" cy="461665"/>
          </a:xfrm>
          <a:prstGeom prst="rect">
            <a:avLst/>
          </a:prstGeom>
          <a:noFill/>
        </p:spPr>
        <p:txBody>
          <a:bodyPr wrap="none" rtlCol="0">
            <a:spAutoFit/>
          </a:bodyPr>
          <a:lstStyle/>
          <a:p>
            <a:r>
              <a:rPr lang="en-US" sz="2400" dirty="0" smtClean="0">
                <a:solidFill>
                  <a:prstClr val="white"/>
                </a:solidFill>
                <a:latin typeface="Tw Cen MT"/>
              </a:rPr>
              <a:t>Jeremy Iverson	       jeremy@colectica.com</a:t>
            </a:r>
            <a:endParaRPr lang="en-US" sz="2400" dirty="0">
              <a:solidFill>
                <a:prstClr val="white"/>
              </a:solidFill>
              <a:latin typeface="Tw Cen MT"/>
            </a:endParaRPr>
          </a:p>
        </p:txBody>
      </p:sp>
      <p:sp>
        <p:nvSpPr>
          <p:cNvPr id="12" name="PB"/>
          <p:cNvSpPr/>
          <p:nvPr/>
        </p:nvSpPr>
        <p:spPr>
          <a:xfrm>
            <a:off x="0" y="0"/>
            <a:ext cx="9144000" cy="76200"/>
          </a:xfrm>
          <a:prstGeom prst="rect">
            <a:avLst/>
          </a:prstGeom>
          <a:solidFill>
            <a:srgbClr val="0000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w Cen MT"/>
            </a:endParaRPr>
          </a:p>
        </p:txBody>
      </p:sp>
    </p:spTree>
    <p:extLst>
      <p:ext uri="{BB962C8B-B14F-4D97-AF65-F5344CB8AC3E}">
        <p14:creationId xmlns:p14="http://schemas.microsoft.com/office/powerpoint/2010/main" val="637353014"/>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09800"/>
            <a:ext cx="8229600" cy="1069848"/>
          </a:xfrm>
        </p:spPr>
        <p:txBody>
          <a:bodyPr/>
          <a:lstStyle/>
          <a:p>
            <a:r>
              <a:rPr lang="en-US" dirty="0" smtClean="0"/>
              <a:t>Moving Forward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DDI Moving Forward Project </a:t>
            </a:r>
            <a:endParaRPr lang="en-US" dirty="0"/>
          </a:p>
        </p:txBody>
      </p:sp>
      <p:sp>
        <p:nvSpPr>
          <p:cNvPr id="4" name="Content Placeholder 3"/>
          <p:cNvSpPr>
            <a:spLocks noGrp="1"/>
          </p:cNvSpPr>
          <p:nvPr>
            <p:ph idx="1"/>
          </p:nvPr>
        </p:nvSpPr>
        <p:spPr/>
        <p:txBody>
          <a:bodyPr>
            <a:normAutofit fontScale="85000" lnSpcReduction="20000"/>
          </a:bodyPr>
          <a:lstStyle/>
          <a:p>
            <a:r>
              <a:rPr lang="en-AU" dirty="0" smtClean="0"/>
              <a:t>The </a:t>
            </a:r>
            <a:r>
              <a:rPr lang="en-AU" dirty="0"/>
              <a:t>DDI project began around 20 years ago with the aim of creating a structured metadata standard for the social sciences. </a:t>
            </a:r>
            <a:br>
              <a:rPr lang="en-AU" dirty="0"/>
            </a:br>
            <a:r>
              <a:rPr lang="en-AU" dirty="0"/>
              <a:t/>
            </a:r>
            <a:br>
              <a:rPr lang="en-AU" dirty="0"/>
            </a:br>
            <a:r>
              <a:rPr lang="en-AU" dirty="0"/>
              <a:t>We are </a:t>
            </a:r>
            <a:r>
              <a:rPr lang="en-AU" dirty="0" smtClean="0"/>
              <a:t>seeking </a:t>
            </a:r>
            <a:r>
              <a:rPr lang="en-AU" dirty="0"/>
              <a:t>to again improve the value we provide to our members by creating a 'model-based DDI'. This next generation DDI </a:t>
            </a:r>
            <a:r>
              <a:rPr lang="en-AU" dirty="0" smtClean="0"/>
              <a:t>will:</a:t>
            </a:r>
          </a:p>
          <a:p>
            <a:pPr lvl="1"/>
            <a:r>
              <a:rPr lang="en-AU" dirty="0" smtClean="0"/>
              <a:t>be </a:t>
            </a:r>
            <a:r>
              <a:rPr lang="en-AU" dirty="0"/>
              <a:t>easier to use, </a:t>
            </a:r>
            <a:endParaRPr lang="en-AU" dirty="0" smtClean="0"/>
          </a:p>
          <a:p>
            <a:pPr lvl="1"/>
            <a:r>
              <a:rPr lang="en-AU" dirty="0" smtClean="0"/>
              <a:t>be </a:t>
            </a:r>
            <a:r>
              <a:rPr lang="en-AU" dirty="0"/>
              <a:t>able to be quickly adapted to changing future </a:t>
            </a:r>
            <a:r>
              <a:rPr lang="en-AU" dirty="0" smtClean="0"/>
              <a:t>needs </a:t>
            </a:r>
          </a:p>
          <a:p>
            <a:pPr lvl="1"/>
            <a:r>
              <a:rPr lang="en-AU" dirty="0" smtClean="0"/>
              <a:t>provide </a:t>
            </a:r>
            <a:r>
              <a:rPr lang="en-AU" dirty="0"/>
              <a:t>an even smarter and more economical way for organisations to manage their metadata, and </a:t>
            </a:r>
            <a:endParaRPr lang="en-AU" dirty="0" smtClean="0"/>
          </a:p>
          <a:p>
            <a:pPr lvl="1"/>
            <a:r>
              <a:rPr lang="en-AU" dirty="0" smtClean="0"/>
              <a:t>make </a:t>
            </a:r>
            <a:r>
              <a:rPr lang="en-AU" dirty="0"/>
              <a:t>it easier for you to interact with data from other disciplines and standards.</a:t>
            </a:r>
            <a:endParaRPr lang="en-US" dirty="0"/>
          </a:p>
        </p:txBody>
      </p:sp>
    </p:spTree>
    <p:extLst>
      <p:ext uri="{BB962C8B-B14F-4D97-AF65-F5344CB8AC3E}">
        <p14:creationId xmlns:p14="http://schemas.microsoft.com/office/powerpoint/2010/main" val="3128524193"/>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 Agile Project</a:t>
            </a:r>
            <a:endParaRPr lang="en-AU" dirty="0"/>
          </a:p>
        </p:txBody>
      </p:sp>
      <p:sp>
        <p:nvSpPr>
          <p:cNvPr id="3" name="Content Placeholder 2"/>
          <p:cNvSpPr>
            <a:spLocks noGrp="1"/>
          </p:cNvSpPr>
          <p:nvPr>
            <p:ph idx="1"/>
          </p:nvPr>
        </p:nvSpPr>
        <p:spPr/>
        <p:txBody>
          <a:bodyPr/>
          <a:lstStyle/>
          <a:p>
            <a:r>
              <a:rPr lang="en-AU" dirty="0" smtClean="0"/>
              <a:t>In order to accelerate the development of DDI4, it has been decided to use an Agile approach</a:t>
            </a:r>
          </a:p>
          <a:p>
            <a:endParaRPr lang="en-AU" dirty="0"/>
          </a:p>
          <a:p>
            <a:r>
              <a:rPr lang="en-AU" dirty="0" smtClean="0"/>
              <a:t>Agile project management is a </a:t>
            </a:r>
            <a:r>
              <a:rPr lang="en-AU" dirty="0"/>
              <a:t>'start and adjust' model, </a:t>
            </a:r>
            <a:r>
              <a:rPr lang="en-AU" dirty="0" smtClean="0"/>
              <a:t>rather than </a:t>
            </a:r>
            <a:r>
              <a:rPr lang="en-AU" dirty="0"/>
              <a:t>a fixed </a:t>
            </a:r>
            <a:r>
              <a:rPr lang="en-AU" dirty="0" smtClean="0"/>
              <a:t>plan</a:t>
            </a:r>
          </a:p>
          <a:p>
            <a:endParaRPr lang="en-AU" dirty="0"/>
          </a:p>
          <a:p>
            <a:r>
              <a:rPr lang="en-AU" dirty="0" smtClean="0"/>
              <a:t>This allows for the adjustment of plans to ensure that user needs are being met</a:t>
            </a:r>
            <a:endParaRPr lang="en-AU" dirty="0"/>
          </a:p>
        </p:txBody>
      </p:sp>
    </p:spTree>
    <p:extLst>
      <p:ext uri="{BB962C8B-B14F-4D97-AF65-F5344CB8AC3E}">
        <p14:creationId xmlns:p14="http://schemas.microsoft.com/office/powerpoint/2010/main" val="4176109079"/>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 Deliverables</a:t>
            </a:r>
            <a:endParaRPr lang="en-AU" dirty="0"/>
          </a:p>
        </p:txBody>
      </p:sp>
      <p:sp>
        <p:nvSpPr>
          <p:cNvPr id="3" name="Content Placeholder 2"/>
          <p:cNvSpPr>
            <a:spLocks noGrp="1"/>
          </p:cNvSpPr>
          <p:nvPr>
            <p:ph idx="1"/>
          </p:nvPr>
        </p:nvSpPr>
        <p:spPr/>
        <p:txBody>
          <a:bodyPr>
            <a:normAutofit fontScale="70000" lnSpcReduction="20000"/>
          </a:bodyPr>
          <a:lstStyle/>
          <a:p>
            <a:r>
              <a:rPr lang="en-US" dirty="0"/>
              <a:t>Project deliverables will </a:t>
            </a:r>
            <a:r>
              <a:rPr lang="en-US" dirty="0" smtClean="0"/>
              <a:t>include a </a:t>
            </a:r>
            <a:r>
              <a:rPr lang="en-US" dirty="0"/>
              <a:t>UML model for DDI 4 but also XML and RDF </a:t>
            </a:r>
            <a:r>
              <a:rPr lang="en-US" dirty="0" smtClean="0"/>
              <a:t>bindings.</a:t>
            </a:r>
          </a:p>
          <a:p>
            <a:endParaRPr lang="en-US" dirty="0"/>
          </a:p>
          <a:p>
            <a:r>
              <a:rPr lang="en-US" dirty="0" smtClean="0"/>
              <a:t>The DDI </a:t>
            </a:r>
            <a:r>
              <a:rPr lang="en-US" dirty="0"/>
              <a:t>Alliance will release two types of products to meet the needs of a diverse audience</a:t>
            </a:r>
            <a:r>
              <a:rPr lang="en-US" dirty="0" smtClean="0"/>
              <a:t>:</a:t>
            </a:r>
          </a:p>
          <a:p>
            <a:pPr marL="109728" indent="0">
              <a:buNone/>
            </a:pPr>
            <a:endParaRPr lang="en-AU" dirty="0"/>
          </a:p>
          <a:p>
            <a:pPr lvl="1"/>
            <a:r>
              <a:rPr lang="en-US" i="1" dirty="0" smtClean="0"/>
              <a:t>Functional Views</a:t>
            </a:r>
            <a:r>
              <a:rPr lang="en-US" dirty="0" smtClean="0"/>
              <a:t> - These views are in essence profiles of the full specification oriented around specific user needs – for example, simple data description, simple codebook, and discovery are functional views. Most </a:t>
            </a:r>
            <a:r>
              <a:rPr lang="en-US" dirty="0"/>
              <a:t>users would interact only with the Functional View(s) that interest them. The DDI Alliance would publish a set of official standard </a:t>
            </a:r>
            <a:r>
              <a:rPr lang="en-US" dirty="0" smtClean="0"/>
              <a:t>views.</a:t>
            </a:r>
          </a:p>
          <a:p>
            <a:pPr lvl="1"/>
            <a:endParaRPr lang="en-AU" dirty="0"/>
          </a:p>
          <a:p>
            <a:pPr lvl="1"/>
            <a:r>
              <a:rPr lang="en-US" i="1" dirty="0"/>
              <a:t>The Library of Objects</a:t>
            </a:r>
            <a:r>
              <a:rPr lang="en-US" dirty="0"/>
              <a:t>, which encompasses the entire DDI 4.0 </a:t>
            </a:r>
            <a:r>
              <a:rPr lang="en-US" dirty="0" smtClean="0"/>
              <a:t>model. Objects </a:t>
            </a:r>
            <a:r>
              <a:rPr lang="en-US" dirty="0"/>
              <a:t>are organized into </a:t>
            </a:r>
            <a:r>
              <a:rPr lang="en-US" dirty="0" smtClean="0"/>
              <a:t>packages in the Library. Packages are mutually exclusive and comprehensive. This second product is </a:t>
            </a:r>
            <a:r>
              <a:rPr lang="en-US" dirty="0"/>
              <a:t>intended for use by more sophisticated </a:t>
            </a:r>
            <a:r>
              <a:rPr lang="en-US" dirty="0" smtClean="0"/>
              <a:t>users</a:t>
            </a:r>
          </a:p>
        </p:txBody>
      </p:sp>
    </p:spTree>
    <p:extLst>
      <p:ext uri="{BB962C8B-B14F-4D97-AF65-F5344CB8AC3E}">
        <p14:creationId xmlns:p14="http://schemas.microsoft.com/office/powerpoint/2010/main" val="6128839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057400"/>
          </a:xfrm>
        </p:spPr>
        <p:txBody>
          <a:bodyPr>
            <a:normAutofit/>
          </a:bodyPr>
          <a:lstStyle/>
          <a:p>
            <a:r>
              <a:rPr lang="en-US" dirty="0" smtClean="0"/>
              <a:t>Changes in the structure of existing content</a:t>
            </a:r>
            <a:endParaRPr lang="en-US" dirty="0"/>
          </a:p>
        </p:txBody>
      </p:sp>
      <p:sp>
        <p:nvSpPr>
          <p:cNvPr id="2" name="Content Placeholder 1"/>
          <p:cNvSpPr>
            <a:spLocks noGrp="1"/>
          </p:cNvSpPr>
          <p:nvPr>
            <p:ph idx="1"/>
          </p:nvPr>
        </p:nvSpPr>
        <p:spPr>
          <a:xfrm>
            <a:off x="457200" y="2362200"/>
            <a:ext cx="8229600" cy="3733800"/>
          </a:xfrm>
        </p:spPr>
        <p:txBody>
          <a:bodyPr>
            <a:normAutofit/>
          </a:bodyPr>
          <a:lstStyle/>
          <a:p>
            <a:r>
              <a:rPr lang="en-US" dirty="0" smtClean="0"/>
              <a:t>Bundling language equivalents in a single element</a:t>
            </a:r>
          </a:p>
          <a:p>
            <a:r>
              <a:rPr lang="en-US" dirty="0" smtClean="0"/>
              <a:t>Representations and missing values</a:t>
            </a:r>
          </a:p>
          <a:p>
            <a:r>
              <a:rPr lang="en-US" dirty="0" smtClean="0"/>
              <a:t>Managing identification content</a:t>
            </a:r>
          </a:p>
          <a:p>
            <a:r>
              <a:rPr lang="en-US" dirty="0"/>
              <a:t>Name </a:t>
            </a:r>
            <a:r>
              <a:rPr lang="en-US" dirty="0" smtClean="0"/>
              <a:t>clashes</a:t>
            </a:r>
          </a:p>
          <a:p>
            <a:pPr lvl="1"/>
            <a:r>
              <a:rPr lang="en-US" dirty="0" smtClean="0"/>
              <a:t>Note where object names are changing (these may be namespace specific)</a:t>
            </a:r>
            <a:endParaRPr lang="en-US" dirty="0"/>
          </a:p>
          <a:p>
            <a:r>
              <a:rPr lang="en-US" dirty="0" smtClean="0"/>
              <a:t>New Code Value Types</a:t>
            </a:r>
            <a:endParaRPr lang="en-US" dirty="0"/>
          </a:p>
          <a:p>
            <a:pPr marL="0" indent="0">
              <a:buNone/>
            </a:pPr>
            <a:endParaRPr lang="en-US" dirty="0"/>
          </a:p>
        </p:txBody>
      </p:sp>
    </p:spTree>
    <p:extLst>
      <p:ext uri="{BB962C8B-B14F-4D97-AF65-F5344CB8AC3E}">
        <p14:creationId xmlns:p14="http://schemas.microsoft.com/office/powerpoint/2010/main" val="742431419"/>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Sprints are a way to further accelerate progress.  </a:t>
            </a:r>
            <a:endParaRPr lang="en-US" dirty="0"/>
          </a:p>
          <a:p>
            <a:endParaRPr lang="en-US" dirty="0" smtClean="0"/>
          </a:p>
          <a:p>
            <a:r>
              <a:rPr lang="en-US" dirty="0" smtClean="0"/>
              <a:t>During a sprint, participants brought together for a set period to progress specific outputs and out comes. </a:t>
            </a:r>
          </a:p>
          <a:p>
            <a:endParaRPr lang="en-US" dirty="0"/>
          </a:p>
          <a:p>
            <a:r>
              <a:rPr lang="en-US" dirty="0" smtClean="0"/>
              <a:t>Key features of sprint process:</a:t>
            </a:r>
            <a:endParaRPr lang="en-US" dirty="0"/>
          </a:p>
          <a:p>
            <a:pPr lvl="1"/>
            <a:r>
              <a:rPr lang="en-US" dirty="0" smtClean="0"/>
              <a:t>Priorities are adjusted on an on-going basis</a:t>
            </a:r>
          </a:p>
          <a:p>
            <a:pPr lvl="1"/>
            <a:r>
              <a:rPr lang="en-US" dirty="0" smtClean="0"/>
              <a:t>The group is “self-organizing”</a:t>
            </a:r>
          </a:p>
          <a:p>
            <a:pPr lvl="1"/>
            <a:r>
              <a:rPr lang="en-US" dirty="0" smtClean="0"/>
              <a:t>Frequent plenary sessions and flexible assignments of participants</a:t>
            </a:r>
          </a:p>
          <a:p>
            <a:pPr lvl="1"/>
            <a:r>
              <a:rPr lang="en-US" dirty="0" smtClean="0"/>
              <a:t>Groups are organized and re-organized based on the perceived rate of progress and priorities of the deliverables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to date</a:t>
            </a:r>
            <a:endParaRPr lang="en-US" dirty="0"/>
          </a:p>
        </p:txBody>
      </p:sp>
      <p:sp>
        <p:nvSpPr>
          <p:cNvPr id="3" name="Content Placeholder 2"/>
          <p:cNvSpPr>
            <a:spLocks noGrp="1"/>
          </p:cNvSpPr>
          <p:nvPr>
            <p:ph idx="1"/>
          </p:nvPr>
        </p:nvSpPr>
        <p:spPr/>
        <p:txBody>
          <a:bodyPr>
            <a:normAutofit/>
          </a:bodyPr>
          <a:lstStyle/>
          <a:p>
            <a:r>
              <a:rPr lang="en-US" dirty="0" smtClean="0"/>
              <a:t>Three sprints:</a:t>
            </a:r>
          </a:p>
          <a:p>
            <a:pPr lvl="1"/>
            <a:r>
              <a:rPr lang="en-US" dirty="0" err="1" smtClean="0"/>
              <a:t>Dagstuhl</a:t>
            </a:r>
            <a:r>
              <a:rPr lang="en-US" dirty="0" smtClean="0"/>
              <a:t> (October 2013)</a:t>
            </a:r>
          </a:p>
          <a:p>
            <a:pPr lvl="1"/>
            <a:r>
              <a:rPr lang="en-US" dirty="0" smtClean="0"/>
              <a:t>EDDI (December 2013)</a:t>
            </a:r>
          </a:p>
          <a:p>
            <a:pPr lvl="1"/>
            <a:r>
              <a:rPr lang="en-US" dirty="0" smtClean="0"/>
              <a:t>NADDI (March 2014)</a:t>
            </a:r>
          </a:p>
          <a:p>
            <a:endParaRPr lang="en-US" dirty="0" smtClean="0"/>
          </a:p>
          <a:p>
            <a:r>
              <a:rPr lang="en-US" dirty="0" smtClean="0"/>
              <a:t>Virtual task teams – Following the sprints, a number of task teams were created to follow up work.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Want to know more?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Minutes and formal products from the </a:t>
            </a:r>
            <a:r>
              <a:rPr lang="en-US" dirty="0" err="1" smtClean="0"/>
              <a:t>Dagstuhl</a:t>
            </a:r>
            <a:r>
              <a:rPr lang="en-US" dirty="0" smtClean="0"/>
              <a:t> and EDDI sprints are found at the DDI site</a:t>
            </a:r>
          </a:p>
          <a:p>
            <a:pPr lvl="1"/>
            <a:r>
              <a:rPr lang="en-US" dirty="0" smtClean="0">
                <a:hlinkClick r:id="rId2"/>
              </a:rPr>
              <a:t>http://www.ddialliance.org/ddi-moving-forward-process</a:t>
            </a:r>
            <a:endParaRPr lang="en-US" dirty="0" smtClean="0"/>
          </a:p>
          <a:p>
            <a:endParaRPr lang="en-US" dirty="0" smtClean="0"/>
          </a:p>
          <a:p>
            <a:r>
              <a:rPr lang="en-US" dirty="0" smtClean="0"/>
              <a:t>A new public wiki has been established to maintain and organize all working and final documents</a:t>
            </a:r>
          </a:p>
          <a:p>
            <a:pPr lvl="1"/>
            <a:r>
              <a:rPr lang="en-US" dirty="0"/>
              <a:t>http://www1.unece.org/stat/platform/display/DDI4/DDI+Moving+Forward+Project+Home</a:t>
            </a:r>
            <a:endParaRPr lang="en-US" dirty="0" smtClean="0"/>
          </a:p>
          <a:p>
            <a:endParaRPr lang="en-US" dirty="0" smtClean="0"/>
          </a:p>
          <a:p>
            <a:r>
              <a:rPr lang="en-US" dirty="0" smtClean="0"/>
              <a:t>Current development platform for content capture</a:t>
            </a:r>
          </a:p>
          <a:p>
            <a:pPr lvl="1"/>
            <a:r>
              <a:rPr lang="en-US" dirty="0" smtClean="0"/>
              <a:t>http://lion.ddialliance.org/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Want to get involved?</a:t>
            </a:r>
            <a:endParaRPr lang="en-AU" dirty="0"/>
          </a:p>
        </p:txBody>
      </p:sp>
      <p:sp>
        <p:nvSpPr>
          <p:cNvPr id="3" name="Content Placeholder 2"/>
          <p:cNvSpPr>
            <a:spLocks noGrp="1"/>
          </p:cNvSpPr>
          <p:nvPr>
            <p:ph idx="1"/>
          </p:nvPr>
        </p:nvSpPr>
        <p:spPr/>
        <p:txBody>
          <a:bodyPr>
            <a:normAutofit/>
          </a:bodyPr>
          <a:lstStyle/>
          <a:p>
            <a:r>
              <a:rPr lang="en-GB" dirty="0" smtClean="0"/>
              <a:t>It is open </a:t>
            </a:r>
            <a:r>
              <a:rPr lang="en-GB" dirty="0"/>
              <a:t>to participation from any interested country or organisation, </a:t>
            </a:r>
            <a:r>
              <a:rPr lang="en-GB" dirty="0" smtClean="0"/>
              <a:t>with a strong interest in DDI. </a:t>
            </a:r>
          </a:p>
          <a:p>
            <a:endParaRPr lang="en-GB" dirty="0"/>
          </a:p>
          <a:p>
            <a:r>
              <a:rPr lang="en-GB" dirty="0" smtClean="0"/>
              <a:t>Participation </a:t>
            </a:r>
            <a:r>
              <a:rPr lang="en-GB" dirty="0"/>
              <a:t>is on a voluntary, unfunded basis, therefore the specific outcomes will automatically focus on areas considered to be priorities for the participating organisations.</a:t>
            </a:r>
            <a:endParaRPr lang="en-AU" dirty="0"/>
          </a:p>
        </p:txBody>
      </p:sp>
    </p:spTree>
    <p:extLst>
      <p:ext uri="{BB962C8B-B14F-4D97-AF65-F5344CB8AC3E}">
        <p14:creationId xmlns:p14="http://schemas.microsoft.com/office/powerpoint/2010/main" val="3564968159"/>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t>Technical Committee – ddi-srg@icpsr.umich.edu</a:t>
            </a:r>
            <a:endParaRPr lang="en-US" dirty="0"/>
          </a:p>
        </p:txBody>
      </p:sp>
    </p:spTree>
    <p:extLst>
      <p:ext uri="{BB962C8B-B14F-4D97-AF65-F5344CB8AC3E}">
        <p14:creationId xmlns:p14="http://schemas.microsoft.com/office/powerpoint/2010/main" val="4834672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057400"/>
          </a:xfrm>
        </p:spPr>
        <p:txBody>
          <a:bodyPr>
            <a:normAutofit/>
          </a:bodyPr>
          <a:lstStyle/>
          <a:p>
            <a:r>
              <a:rPr lang="en-US" dirty="0" smtClean="0"/>
              <a:t>Changes in the structure of existing content</a:t>
            </a:r>
            <a:endParaRPr lang="en-US" dirty="0"/>
          </a:p>
        </p:txBody>
      </p:sp>
      <p:sp>
        <p:nvSpPr>
          <p:cNvPr id="2" name="Content Placeholder 1"/>
          <p:cNvSpPr>
            <a:spLocks noGrp="1"/>
          </p:cNvSpPr>
          <p:nvPr>
            <p:ph idx="1"/>
          </p:nvPr>
        </p:nvSpPr>
        <p:spPr>
          <a:xfrm>
            <a:off x="457200" y="2362200"/>
            <a:ext cx="8229600" cy="3733800"/>
          </a:xfrm>
        </p:spPr>
        <p:txBody>
          <a:bodyPr>
            <a:normAutofit fontScale="92500" lnSpcReduction="10000"/>
          </a:bodyPr>
          <a:lstStyle/>
          <a:p>
            <a:r>
              <a:rPr lang="en-US" dirty="0" smtClean="0"/>
              <a:t>Bundling language equivalents in a single element</a:t>
            </a:r>
          </a:p>
          <a:p>
            <a:r>
              <a:rPr lang="en-US" dirty="0" smtClean="0"/>
              <a:t>Representations and missing values</a:t>
            </a:r>
          </a:p>
          <a:p>
            <a:r>
              <a:rPr lang="en-US" dirty="0" smtClean="0"/>
              <a:t>Managing identification content</a:t>
            </a:r>
          </a:p>
          <a:p>
            <a:r>
              <a:rPr lang="en-US" dirty="0"/>
              <a:t>Name clashes</a:t>
            </a:r>
          </a:p>
          <a:p>
            <a:r>
              <a:rPr lang="en-US" dirty="0"/>
              <a:t>New Code Value </a:t>
            </a:r>
            <a:r>
              <a:rPr lang="en-US" dirty="0" smtClean="0"/>
              <a:t>Types</a:t>
            </a:r>
          </a:p>
          <a:p>
            <a:pPr lvl="1"/>
            <a:r>
              <a:rPr lang="en-US" dirty="0" smtClean="0"/>
              <a:t>Many attributes were changed to elements to support external controlled vocabularies (</a:t>
            </a:r>
            <a:r>
              <a:rPr lang="en-US" dirty="0" err="1" smtClean="0"/>
              <a:t>CodeValueType</a:t>
            </a:r>
            <a:r>
              <a:rPr lang="en-US" dirty="0" smtClean="0"/>
              <a:t>)</a:t>
            </a:r>
          </a:p>
          <a:p>
            <a:pPr lvl="1"/>
            <a:r>
              <a:rPr lang="en-US" dirty="0" smtClean="0"/>
              <a:t>Constrain current content of these fields to values you plan to provide in an external controlled vocabulary</a:t>
            </a:r>
            <a:endParaRPr lang="en-US" dirty="0"/>
          </a:p>
          <a:p>
            <a:pPr marL="0" indent="0">
              <a:buNone/>
            </a:pPr>
            <a:endParaRPr lang="en-US" dirty="0"/>
          </a:p>
        </p:txBody>
      </p:sp>
    </p:spTree>
    <p:extLst>
      <p:ext uri="{BB962C8B-B14F-4D97-AF65-F5344CB8AC3E}">
        <p14:creationId xmlns:p14="http://schemas.microsoft.com/office/powerpoint/2010/main" val="89310901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ontrol xmlns="http://schemas.microsoft.com/VisualStudio/2011/storyboarding/control">
  <Id Name="System.Storyboarding.WindowsAppIcons.Comment" Revision="1" Stencil="System.Storyboarding.WindowsAppIcons" StencilVersion="0.1"/>
</Control>
</file>

<file path=customXml/item2.xml><?xml version="1.0" encoding="utf-8"?>
<Control xmlns="http://schemas.microsoft.com/VisualStudio/2011/storyboarding/control">
  <Id Name="System.Storyboarding.WindowsAppIcons.Comment" Revision="1" Stencil="System.Storyboarding.WindowsAppIcons" StencilVersion="0.1"/>
</Control>
</file>

<file path=customXml/itemProps1.xml><?xml version="1.0" encoding="utf-8"?>
<ds:datastoreItem xmlns:ds="http://schemas.openxmlformats.org/officeDocument/2006/customXml" ds:itemID="{CEDDCF5F-36FE-0F40-A763-0AEC1E6DEB75}">
  <ds:schemaRefs>
    <ds:schemaRef ds:uri="http://schemas.microsoft.com/VisualStudio/2011/storyboarding/control"/>
  </ds:schemaRefs>
</ds:datastoreItem>
</file>

<file path=customXml/itemProps2.xml><?xml version="1.0" encoding="utf-8"?>
<ds:datastoreItem xmlns:ds="http://schemas.openxmlformats.org/officeDocument/2006/customXml" ds:itemID="{0F78C638-A80A-8343-9631-74E1AF49420B}">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Urban</Template>
  <TotalTime>404</TotalTime>
  <Words>5340</Words>
  <Application>Microsoft Macintosh PowerPoint</Application>
  <PresentationFormat>On-screen Show (4:3)</PresentationFormat>
  <Paragraphs>854</Paragraphs>
  <Slides>84</Slides>
  <Notes>21</Notes>
  <HiddenSlides>0</HiddenSlides>
  <MMClips>0</MMClips>
  <ScaleCrop>false</ScaleCrop>
  <HeadingPairs>
    <vt:vector size="4" baseType="variant">
      <vt:variant>
        <vt:lpstr>Theme</vt:lpstr>
      </vt:variant>
      <vt:variant>
        <vt:i4>2</vt:i4>
      </vt:variant>
      <vt:variant>
        <vt:lpstr>Slide Titles</vt:lpstr>
      </vt:variant>
      <vt:variant>
        <vt:i4>84</vt:i4>
      </vt:variant>
    </vt:vector>
  </HeadingPairs>
  <TitlesOfParts>
    <vt:vector size="86" baseType="lpstr">
      <vt:lpstr>Urban</vt:lpstr>
      <vt:lpstr>Median</vt:lpstr>
      <vt:lpstr>What’s new with DDI 3.2 and beyond</vt:lpstr>
      <vt:lpstr>Agenda</vt:lpstr>
      <vt:lpstr>Changes and New Content in 3.2</vt:lpstr>
      <vt:lpstr>Changes in the structure of existing content</vt:lpstr>
      <vt:lpstr>Changes in the structure of existing content</vt:lpstr>
      <vt:lpstr>Changes in the structure of existing content</vt:lpstr>
      <vt:lpstr>Changes in the structure of existing content</vt:lpstr>
      <vt:lpstr>Changes in the structure of existing content</vt:lpstr>
      <vt:lpstr>Changes in the structure of existing content</vt:lpstr>
      <vt:lpstr>New Content</vt:lpstr>
      <vt:lpstr>Complex Questionnaires</vt:lpstr>
      <vt:lpstr>Question Grids</vt:lpstr>
      <vt:lpstr>PowerPoint Presentation</vt:lpstr>
      <vt:lpstr>PowerPoint Presentation</vt:lpstr>
      <vt:lpstr>Question Blocks</vt:lpstr>
      <vt:lpstr>PowerPoint Presentation</vt:lpstr>
      <vt:lpstr>New representations/response domains</vt:lpstr>
      <vt:lpstr>PowerPoint Presentation</vt:lpstr>
      <vt:lpstr>Concept Management</vt:lpstr>
      <vt:lpstr>PowerPoint Presentation</vt:lpstr>
      <vt:lpstr>Content Management: Quality</vt:lpstr>
      <vt:lpstr>Content Management: Actors/Agents</vt:lpstr>
      <vt:lpstr>Content Management: Archiving</vt:lpstr>
      <vt:lpstr>Language Consistency</vt:lpstr>
      <vt:lpstr>Geographic content consistency</vt:lpstr>
      <vt:lpstr>Scheme structure consistency</vt:lpstr>
      <vt:lpstr>What if I’m just starting out?</vt:lpstr>
      <vt:lpstr>Improvements for Developers</vt:lpstr>
      <vt:lpstr>What’s New in DDI 3.2  and Beyond</vt:lpstr>
      <vt:lpstr>Controversial Thesis</vt:lpstr>
      <vt:lpstr>Document a Single Variable with DDI 3.1</vt:lpstr>
      <vt:lpstr>PowerPoint Presentation</vt:lpstr>
      <vt:lpstr>PowerPoint Presentation</vt:lpstr>
      <vt:lpstr>Document a Single Variable with DDI 3.2</vt:lpstr>
      <vt:lpstr>PowerPoint Presentation</vt:lpstr>
      <vt:lpstr>The DDI 3.1 Way</vt:lpstr>
      <vt:lpstr>The DDI 3.2 Way</vt:lpstr>
      <vt:lpstr>DDI 3.2: Focus on the Content</vt:lpstr>
      <vt:lpstr>Overview</vt:lpstr>
      <vt:lpstr>Simplified Packaging</vt:lpstr>
      <vt:lpstr>Simplified Packaging</vt:lpstr>
      <vt:lpstr>Ambiguous Location of Information</vt:lpstr>
      <vt:lpstr>Consistent Location of Information</vt:lpstr>
      <vt:lpstr>Explicit Top Level Element</vt:lpstr>
      <vt:lpstr>Explicit Top Level Element</vt:lpstr>
      <vt:lpstr>Clearer Identification</vt:lpstr>
      <vt:lpstr>Clearer identification</vt:lpstr>
      <vt:lpstr>Consistency</vt:lpstr>
      <vt:lpstr>Consistency</vt:lpstr>
      <vt:lpstr>Bug Fixes</vt:lpstr>
      <vt:lpstr>Bug Fixes</vt:lpstr>
      <vt:lpstr>Surveys and Data Collection</vt:lpstr>
      <vt:lpstr>Question Grid: Roster</vt:lpstr>
      <vt:lpstr>Question Grid: Predetermined</vt:lpstr>
      <vt:lpstr>Question Block</vt:lpstr>
      <vt:lpstr>Other: Specify</vt:lpstr>
      <vt:lpstr>Scales</vt:lpstr>
      <vt:lpstr>Surveys with Data Flows</vt:lpstr>
      <vt:lpstr>DDI Parameters and Bindings</vt:lpstr>
      <vt:lpstr>Groups</vt:lpstr>
      <vt:lpstr>DDI 3.1: VariableGroups</vt:lpstr>
      <vt:lpstr>DDI 3.2: Lots of Groups</vt:lpstr>
      <vt:lpstr>InstrumentGroups and Batteries</vt:lpstr>
      <vt:lpstr>Harmonization with Groups</vt:lpstr>
      <vt:lpstr>Harmonization</vt:lpstr>
      <vt:lpstr>RepresentedVariable</vt:lpstr>
      <vt:lpstr>Extended Data</vt:lpstr>
      <vt:lpstr>What about when information does not fit the DDI content model?</vt:lpstr>
      <vt:lpstr>DDI 3.2 UserAttributes</vt:lpstr>
      <vt:lpstr>3.2: A Little Understated</vt:lpstr>
      <vt:lpstr>PowerPoint Presentation</vt:lpstr>
      <vt:lpstr>Focus on the Content,  not Packaging and Arbitrary Rules</vt:lpstr>
      <vt:lpstr>DDI 3.2 is Simpler</vt:lpstr>
      <vt:lpstr>DDI 3.2 is More Powerful</vt:lpstr>
      <vt:lpstr>Thank You</vt:lpstr>
      <vt:lpstr>Moving Forward</vt:lpstr>
      <vt:lpstr>DDI Moving Forward Project </vt:lpstr>
      <vt:lpstr>An Agile Project</vt:lpstr>
      <vt:lpstr>Project Deliverables</vt:lpstr>
      <vt:lpstr>Sprints</vt:lpstr>
      <vt:lpstr>Activities to date</vt:lpstr>
      <vt:lpstr>Want to know more?</vt:lpstr>
      <vt:lpstr>Want to get involved?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DDI 3.2 and beyond</dc:title>
  <dc:creator>wendy</dc:creator>
  <cp:lastModifiedBy>walter piovesan</cp:lastModifiedBy>
  <cp:revision>10</cp:revision>
  <dcterms:created xsi:type="dcterms:W3CDTF">2014-03-29T17:29:48Z</dcterms:created>
  <dcterms:modified xsi:type="dcterms:W3CDTF">2014-04-07T22:17:49Z</dcterms:modified>
</cp:coreProperties>
</file>