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66" r:id="rId2"/>
    <p:sldId id="276" r:id="rId3"/>
    <p:sldId id="278" r:id="rId4"/>
    <p:sldId id="279" r:id="rId5"/>
    <p:sldId id="282" r:id="rId6"/>
    <p:sldId id="271" r:id="rId7"/>
    <p:sldId id="288" r:id="rId8"/>
    <p:sldId id="289" r:id="rId9"/>
    <p:sldId id="290" r:id="rId10"/>
    <p:sldId id="283" r:id="rId11"/>
    <p:sldId id="287" r:id="rId12"/>
    <p:sldId id="277" r:id="rId13"/>
    <p:sldId id="286" r:id="rId14"/>
    <p:sldId id="273" r:id="rId15"/>
    <p:sldId id="267" r:id="rId16"/>
  </p:sldIdLst>
  <p:sldSz cx="9906000" cy="6858000" type="A4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533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chiller" initials="DS" lastIdx="5" clrIdx="0">
    <p:extLst>
      <p:ext uri="{19B8F6BF-5375-455C-9EA6-DF929625EA0E}">
        <p15:presenceInfo xmlns:p15="http://schemas.microsoft.com/office/powerpoint/2012/main" userId="2dc2e1fb086e46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F68"/>
    <a:srgbClr val="FDE1BB"/>
    <a:srgbClr val="B0B7D3"/>
    <a:srgbClr val="FBBA00"/>
    <a:srgbClr val="003F7D"/>
    <a:srgbClr val="CCCFE2"/>
    <a:srgbClr val="E2DEBD"/>
    <a:srgbClr val="B9B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3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56" y="72"/>
      </p:cViewPr>
      <p:guideLst>
        <p:guide orient="horz" pos="2268"/>
        <p:guide pos="53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E7055-3B56-4EB2-8BA1-533440BF36E1}" type="doc">
      <dgm:prSet loTypeId="urn:microsoft.com/office/officeart/2005/8/layout/orgChart1" loCatId="hierarchy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de-DE"/>
        </a:p>
      </dgm:t>
    </dgm:pt>
    <dgm:pt modelId="{37253809-A602-4677-AEF2-E31263E993BB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3873213" y="3118"/>
          <a:ext cx="966541" cy="483270"/>
        </a:xfrm>
        <a:prstGeom prst="rect">
          <a:avLst/>
        </a:prstGeom>
        <a:gradFill rotWithShape="1">
          <a:gsLst>
            <a:gs pos="0">
              <a:srgbClr val="C0504D">
                <a:shade val="51000"/>
                <a:satMod val="130000"/>
              </a:srgbClr>
            </a:gs>
            <a:gs pos="80000">
              <a:srgbClr val="C0504D">
                <a:shade val="93000"/>
                <a:satMod val="130000"/>
              </a:srgbClr>
            </a:gs>
            <a:gs pos="100000">
              <a:srgbClr val="C0504D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de-D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Service Hub</a:t>
          </a:r>
          <a:endParaRPr lang="de-D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30DBB39-66AA-4298-9E31-2AAB9ACDA3FF}" type="parTrans" cxnId="{8C042EB2-01D8-411D-9DD9-234CC1D15BED}">
      <dgm:prSet/>
      <dgm:spPr/>
      <dgm:t>
        <a:bodyPr/>
        <a:lstStyle/>
        <a:p>
          <a:endParaRPr lang="de-DE"/>
        </a:p>
      </dgm:t>
    </dgm:pt>
    <dgm:pt modelId="{268B4CEB-35D1-4319-9BF2-1C07B20BDCCF}" type="sibTrans" cxnId="{8C042EB2-01D8-411D-9DD9-234CC1D15BED}">
      <dgm:prSet/>
      <dgm:spPr/>
      <dgm:t>
        <a:bodyPr/>
        <a:lstStyle/>
        <a:p>
          <a:endParaRPr lang="de-DE"/>
        </a:p>
      </dgm:t>
    </dgm:pt>
    <dgm:pt modelId="{01591E28-0912-4171-8D2C-C16BC64FC5D4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1470274" y="699724"/>
          <a:ext cx="966541" cy="483270"/>
        </a:xfrm>
        <a:prstGeom prst="rect">
          <a:avLst/>
        </a:prstGeom>
        <a:solidFill>
          <a:srgbClr val="9BBB59"/>
        </a:solidFill>
        <a:ln w="25400" cap="flat" cmpd="sng" algn="ctr">
          <a:solidFill>
            <a:srgbClr val="9BBB59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de-D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User Account Management</a:t>
          </a:r>
          <a:endParaRPr lang="de-D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F88A147-B465-4EEE-85CE-EAEC6F5EC611}" type="parTrans" cxnId="{D9BFE462-B47C-4A25-9462-20BF949CC368}">
      <dgm:prSet/>
      <dgm:spPr>
        <a:xfrm>
          <a:off x="1953545" y="486389"/>
          <a:ext cx="2402938" cy="213335"/>
        </a:xfrm>
        <a:custGeom>
          <a:avLst/>
          <a:gdLst/>
          <a:ahLst/>
          <a:cxnLst/>
          <a:rect l="0" t="0" r="0" b="0"/>
          <a:pathLst>
            <a:path>
              <a:moveTo>
                <a:pt x="2402938" y="0"/>
              </a:moveTo>
              <a:lnTo>
                <a:pt x="2402938" y="111848"/>
              </a:lnTo>
              <a:lnTo>
                <a:pt x="0" y="111848"/>
              </a:lnTo>
              <a:lnTo>
                <a:pt x="0" y="213335"/>
              </a:lnTo>
            </a:path>
          </a:pathLst>
        </a:custGeom>
        <a:noFill/>
        <a:ln w="25400" cap="flat" cmpd="sng" algn="ctr">
          <a:solidFill>
            <a:srgbClr val="4BACC6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/>
        </a:p>
      </dgm:t>
    </dgm:pt>
    <dgm:pt modelId="{2B82A2FA-1800-4105-B66E-59CF9D702BAA}" type="sibTrans" cxnId="{D9BFE462-B47C-4A25-9462-20BF949CC368}">
      <dgm:prSet/>
      <dgm:spPr/>
      <dgm:t>
        <a:bodyPr/>
        <a:lstStyle/>
        <a:p>
          <a:endParaRPr lang="de-DE"/>
        </a:p>
      </dgm:t>
    </dgm:pt>
    <dgm:pt modelId="{0C7B5595-1171-4EEB-9546-E7F973603B9B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xfrm>
          <a:off x="2569309" y="687309"/>
          <a:ext cx="966541" cy="483270"/>
        </a:xfrm>
        <a:prstGeom prst="rect">
          <a:avLst/>
        </a:prstGeom>
        <a:solidFill>
          <a:srgbClr val="4BACC6"/>
        </a:solidFill>
        <a:ln w="25400" cap="flat" cmpd="sng" algn="ctr">
          <a:solidFill>
            <a:srgbClr val="4BACC6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de-D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Information </a:t>
          </a:r>
          <a:r>
            <a:rPr lang="de-DE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Platform</a:t>
          </a:r>
          <a:endParaRPr lang="de-D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36D1049-BA12-4F65-885D-DCF9E64238B1}" type="parTrans" cxnId="{6D156711-3D5A-41B4-85C8-C2C776DF1D9C}">
      <dgm:prSet/>
      <dgm:spPr>
        <a:xfrm>
          <a:off x="3052580" y="486389"/>
          <a:ext cx="1303903" cy="200919"/>
        </a:xfrm>
        <a:custGeom>
          <a:avLst/>
          <a:gdLst/>
          <a:ahLst/>
          <a:cxnLst/>
          <a:rect l="0" t="0" r="0" b="0"/>
          <a:pathLst>
            <a:path>
              <a:moveTo>
                <a:pt x="1303903" y="0"/>
              </a:moveTo>
              <a:lnTo>
                <a:pt x="1303903" y="99432"/>
              </a:lnTo>
              <a:lnTo>
                <a:pt x="0" y="99432"/>
              </a:lnTo>
              <a:lnTo>
                <a:pt x="0" y="200919"/>
              </a:lnTo>
            </a:path>
          </a:pathLst>
        </a:custGeom>
        <a:noFill/>
        <a:ln w="25400" cap="flat" cmpd="sng" algn="ctr">
          <a:solidFill>
            <a:srgbClr val="4BACC6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/>
        </a:p>
      </dgm:t>
    </dgm:pt>
    <dgm:pt modelId="{C5ABD0A0-7942-46BA-B706-C3EEFF1EF14C}" type="sibTrans" cxnId="{6D156711-3D5A-41B4-85C8-C2C776DF1D9C}">
      <dgm:prSet/>
      <dgm:spPr/>
      <dgm:t>
        <a:bodyPr/>
        <a:lstStyle/>
        <a:p>
          <a:endParaRPr lang="de-DE"/>
        </a:p>
      </dgm:t>
    </dgm:pt>
    <dgm:pt modelId="{D88F03B6-33D3-4EEF-9B5C-E66C2808FCDB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xfrm>
          <a:off x="6212244" y="689363"/>
          <a:ext cx="966541" cy="483270"/>
        </a:xfrm>
        <a:prstGeom prst="rect">
          <a:avLst/>
        </a:prstGeom>
        <a:solidFill>
          <a:srgbClr val="F79646"/>
        </a:solidFill>
        <a:ln w="25400" cap="flat" cmpd="sng" algn="ctr">
          <a:solidFill>
            <a:srgbClr val="F79646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de-DE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MiCoCe</a:t>
          </a:r>
          <a:endParaRPr lang="de-D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3B4D834-815D-4FFA-81F3-63305961BDCD}" type="parTrans" cxnId="{5F6563E0-AE0B-4A00-A998-CB18108633AB}">
      <dgm:prSet/>
      <dgm:spPr>
        <a:xfrm>
          <a:off x="4356484" y="486389"/>
          <a:ext cx="2339030" cy="202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486"/>
              </a:lnTo>
              <a:lnTo>
                <a:pt x="2339030" y="101486"/>
              </a:lnTo>
              <a:lnTo>
                <a:pt x="2339030" y="202973"/>
              </a:lnTo>
            </a:path>
          </a:pathLst>
        </a:custGeom>
        <a:noFill/>
        <a:ln w="25400" cap="flat" cmpd="sng" algn="ctr">
          <a:solidFill>
            <a:srgbClr val="4BACC6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/>
        </a:p>
      </dgm:t>
    </dgm:pt>
    <dgm:pt modelId="{E3F9E290-60C0-4B74-BE5E-058E7E576C63}" type="sibTrans" cxnId="{5F6563E0-AE0B-4A00-A998-CB18108633AB}">
      <dgm:prSet/>
      <dgm:spPr/>
      <dgm:t>
        <a:bodyPr/>
        <a:lstStyle/>
        <a:p>
          <a:endParaRPr lang="de-DE"/>
        </a:p>
      </dgm:t>
    </dgm:pt>
    <dgm:pt modelId="{EAB4FE79-7B6D-48B7-B100-D66A9A561979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162417" y="687309"/>
          <a:ext cx="966541" cy="483270"/>
        </a:xfrm>
        <a:prstGeom prst="rect">
          <a:avLst/>
        </a:prstGeom>
        <a:solidFill>
          <a:srgbClr val="9BBB59"/>
        </a:solidFill>
        <a:ln w="25400" cap="flat" cmpd="sng" algn="ctr">
          <a:solidFill>
            <a:srgbClr val="9BBB59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Web portal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FBEAE76-52B5-42A9-BE63-234AE1BEBF08}" type="parTrans" cxnId="{57CB262D-4541-470C-AD45-BBBBDAB65955}">
      <dgm:prSet/>
      <dgm:spPr>
        <a:xfrm>
          <a:off x="645688" y="486389"/>
          <a:ext cx="3710795" cy="200919"/>
        </a:xfrm>
        <a:custGeom>
          <a:avLst/>
          <a:gdLst/>
          <a:ahLst/>
          <a:cxnLst/>
          <a:rect l="0" t="0" r="0" b="0"/>
          <a:pathLst>
            <a:path>
              <a:moveTo>
                <a:pt x="3710795" y="0"/>
              </a:moveTo>
              <a:lnTo>
                <a:pt x="3710795" y="99432"/>
              </a:lnTo>
              <a:lnTo>
                <a:pt x="0" y="99432"/>
              </a:lnTo>
              <a:lnTo>
                <a:pt x="0" y="200919"/>
              </a:lnTo>
            </a:path>
          </a:pathLst>
        </a:custGeom>
        <a:noFill/>
        <a:ln w="25400" cap="flat" cmpd="sng" algn="ctr">
          <a:solidFill>
            <a:srgbClr val="4BACC6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B8A7BE4-9C4D-4914-83BD-9B8435B4CE54}" type="sibTrans" cxnId="{57CB262D-4541-470C-AD45-BBBBDAB65955}">
      <dgm:prSet/>
      <dgm:spPr/>
      <dgm:t>
        <a:bodyPr/>
        <a:lstStyle/>
        <a:p>
          <a:endParaRPr lang="en-US"/>
        </a:p>
      </dgm:t>
    </dgm:pt>
    <dgm:pt modelId="{81765126-500C-4F8E-9D82-9E709F213F72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xfrm>
          <a:off x="5042728" y="689363"/>
          <a:ext cx="966541" cy="483270"/>
        </a:xfrm>
        <a:prstGeom prst="rect">
          <a:avLst/>
        </a:prstGeom>
        <a:solidFill>
          <a:srgbClr val="8064A2"/>
        </a:solidFill>
        <a:ln w="25400" cap="flat" cmpd="sng" algn="ctr">
          <a:solidFill>
            <a:srgbClr val="8064A2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Data Access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7DEC39B-D0C9-4913-BF82-E313B812C754}" type="parTrans" cxnId="{1EAA0E25-0FC6-4010-A678-3A7CB66BB199}">
      <dgm:prSet/>
      <dgm:spPr>
        <a:xfrm>
          <a:off x="4356484" y="486389"/>
          <a:ext cx="1169515" cy="202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486"/>
              </a:lnTo>
              <a:lnTo>
                <a:pt x="1169515" y="101486"/>
              </a:lnTo>
              <a:lnTo>
                <a:pt x="1169515" y="202973"/>
              </a:lnTo>
            </a:path>
          </a:pathLst>
        </a:custGeom>
        <a:noFill/>
        <a:ln w="25400" cap="flat" cmpd="sng" algn="ctr">
          <a:solidFill>
            <a:srgbClr val="4BACC6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BD6EA37F-819B-4519-A2E1-CA6608E8E0D7}" type="sibTrans" cxnId="{1EAA0E25-0FC6-4010-A678-3A7CB66BB199}">
      <dgm:prSet/>
      <dgm:spPr/>
      <dgm:t>
        <a:bodyPr/>
        <a:lstStyle/>
        <a:p>
          <a:endParaRPr lang="en-US"/>
        </a:p>
      </dgm:t>
    </dgm:pt>
    <dgm:pt modelId="{2D388D74-4F05-4D7C-B011-96F5E7CD2C92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xfrm>
          <a:off x="2945333" y="1375608"/>
          <a:ext cx="966541" cy="483270"/>
        </a:xfrm>
        <a:prstGeom prst="rect">
          <a:avLst/>
        </a:prstGeom>
        <a:solidFill>
          <a:srgbClr val="4BACC6"/>
        </a:solidFill>
        <a:ln w="25400" cap="flat" cmpd="sng" algn="ctr">
          <a:solidFill>
            <a:srgbClr val="4BACC6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de-D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Datasets </a:t>
          </a:r>
          <a:r>
            <a:rPr lang="de-DE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available</a:t>
          </a:r>
          <a:endParaRPr lang="de-D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CE52B2A-2838-488C-8A23-9704A5EE1EA9}" type="parTrans" cxnId="{9DE356CC-1445-4F8A-AA0C-8D23C7B5F71C}">
      <dgm:prSet/>
      <dgm:spPr>
        <a:xfrm>
          <a:off x="2665963" y="1170580"/>
          <a:ext cx="279369" cy="446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663"/>
              </a:lnTo>
              <a:lnTo>
                <a:pt x="279369" y="446663"/>
              </a:lnTo>
            </a:path>
          </a:pathLst>
        </a:custGeom>
        <a:noFill/>
        <a:ln w="25400" cap="flat" cmpd="sng" algn="ctr">
          <a:solidFill>
            <a:srgbClr val="4BACC6">
              <a:tint val="7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D77C26B-4815-46BF-B89F-75034C0AC5B0}" type="sibTrans" cxnId="{9DE356CC-1445-4F8A-AA0C-8D23C7B5F71C}">
      <dgm:prSet/>
      <dgm:spPr/>
      <dgm:t>
        <a:bodyPr/>
        <a:lstStyle/>
        <a:p>
          <a:endParaRPr lang="en-US"/>
        </a:p>
      </dgm:t>
    </dgm:pt>
    <dgm:pt modelId="{6C994FA4-2C47-4CCD-A29F-C8219C82A9B9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xfrm>
          <a:off x="2945333" y="2061852"/>
          <a:ext cx="966541" cy="483270"/>
        </a:xfrm>
        <a:prstGeom prst="rect">
          <a:avLst/>
        </a:prstGeom>
        <a:solidFill>
          <a:srgbClr val="4BACC6"/>
        </a:solidFill>
        <a:ln w="25400" cap="flat" cmpd="sng" algn="ctr">
          <a:solidFill>
            <a:srgbClr val="4BACC6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de-D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Variable </a:t>
          </a:r>
          <a:r>
            <a:rPr lang="de-DE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level</a:t>
          </a:r>
          <a:r>
            <a:rPr lang="de-D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de-DE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documentation</a:t>
          </a:r>
          <a:endParaRPr lang="de-D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FBF74C4-1479-4FEB-9C69-457026BE21FA}" type="parTrans" cxnId="{AB10C846-E4EA-461E-8117-D84EC4295EBA}">
      <dgm:prSet/>
      <dgm:spPr>
        <a:xfrm>
          <a:off x="2665963" y="1170580"/>
          <a:ext cx="279369" cy="1132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2907"/>
              </a:lnTo>
              <a:lnTo>
                <a:pt x="279369" y="1132907"/>
              </a:lnTo>
            </a:path>
          </a:pathLst>
        </a:custGeom>
        <a:noFill/>
        <a:ln w="25400" cap="flat" cmpd="sng" algn="ctr">
          <a:solidFill>
            <a:srgbClr val="4BACC6">
              <a:tint val="7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0D21261-24CC-4514-A20A-30A587A287A6}" type="sibTrans" cxnId="{AB10C846-E4EA-461E-8117-D84EC4295EBA}">
      <dgm:prSet/>
      <dgm:spPr/>
      <dgm:t>
        <a:bodyPr/>
        <a:lstStyle/>
        <a:p>
          <a:endParaRPr lang="en-US"/>
        </a:p>
      </dgm:t>
    </dgm:pt>
    <dgm:pt modelId="{1C07EBF0-C86A-4FF7-9225-DA66BFDB1AF2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xfrm>
          <a:off x="2945333" y="2748097"/>
          <a:ext cx="966541" cy="483270"/>
        </a:xfrm>
        <a:prstGeom prst="rect">
          <a:avLst/>
        </a:prstGeom>
        <a:solidFill>
          <a:srgbClr val="4BACC6"/>
        </a:solidFill>
        <a:ln w="25400" cap="flat" cmpd="sng" algn="ctr">
          <a:solidFill>
            <a:srgbClr val="4BACC6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de-D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Accreditation</a:t>
          </a:r>
          <a:endParaRPr lang="de-D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44E55F1-9BA4-4E50-9352-C6F08499F835}" type="parTrans" cxnId="{B663EA22-7F06-46D8-95E6-7D600EAF3049}">
      <dgm:prSet/>
      <dgm:spPr>
        <a:xfrm>
          <a:off x="2665963" y="1170580"/>
          <a:ext cx="279369" cy="1819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9152"/>
              </a:lnTo>
              <a:lnTo>
                <a:pt x="279369" y="1819152"/>
              </a:lnTo>
            </a:path>
          </a:pathLst>
        </a:custGeom>
        <a:noFill/>
        <a:ln w="25400" cap="flat" cmpd="sng" algn="ctr">
          <a:solidFill>
            <a:srgbClr val="4BACC6">
              <a:tint val="7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/>
        </a:p>
      </dgm:t>
    </dgm:pt>
    <dgm:pt modelId="{8EFE7CE4-C740-43AF-95CA-7B32023A7B92}" type="sibTrans" cxnId="{B663EA22-7F06-46D8-95E6-7D600EAF3049}">
      <dgm:prSet/>
      <dgm:spPr/>
      <dgm:t>
        <a:bodyPr/>
        <a:lstStyle/>
        <a:p>
          <a:endParaRPr lang="de-DE"/>
        </a:p>
      </dgm:t>
    </dgm:pt>
    <dgm:pt modelId="{A4D516D0-D5ED-4AD3-BD3A-86C154873B0D}">
      <dgm:prSet/>
      <dgm:spPr>
        <a:xfrm>
          <a:off x="7381759" y="689363"/>
          <a:ext cx="966541" cy="483270"/>
        </a:xfrm>
        <a:prstGeom prst="rect">
          <a:avLst/>
        </a:prstGeom>
        <a:gradFill rotWithShape="0">
          <a:gsLst>
            <a:gs pos="0">
              <a:srgbClr val="4BACC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Additional Service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CD19135-E894-4685-AB03-04B1BC144945}" type="parTrans" cxnId="{A257434C-5C21-4C31-8E4B-C40820E1E1EF}">
      <dgm:prSet/>
      <dgm:spPr>
        <a:xfrm>
          <a:off x="4356484" y="486389"/>
          <a:ext cx="3508546" cy="202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486"/>
              </a:lnTo>
              <a:lnTo>
                <a:pt x="3508546" y="101486"/>
              </a:lnTo>
              <a:lnTo>
                <a:pt x="3508546" y="202973"/>
              </a:lnTo>
            </a:path>
          </a:pathLst>
        </a:custGeom>
        <a:noFill/>
        <a:ln w="25400" cap="flat" cmpd="sng" algn="ctr">
          <a:solidFill>
            <a:srgbClr val="4BACC6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/>
        </a:p>
      </dgm:t>
    </dgm:pt>
    <dgm:pt modelId="{207A055E-5950-495D-8AF0-3C6BAA8DA278}" type="sibTrans" cxnId="{A257434C-5C21-4C31-8E4B-C40820E1E1EF}">
      <dgm:prSet/>
      <dgm:spPr/>
      <dgm:t>
        <a:bodyPr/>
        <a:lstStyle/>
        <a:p>
          <a:endParaRPr lang="de-DE"/>
        </a:p>
      </dgm:t>
    </dgm:pt>
    <dgm:pt modelId="{7558C527-5259-4F6A-A434-F64E5B44EA59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xfrm>
          <a:off x="3873213" y="689363"/>
          <a:ext cx="966541" cy="483270"/>
        </a:xfrm>
        <a:prstGeom prst="rect">
          <a:avLst/>
        </a:prstGeom>
        <a:solidFill>
          <a:srgbClr val="4BACC6"/>
        </a:solidFill>
        <a:ln w="25400" cap="flat" cmpd="sng" algn="ctr">
          <a:solidFill>
            <a:srgbClr val="4BACC6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de-D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Virtual Research Environment</a:t>
          </a:r>
          <a:endParaRPr lang="de-D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EAD2A7C-7FBD-46A9-9B09-CEDDB3F67E2D}" type="parTrans" cxnId="{3D0A1CAA-C6F0-4E53-8E70-9DAA12F0D308}">
      <dgm:prSet/>
      <dgm:spPr>
        <a:xfrm>
          <a:off x="4310764" y="486389"/>
          <a:ext cx="91440" cy="202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73"/>
              </a:lnTo>
            </a:path>
          </a:pathLst>
        </a:custGeom>
        <a:noFill/>
        <a:ln w="25400" cap="flat" cmpd="sng" algn="ctr">
          <a:solidFill>
            <a:srgbClr val="4BACC6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/>
        </a:p>
      </dgm:t>
    </dgm:pt>
    <dgm:pt modelId="{27B36D47-D9CF-4926-A746-B551786B85BB}" type="sibTrans" cxnId="{3D0A1CAA-C6F0-4E53-8E70-9DAA12F0D308}">
      <dgm:prSet/>
      <dgm:spPr/>
      <dgm:t>
        <a:bodyPr/>
        <a:lstStyle/>
        <a:p>
          <a:endParaRPr lang="de-DE"/>
        </a:p>
      </dgm:t>
    </dgm:pt>
    <dgm:pt modelId="{2F6EA9EA-7F88-4EB7-8AB4-323669B2D816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xfrm>
          <a:off x="3873213" y="689363"/>
          <a:ext cx="966541" cy="483270"/>
        </a:xfrm>
        <a:solidFill>
          <a:srgbClr val="4BACC6"/>
        </a:solidFill>
        <a:ln w="25400" cap="flat" cmpd="sng" algn="ctr">
          <a:solidFill>
            <a:srgbClr val="4BACC6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de-D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Collaborative </a:t>
          </a:r>
          <a:r>
            <a:rPr lang="de-DE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work</a:t>
          </a:r>
          <a:endParaRPr lang="de-D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B0DCEBF-90CF-4DBD-AB25-F7CEF40D906B}" type="parTrans" cxnId="{96D10ED5-B397-4453-BF11-329538093000}">
      <dgm:prSet/>
      <dgm:spPr/>
      <dgm:t>
        <a:bodyPr/>
        <a:lstStyle/>
        <a:p>
          <a:endParaRPr lang="de-DE"/>
        </a:p>
      </dgm:t>
    </dgm:pt>
    <dgm:pt modelId="{26AFCBD7-652F-479D-A176-8716E89C7D11}" type="sibTrans" cxnId="{96D10ED5-B397-4453-BF11-329538093000}">
      <dgm:prSet/>
      <dgm:spPr/>
      <dgm:t>
        <a:bodyPr/>
        <a:lstStyle/>
        <a:p>
          <a:endParaRPr lang="de-DE"/>
        </a:p>
      </dgm:t>
    </dgm:pt>
    <dgm:pt modelId="{CB710D40-56CC-45BA-B36A-BA307A3EB7D7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xfrm>
          <a:off x="3873213" y="689363"/>
          <a:ext cx="966541" cy="483270"/>
        </a:xfrm>
        <a:solidFill>
          <a:srgbClr val="4BACC6"/>
        </a:solidFill>
        <a:ln w="25400" cap="flat" cmpd="sng" algn="ctr">
          <a:solidFill>
            <a:srgbClr val="4BACC6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de-DE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Documentation</a:t>
          </a:r>
          <a:r>
            <a:rPr lang="de-D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de-DE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of</a:t>
          </a:r>
          <a:r>
            <a:rPr lang="de-D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de-DE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program</a:t>
          </a:r>
          <a:r>
            <a:rPr lang="de-D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de-DE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syntax</a:t>
          </a:r>
          <a:endParaRPr lang="de-D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676B113-6F12-47F4-8F97-599445933B4B}" type="parTrans" cxnId="{F80BD568-7312-48D8-9C55-D63B72935F33}">
      <dgm:prSet/>
      <dgm:spPr/>
      <dgm:t>
        <a:bodyPr/>
        <a:lstStyle/>
        <a:p>
          <a:endParaRPr lang="de-DE"/>
        </a:p>
      </dgm:t>
    </dgm:pt>
    <dgm:pt modelId="{73CA4716-61C8-42FD-AF58-2E6623724870}" type="sibTrans" cxnId="{F80BD568-7312-48D8-9C55-D63B72935F33}">
      <dgm:prSet/>
      <dgm:spPr/>
      <dgm:t>
        <a:bodyPr/>
        <a:lstStyle/>
        <a:p>
          <a:endParaRPr lang="de-DE"/>
        </a:p>
      </dgm:t>
    </dgm:pt>
    <dgm:pt modelId="{0F5A5742-78FA-4011-9ACB-E1C82BF6E818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xfrm>
          <a:off x="5042728" y="689363"/>
          <a:ext cx="966541" cy="483270"/>
        </a:xfrm>
        <a:solidFill>
          <a:srgbClr val="8064A2"/>
        </a:solidFill>
        <a:ln w="25400" cap="flat" cmpd="sng" algn="ctr">
          <a:solidFill>
            <a:srgbClr val="8064A2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Interface for syntax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6F2D51F-EF62-4254-B88B-188F6F9D2991}" type="parTrans" cxnId="{4C7D3642-D1DE-4587-AB7A-2F64734AE38A}">
      <dgm:prSet/>
      <dgm:spPr/>
      <dgm:t>
        <a:bodyPr/>
        <a:lstStyle/>
        <a:p>
          <a:endParaRPr lang="de-DE"/>
        </a:p>
      </dgm:t>
    </dgm:pt>
    <dgm:pt modelId="{384AF791-9515-460B-A871-1024FC784AD8}" type="sibTrans" cxnId="{4C7D3642-D1DE-4587-AB7A-2F64734AE38A}">
      <dgm:prSet/>
      <dgm:spPr/>
      <dgm:t>
        <a:bodyPr/>
        <a:lstStyle/>
        <a:p>
          <a:endParaRPr lang="de-DE"/>
        </a:p>
      </dgm:t>
    </dgm:pt>
    <dgm:pt modelId="{1F268A45-AD8B-47C9-BD81-A7905055A71D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xfrm>
          <a:off x="5042728" y="689363"/>
          <a:ext cx="966541" cy="483270"/>
        </a:xfrm>
        <a:solidFill>
          <a:srgbClr val="8064A2"/>
        </a:solidFill>
        <a:ln w="25400" cap="flat" cmpd="sng" algn="ctr">
          <a:solidFill>
            <a:srgbClr val="8064A2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Interface for syntax documentation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669098F-444B-4BAD-8296-F8CBC5D03D81}" type="parTrans" cxnId="{E27C82C7-D4E3-4863-8B24-C50A2BC7A5FE}">
      <dgm:prSet/>
      <dgm:spPr/>
      <dgm:t>
        <a:bodyPr/>
        <a:lstStyle/>
        <a:p>
          <a:endParaRPr lang="de-DE"/>
        </a:p>
      </dgm:t>
    </dgm:pt>
    <dgm:pt modelId="{FEAEA9A9-F20B-4BA8-82B6-DDFCBFB813AA}" type="sibTrans" cxnId="{E27C82C7-D4E3-4863-8B24-C50A2BC7A5FE}">
      <dgm:prSet/>
      <dgm:spPr/>
      <dgm:t>
        <a:bodyPr/>
        <a:lstStyle/>
        <a:p>
          <a:endParaRPr lang="de-DE"/>
        </a:p>
      </dgm:t>
    </dgm:pt>
    <dgm:pt modelId="{4119BAA2-E8AF-4FC3-A6AD-B274F6EDEAE9}" type="pres">
      <dgm:prSet presAssocID="{7F2E7055-3B56-4EB2-8BA1-533440BF36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C5BEECC-8C2C-458B-850B-4C2DB2871E90}" type="pres">
      <dgm:prSet presAssocID="{37253809-A602-4677-AEF2-E31263E993BB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31AA88E-74E1-41B9-B469-29BFDAEA085D}" type="pres">
      <dgm:prSet presAssocID="{37253809-A602-4677-AEF2-E31263E993BB}" presName="rootComposite1" presStyleCnt="0"/>
      <dgm:spPr/>
      <dgm:t>
        <a:bodyPr/>
        <a:lstStyle/>
        <a:p>
          <a:endParaRPr lang="en-US"/>
        </a:p>
      </dgm:t>
    </dgm:pt>
    <dgm:pt modelId="{E4655F48-BF9E-427C-885A-20851905F3D8}" type="pres">
      <dgm:prSet presAssocID="{37253809-A602-4677-AEF2-E31263E993B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3BF826-BCC7-468C-8CB0-9D7AE8BCA559}" type="pres">
      <dgm:prSet presAssocID="{37253809-A602-4677-AEF2-E31263E993B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E5F78EE-2BD1-49A0-8491-D4FE7BDF438B}" type="pres">
      <dgm:prSet presAssocID="{37253809-A602-4677-AEF2-E31263E993BB}" presName="hierChild2" presStyleCnt="0"/>
      <dgm:spPr/>
      <dgm:t>
        <a:bodyPr/>
        <a:lstStyle/>
        <a:p>
          <a:endParaRPr lang="en-US"/>
        </a:p>
      </dgm:t>
    </dgm:pt>
    <dgm:pt modelId="{155C3E52-A2D8-412C-88BA-34FAECE7E57A}" type="pres">
      <dgm:prSet presAssocID="{DFBEAE76-52B5-42A9-BE63-234AE1BEBF08}" presName="Name37" presStyleLbl="parChTrans1D2" presStyleIdx="0" presStyleCnt="7"/>
      <dgm:spPr/>
      <dgm:t>
        <a:bodyPr/>
        <a:lstStyle/>
        <a:p>
          <a:endParaRPr lang="en-US"/>
        </a:p>
      </dgm:t>
    </dgm:pt>
    <dgm:pt modelId="{AD02399D-DDE6-49FB-BC82-29EA651E9728}" type="pres">
      <dgm:prSet presAssocID="{EAB4FE79-7B6D-48B7-B100-D66A9A5619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7037E90-6D0B-4FB4-AD9A-D71A21519DAE}" type="pres">
      <dgm:prSet presAssocID="{EAB4FE79-7B6D-48B7-B100-D66A9A561979}" presName="rootComposite" presStyleCnt="0"/>
      <dgm:spPr/>
      <dgm:t>
        <a:bodyPr/>
        <a:lstStyle/>
        <a:p>
          <a:endParaRPr lang="en-US"/>
        </a:p>
      </dgm:t>
    </dgm:pt>
    <dgm:pt modelId="{FE08452B-BA92-43D3-A6B6-BFF9F1000CFA}" type="pres">
      <dgm:prSet presAssocID="{EAB4FE79-7B6D-48B7-B100-D66A9A561979}" presName="rootText" presStyleLbl="node2" presStyleIdx="0" presStyleCnt="7" custLinFactNeighborX="-20925" custLinFactNeighborY="-4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34B4DD-4CC3-40D9-A69B-A298E39FA60E}" type="pres">
      <dgm:prSet presAssocID="{EAB4FE79-7B6D-48B7-B100-D66A9A561979}" presName="rootConnector" presStyleLbl="node2" presStyleIdx="0" presStyleCnt="7"/>
      <dgm:spPr/>
      <dgm:t>
        <a:bodyPr/>
        <a:lstStyle/>
        <a:p>
          <a:endParaRPr lang="en-US"/>
        </a:p>
      </dgm:t>
    </dgm:pt>
    <dgm:pt modelId="{E5F89299-820E-4279-A6C3-BBC2F2AAD897}" type="pres">
      <dgm:prSet presAssocID="{EAB4FE79-7B6D-48B7-B100-D66A9A561979}" presName="hierChild4" presStyleCnt="0"/>
      <dgm:spPr/>
      <dgm:t>
        <a:bodyPr/>
        <a:lstStyle/>
        <a:p>
          <a:endParaRPr lang="en-US"/>
        </a:p>
      </dgm:t>
    </dgm:pt>
    <dgm:pt modelId="{8944A359-6C0A-406F-85F2-E50DE2B8F84F}" type="pres">
      <dgm:prSet presAssocID="{EAB4FE79-7B6D-48B7-B100-D66A9A561979}" presName="hierChild5" presStyleCnt="0"/>
      <dgm:spPr/>
      <dgm:t>
        <a:bodyPr/>
        <a:lstStyle/>
        <a:p>
          <a:endParaRPr lang="en-US"/>
        </a:p>
      </dgm:t>
    </dgm:pt>
    <dgm:pt modelId="{C70E8A3F-D922-41DD-BD04-AF7EB14BAE4F}" type="pres">
      <dgm:prSet presAssocID="{0F88A147-B465-4EEE-85CE-EAEC6F5EC611}" presName="Name37" presStyleLbl="parChTrans1D2" presStyleIdx="1" presStyleCnt="7"/>
      <dgm:spPr/>
      <dgm:t>
        <a:bodyPr/>
        <a:lstStyle/>
        <a:p>
          <a:endParaRPr lang="en-US"/>
        </a:p>
      </dgm:t>
    </dgm:pt>
    <dgm:pt modelId="{20487883-B835-4AFA-86BF-03A870F556D8}" type="pres">
      <dgm:prSet presAssocID="{01591E28-0912-4171-8D2C-C16BC64FC5D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E5D931A-14DE-4045-AFF8-83E71429FD2E}" type="pres">
      <dgm:prSet presAssocID="{01591E28-0912-4171-8D2C-C16BC64FC5D4}" presName="rootComposite" presStyleCnt="0"/>
      <dgm:spPr/>
      <dgm:t>
        <a:bodyPr/>
        <a:lstStyle/>
        <a:p>
          <a:endParaRPr lang="en-US"/>
        </a:p>
      </dgm:t>
    </dgm:pt>
    <dgm:pt modelId="{D00BA982-286F-4C8B-B7DD-9D024F77D5BF}" type="pres">
      <dgm:prSet presAssocID="{01591E28-0912-4171-8D2C-C16BC64FC5D4}" presName="rootText" presStyleLbl="node2" presStyleIdx="1" presStyleCnt="7" custLinFactNeighborX="-6612" custLinFactNeighborY="21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08AAD8-19BC-40CF-B5E4-E5A7C5EE64CB}" type="pres">
      <dgm:prSet presAssocID="{01591E28-0912-4171-8D2C-C16BC64FC5D4}" presName="rootConnector" presStyleLbl="node2" presStyleIdx="1" presStyleCnt="7"/>
      <dgm:spPr/>
      <dgm:t>
        <a:bodyPr/>
        <a:lstStyle/>
        <a:p>
          <a:endParaRPr lang="en-US"/>
        </a:p>
      </dgm:t>
    </dgm:pt>
    <dgm:pt modelId="{CC9919C5-F19F-4929-BE58-5E1908408D50}" type="pres">
      <dgm:prSet presAssocID="{01591E28-0912-4171-8D2C-C16BC64FC5D4}" presName="hierChild4" presStyleCnt="0"/>
      <dgm:spPr/>
      <dgm:t>
        <a:bodyPr/>
        <a:lstStyle/>
        <a:p>
          <a:endParaRPr lang="en-US"/>
        </a:p>
      </dgm:t>
    </dgm:pt>
    <dgm:pt modelId="{DF7548F2-C8D3-4453-AD0C-45B3FE403A7E}" type="pres">
      <dgm:prSet presAssocID="{01591E28-0912-4171-8D2C-C16BC64FC5D4}" presName="hierChild5" presStyleCnt="0"/>
      <dgm:spPr/>
      <dgm:t>
        <a:bodyPr/>
        <a:lstStyle/>
        <a:p>
          <a:endParaRPr lang="en-US"/>
        </a:p>
      </dgm:t>
    </dgm:pt>
    <dgm:pt modelId="{69407BD7-B6C4-4B26-B4AC-DDCFE85AF840}" type="pres">
      <dgm:prSet presAssocID="{B36D1049-BA12-4F65-885D-DCF9E64238B1}" presName="Name37" presStyleLbl="parChTrans1D2" presStyleIdx="2" presStyleCnt="7"/>
      <dgm:spPr/>
      <dgm:t>
        <a:bodyPr/>
        <a:lstStyle/>
        <a:p>
          <a:endParaRPr lang="en-US"/>
        </a:p>
      </dgm:t>
    </dgm:pt>
    <dgm:pt modelId="{08F6B2F2-EDB6-4837-A3B9-09C4B7D33981}" type="pres">
      <dgm:prSet presAssocID="{0C7B5595-1171-4EEB-9546-E7F973603B9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FFD5D6C-AD73-46E0-AC6F-7D0DDC4F8385}" type="pres">
      <dgm:prSet presAssocID="{0C7B5595-1171-4EEB-9546-E7F973603B9B}" presName="rootComposite" presStyleCnt="0"/>
      <dgm:spPr/>
      <dgm:t>
        <a:bodyPr/>
        <a:lstStyle/>
        <a:p>
          <a:endParaRPr lang="en-US"/>
        </a:p>
      </dgm:t>
    </dgm:pt>
    <dgm:pt modelId="{A2A5C38F-0DED-4198-8F15-662B07A9411A}" type="pres">
      <dgm:prSet presAssocID="{0C7B5595-1171-4EEB-9546-E7F973603B9B}" presName="rootText" presStyleLbl="node2" presStyleIdx="2" presStyleCnt="7" custLinFactNeighborX="-13904" custLinFactNeighborY="-4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006861-AAF5-4CE8-A5AD-0451AD7B095D}" type="pres">
      <dgm:prSet presAssocID="{0C7B5595-1171-4EEB-9546-E7F973603B9B}" presName="rootConnector" presStyleLbl="node2" presStyleIdx="2" presStyleCnt="7"/>
      <dgm:spPr/>
      <dgm:t>
        <a:bodyPr/>
        <a:lstStyle/>
        <a:p>
          <a:endParaRPr lang="en-US"/>
        </a:p>
      </dgm:t>
    </dgm:pt>
    <dgm:pt modelId="{4FF83B98-C545-49D5-9801-FDAC2DAEC716}" type="pres">
      <dgm:prSet presAssocID="{0C7B5595-1171-4EEB-9546-E7F973603B9B}" presName="hierChild4" presStyleCnt="0"/>
      <dgm:spPr/>
      <dgm:t>
        <a:bodyPr/>
        <a:lstStyle/>
        <a:p>
          <a:endParaRPr lang="en-US"/>
        </a:p>
      </dgm:t>
    </dgm:pt>
    <dgm:pt modelId="{318BF80A-C8EC-4627-8631-1390270AB6B6}" type="pres">
      <dgm:prSet presAssocID="{0CE52B2A-2838-488C-8A23-9704A5EE1EA9}" presName="Name37" presStyleLbl="parChTrans1D3" presStyleIdx="0" presStyleCnt="7"/>
      <dgm:spPr/>
      <dgm:t>
        <a:bodyPr/>
        <a:lstStyle/>
        <a:p>
          <a:endParaRPr lang="de-DE"/>
        </a:p>
      </dgm:t>
    </dgm:pt>
    <dgm:pt modelId="{AED810F1-C357-48BE-991B-988C62244ED3}" type="pres">
      <dgm:prSet presAssocID="{2D388D74-4F05-4D7C-B011-96F5E7CD2C92}" presName="hierRoot2" presStyleCnt="0">
        <dgm:presLayoutVars>
          <dgm:hierBranch val="init"/>
        </dgm:presLayoutVars>
      </dgm:prSet>
      <dgm:spPr/>
    </dgm:pt>
    <dgm:pt modelId="{62D81322-C1AC-4DA3-B140-259287D3A241}" type="pres">
      <dgm:prSet presAssocID="{2D388D74-4F05-4D7C-B011-96F5E7CD2C92}" presName="rootComposite" presStyleCnt="0"/>
      <dgm:spPr/>
    </dgm:pt>
    <dgm:pt modelId="{3D1F5793-85DD-4B0C-995B-35C7C8103B4C}" type="pres">
      <dgm:prSet presAssocID="{2D388D74-4F05-4D7C-B011-96F5E7CD2C92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57ACE3-241C-47E7-B1FB-7A33B077118F}" type="pres">
      <dgm:prSet presAssocID="{2D388D74-4F05-4D7C-B011-96F5E7CD2C92}" presName="rootConnector" presStyleLbl="node3" presStyleIdx="0" presStyleCnt="7"/>
      <dgm:spPr/>
      <dgm:t>
        <a:bodyPr/>
        <a:lstStyle/>
        <a:p>
          <a:endParaRPr lang="en-US"/>
        </a:p>
      </dgm:t>
    </dgm:pt>
    <dgm:pt modelId="{F65CC355-692F-4D52-AE13-6887474C6C54}" type="pres">
      <dgm:prSet presAssocID="{2D388D74-4F05-4D7C-B011-96F5E7CD2C92}" presName="hierChild4" presStyleCnt="0"/>
      <dgm:spPr/>
    </dgm:pt>
    <dgm:pt modelId="{A7EC7D8E-06BC-450E-8937-2D73EFC2BD6E}" type="pres">
      <dgm:prSet presAssocID="{2D388D74-4F05-4D7C-B011-96F5E7CD2C92}" presName="hierChild5" presStyleCnt="0"/>
      <dgm:spPr/>
    </dgm:pt>
    <dgm:pt modelId="{DA705054-0E2A-4FD8-8944-3B762859AA07}" type="pres">
      <dgm:prSet presAssocID="{EFBF74C4-1479-4FEB-9C69-457026BE21FA}" presName="Name37" presStyleLbl="parChTrans1D3" presStyleIdx="1" presStyleCnt="7"/>
      <dgm:spPr/>
      <dgm:t>
        <a:bodyPr/>
        <a:lstStyle/>
        <a:p>
          <a:endParaRPr lang="de-DE"/>
        </a:p>
      </dgm:t>
    </dgm:pt>
    <dgm:pt modelId="{6C906D6D-334B-4569-ADAE-F8F7DDF86634}" type="pres">
      <dgm:prSet presAssocID="{6C994FA4-2C47-4CCD-A29F-C8219C82A9B9}" presName="hierRoot2" presStyleCnt="0">
        <dgm:presLayoutVars>
          <dgm:hierBranch val="init"/>
        </dgm:presLayoutVars>
      </dgm:prSet>
      <dgm:spPr/>
    </dgm:pt>
    <dgm:pt modelId="{1CF8558D-5F6A-49F3-9FCC-BE02D100738B}" type="pres">
      <dgm:prSet presAssocID="{6C994FA4-2C47-4CCD-A29F-C8219C82A9B9}" presName="rootComposite" presStyleCnt="0"/>
      <dgm:spPr/>
    </dgm:pt>
    <dgm:pt modelId="{B3F6BE4B-AFC7-4AD3-ABA9-93A9AA53C96B}" type="pres">
      <dgm:prSet presAssocID="{6C994FA4-2C47-4CCD-A29F-C8219C82A9B9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37FBE5-1AA2-41F3-B33F-2A2FF07E5F2C}" type="pres">
      <dgm:prSet presAssocID="{6C994FA4-2C47-4CCD-A29F-C8219C82A9B9}" presName="rootConnector" presStyleLbl="node3" presStyleIdx="1" presStyleCnt="7"/>
      <dgm:spPr/>
      <dgm:t>
        <a:bodyPr/>
        <a:lstStyle/>
        <a:p>
          <a:endParaRPr lang="en-US"/>
        </a:p>
      </dgm:t>
    </dgm:pt>
    <dgm:pt modelId="{9EF6A189-EBFD-472B-B0C0-14D22E5B736A}" type="pres">
      <dgm:prSet presAssocID="{6C994FA4-2C47-4CCD-A29F-C8219C82A9B9}" presName="hierChild4" presStyleCnt="0"/>
      <dgm:spPr/>
    </dgm:pt>
    <dgm:pt modelId="{29E732A8-45FA-46AC-9F6E-CF39609610E3}" type="pres">
      <dgm:prSet presAssocID="{6C994FA4-2C47-4CCD-A29F-C8219C82A9B9}" presName="hierChild5" presStyleCnt="0"/>
      <dgm:spPr/>
    </dgm:pt>
    <dgm:pt modelId="{8221F78D-0F4B-4590-AE30-F2C512730356}" type="pres">
      <dgm:prSet presAssocID="{C44E55F1-9BA4-4E50-9352-C6F08499F835}" presName="Name37" presStyleLbl="parChTrans1D3" presStyleIdx="2" presStyleCnt="7"/>
      <dgm:spPr/>
      <dgm:t>
        <a:bodyPr/>
        <a:lstStyle/>
        <a:p>
          <a:endParaRPr lang="de-DE"/>
        </a:p>
      </dgm:t>
    </dgm:pt>
    <dgm:pt modelId="{18C0923C-08A6-4B95-AFB1-02829CFACE8C}" type="pres">
      <dgm:prSet presAssocID="{1C07EBF0-C86A-4FF7-9225-DA66BFDB1AF2}" presName="hierRoot2" presStyleCnt="0">
        <dgm:presLayoutVars>
          <dgm:hierBranch val="init"/>
        </dgm:presLayoutVars>
      </dgm:prSet>
      <dgm:spPr/>
    </dgm:pt>
    <dgm:pt modelId="{136E338B-D9CA-4CAB-BC0A-7E57ADCB4E61}" type="pres">
      <dgm:prSet presAssocID="{1C07EBF0-C86A-4FF7-9225-DA66BFDB1AF2}" presName="rootComposite" presStyleCnt="0"/>
      <dgm:spPr/>
    </dgm:pt>
    <dgm:pt modelId="{DC539D84-CC77-4C21-B097-0DB338D7F820}" type="pres">
      <dgm:prSet presAssocID="{1C07EBF0-C86A-4FF7-9225-DA66BFDB1AF2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B85218-8E02-46CD-A194-743C7ADA99CE}" type="pres">
      <dgm:prSet presAssocID="{1C07EBF0-C86A-4FF7-9225-DA66BFDB1AF2}" presName="rootConnector" presStyleLbl="node3" presStyleIdx="2" presStyleCnt="7"/>
      <dgm:spPr/>
      <dgm:t>
        <a:bodyPr/>
        <a:lstStyle/>
        <a:p>
          <a:endParaRPr lang="en-US"/>
        </a:p>
      </dgm:t>
    </dgm:pt>
    <dgm:pt modelId="{3326A8D7-D3BE-4089-9E2B-DCD8C7175A22}" type="pres">
      <dgm:prSet presAssocID="{1C07EBF0-C86A-4FF7-9225-DA66BFDB1AF2}" presName="hierChild4" presStyleCnt="0"/>
      <dgm:spPr/>
    </dgm:pt>
    <dgm:pt modelId="{F428150D-DDFC-4A84-A636-F952DF6643CE}" type="pres">
      <dgm:prSet presAssocID="{1C07EBF0-C86A-4FF7-9225-DA66BFDB1AF2}" presName="hierChild5" presStyleCnt="0"/>
      <dgm:spPr/>
    </dgm:pt>
    <dgm:pt modelId="{2E20DF4C-44B3-4AC7-8213-6EBFB879640F}" type="pres">
      <dgm:prSet presAssocID="{0C7B5595-1171-4EEB-9546-E7F973603B9B}" presName="hierChild5" presStyleCnt="0"/>
      <dgm:spPr/>
      <dgm:t>
        <a:bodyPr/>
        <a:lstStyle/>
        <a:p>
          <a:endParaRPr lang="en-US"/>
        </a:p>
      </dgm:t>
    </dgm:pt>
    <dgm:pt modelId="{4F49DF95-0AAD-46D7-8199-D61D1B44DF02}" type="pres">
      <dgm:prSet presAssocID="{4EAD2A7C-7FBD-46A9-9B09-CEDDB3F67E2D}" presName="Name37" presStyleLbl="parChTrans1D2" presStyleIdx="3" presStyleCnt="7"/>
      <dgm:spPr/>
      <dgm:t>
        <a:bodyPr/>
        <a:lstStyle/>
        <a:p>
          <a:endParaRPr lang="de-DE"/>
        </a:p>
      </dgm:t>
    </dgm:pt>
    <dgm:pt modelId="{7BB9D2F8-4029-4E64-A646-8DC859C7F9E9}" type="pres">
      <dgm:prSet presAssocID="{7558C527-5259-4F6A-A434-F64E5B44EA59}" presName="hierRoot2" presStyleCnt="0">
        <dgm:presLayoutVars>
          <dgm:hierBranch val="init"/>
        </dgm:presLayoutVars>
      </dgm:prSet>
      <dgm:spPr/>
    </dgm:pt>
    <dgm:pt modelId="{AE512389-0561-457A-A729-C6D2CE07DCF1}" type="pres">
      <dgm:prSet presAssocID="{7558C527-5259-4F6A-A434-F64E5B44EA59}" presName="rootComposite" presStyleCnt="0"/>
      <dgm:spPr/>
    </dgm:pt>
    <dgm:pt modelId="{F4850C23-CE3B-4ACA-9370-F03C2CC6C83B}" type="pres">
      <dgm:prSet presAssocID="{7558C527-5259-4F6A-A434-F64E5B44EA59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2452F5A-22FC-4601-8935-F88CBA234C5F}" type="pres">
      <dgm:prSet presAssocID="{7558C527-5259-4F6A-A434-F64E5B44EA59}" presName="rootConnector" presStyleLbl="node2" presStyleIdx="3" presStyleCnt="7"/>
      <dgm:spPr/>
      <dgm:t>
        <a:bodyPr/>
        <a:lstStyle/>
        <a:p>
          <a:endParaRPr lang="de-DE"/>
        </a:p>
      </dgm:t>
    </dgm:pt>
    <dgm:pt modelId="{9E5298C9-CF01-4FD1-B2C0-98BB50C77D67}" type="pres">
      <dgm:prSet presAssocID="{7558C527-5259-4F6A-A434-F64E5B44EA59}" presName="hierChild4" presStyleCnt="0"/>
      <dgm:spPr/>
    </dgm:pt>
    <dgm:pt modelId="{808595F6-C740-42DC-B557-8B3A8839A81D}" type="pres">
      <dgm:prSet presAssocID="{9B0DCEBF-90CF-4DBD-AB25-F7CEF40D906B}" presName="Name37" presStyleLbl="parChTrans1D3" presStyleIdx="3" presStyleCnt="7"/>
      <dgm:spPr/>
      <dgm:t>
        <a:bodyPr/>
        <a:lstStyle/>
        <a:p>
          <a:endParaRPr lang="de-DE"/>
        </a:p>
      </dgm:t>
    </dgm:pt>
    <dgm:pt modelId="{06D5ABD7-B8D7-4D7E-A3E5-05E995CBF752}" type="pres">
      <dgm:prSet presAssocID="{2F6EA9EA-7F88-4EB7-8AB4-323669B2D816}" presName="hierRoot2" presStyleCnt="0">
        <dgm:presLayoutVars>
          <dgm:hierBranch val="init"/>
        </dgm:presLayoutVars>
      </dgm:prSet>
      <dgm:spPr/>
    </dgm:pt>
    <dgm:pt modelId="{77D00A0D-5D06-470F-87AB-732C31BDCA24}" type="pres">
      <dgm:prSet presAssocID="{2F6EA9EA-7F88-4EB7-8AB4-323669B2D816}" presName="rootComposite" presStyleCnt="0"/>
      <dgm:spPr/>
    </dgm:pt>
    <dgm:pt modelId="{4341CEAC-7907-4171-99EE-0D0435C8FE4B}" type="pres">
      <dgm:prSet presAssocID="{2F6EA9EA-7F88-4EB7-8AB4-323669B2D816}" presName="rootText" presStyleLbl="node3" presStyleIdx="3" presStyleCnt="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1A33BEB6-7833-4E89-8FFF-DDDDBC6B22B1}" type="pres">
      <dgm:prSet presAssocID="{2F6EA9EA-7F88-4EB7-8AB4-323669B2D816}" presName="rootConnector" presStyleLbl="node3" presStyleIdx="3" presStyleCnt="7"/>
      <dgm:spPr/>
      <dgm:t>
        <a:bodyPr/>
        <a:lstStyle/>
        <a:p>
          <a:endParaRPr lang="de-DE"/>
        </a:p>
      </dgm:t>
    </dgm:pt>
    <dgm:pt modelId="{D46C550E-7DDF-4079-8253-3BA48F5AB250}" type="pres">
      <dgm:prSet presAssocID="{2F6EA9EA-7F88-4EB7-8AB4-323669B2D816}" presName="hierChild4" presStyleCnt="0"/>
      <dgm:spPr/>
    </dgm:pt>
    <dgm:pt modelId="{7AF2FA1C-8600-41CD-94E8-831136E8B01A}" type="pres">
      <dgm:prSet presAssocID="{2F6EA9EA-7F88-4EB7-8AB4-323669B2D816}" presName="hierChild5" presStyleCnt="0"/>
      <dgm:spPr/>
    </dgm:pt>
    <dgm:pt modelId="{63037668-649A-46C6-A253-6BBB6B4C8F92}" type="pres">
      <dgm:prSet presAssocID="{3676B113-6F12-47F4-8F97-599445933B4B}" presName="Name37" presStyleLbl="parChTrans1D3" presStyleIdx="4" presStyleCnt="7"/>
      <dgm:spPr/>
      <dgm:t>
        <a:bodyPr/>
        <a:lstStyle/>
        <a:p>
          <a:endParaRPr lang="de-DE"/>
        </a:p>
      </dgm:t>
    </dgm:pt>
    <dgm:pt modelId="{D48B56EB-27CD-4E7B-9C48-5506195B1710}" type="pres">
      <dgm:prSet presAssocID="{CB710D40-56CC-45BA-B36A-BA307A3EB7D7}" presName="hierRoot2" presStyleCnt="0">
        <dgm:presLayoutVars>
          <dgm:hierBranch val="init"/>
        </dgm:presLayoutVars>
      </dgm:prSet>
      <dgm:spPr/>
    </dgm:pt>
    <dgm:pt modelId="{6D370D2E-1165-4CBF-AB82-DBA1DD824451}" type="pres">
      <dgm:prSet presAssocID="{CB710D40-56CC-45BA-B36A-BA307A3EB7D7}" presName="rootComposite" presStyleCnt="0"/>
      <dgm:spPr/>
    </dgm:pt>
    <dgm:pt modelId="{B5D3E054-767F-4351-960A-A681AE80037F}" type="pres">
      <dgm:prSet presAssocID="{CB710D40-56CC-45BA-B36A-BA307A3EB7D7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501B7CD-B576-471A-800B-F0E1F5C27071}" type="pres">
      <dgm:prSet presAssocID="{CB710D40-56CC-45BA-B36A-BA307A3EB7D7}" presName="rootConnector" presStyleLbl="node3" presStyleIdx="4" presStyleCnt="7"/>
      <dgm:spPr/>
      <dgm:t>
        <a:bodyPr/>
        <a:lstStyle/>
        <a:p>
          <a:endParaRPr lang="de-DE"/>
        </a:p>
      </dgm:t>
    </dgm:pt>
    <dgm:pt modelId="{A79980AC-231E-4912-9FC4-921431F6CE83}" type="pres">
      <dgm:prSet presAssocID="{CB710D40-56CC-45BA-B36A-BA307A3EB7D7}" presName="hierChild4" presStyleCnt="0"/>
      <dgm:spPr/>
    </dgm:pt>
    <dgm:pt modelId="{30092FB8-145C-4391-BF11-7C58C0ED1EE2}" type="pres">
      <dgm:prSet presAssocID="{CB710D40-56CC-45BA-B36A-BA307A3EB7D7}" presName="hierChild5" presStyleCnt="0"/>
      <dgm:spPr/>
    </dgm:pt>
    <dgm:pt modelId="{57462B01-ED15-4933-9E73-FB13ECA64BD2}" type="pres">
      <dgm:prSet presAssocID="{7558C527-5259-4F6A-A434-F64E5B44EA59}" presName="hierChild5" presStyleCnt="0"/>
      <dgm:spPr/>
    </dgm:pt>
    <dgm:pt modelId="{5F76C41F-E42D-4160-BF4D-402BFE286840}" type="pres">
      <dgm:prSet presAssocID="{47DEC39B-D0C9-4913-BF82-E313B812C754}" presName="Name37" presStyleLbl="parChTrans1D2" presStyleIdx="4" presStyleCnt="7"/>
      <dgm:spPr/>
      <dgm:t>
        <a:bodyPr/>
        <a:lstStyle/>
        <a:p>
          <a:endParaRPr lang="de-DE"/>
        </a:p>
      </dgm:t>
    </dgm:pt>
    <dgm:pt modelId="{7B33D27D-8DE2-4BE0-AD10-83CD78697DEA}" type="pres">
      <dgm:prSet presAssocID="{81765126-500C-4F8E-9D82-9E709F213F72}" presName="hierRoot2" presStyleCnt="0">
        <dgm:presLayoutVars>
          <dgm:hierBranch val="init"/>
        </dgm:presLayoutVars>
      </dgm:prSet>
      <dgm:spPr/>
    </dgm:pt>
    <dgm:pt modelId="{E41529C4-DF5C-49C2-B98A-A18584705271}" type="pres">
      <dgm:prSet presAssocID="{81765126-500C-4F8E-9D82-9E709F213F72}" presName="rootComposite" presStyleCnt="0"/>
      <dgm:spPr/>
    </dgm:pt>
    <dgm:pt modelId="{093C8D49-8A7E-444D-9CDC-AE60374D3FA2}" type="pres">
      <dgm:prSet presAssocID="{81765126-500C-4F8E-9D82-9E709F213F72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E51E1F-8B62-4530-8A23-3FCE01A5A287}" type="pres">
      <dgm:prSet presAssocID="{81765126-500C-4F8E-9D82-9E709F213F72}" presName="rootConnector" presStyleLbl="node2" presStyleIdx="4" presStyleCnt="7"/>
      <dgm:spPr/>
      <dgm:t>
        <a:bodyPr/>
        <a:lstStyle/>
        <a:p>
          <a:endParaRPr lang="en-US"/>
        </a:p>
      </dgm:t>
    </dgm:pt>
    <dgm:pt modelId="{C7C918B2-3CEB-455C-A5D6-CC3AF9D3F118}" type="pres">
      <dgm:prSet presAssocID="{81765126-500C-4F8E-9D82-9E709F213F72}" presName="hierChild4" presStyleCnt="0"/>
      <dgm:spPr/>
    </dgm:pt>
    <dgm:pt modelId="{E8AFC6B4-8967-4F1E-A6F8-D6543CE8E559}" type="pres">
      <dgm:prSet presAssocID="{C6F2D51F-EF62-4254-B88B-188F6F9D2991}" presName="Name37" presStyleLbl="parChTrans1D3" presStyleIdx="5" presStyleCnt="7"/>
      <dgm:spPr/>
      <dgm:t>
        <a:bodyPr/>
        <a:lstStyle/>
        <a:p>
          <a:endParaRPr lang="de-DE"/>
        </a:p>
      </dgm:t>
    </dgm:pt>
    <dgm:pt modelId="{CF3F128F-E96A-45D7-956B-4410527693DF}" type="pres">
      <dgm:prSet presAssocID="{0F5A5742-78FA-4011-9ACB-E1C82BF6E818}" presName="hierRoot2" presStyleCnt="0">
        <dgm:presLayoutVars>
          <dgm:hierBranch val="init"/>
        </dgm:presLayoutVars>
      </dgm:prSet>
      <dgm:spPr/>
    </dgm:pt>
    <dgm:pt modelId="{2FC051BB-1C0F-462C-B1DD-6F0FCEF3731E}" type="pres">
      <dgm:prSet presAssocID="{0F5A5742-78FA-4011-9ACB-E1C82BF6E818}" presName="rootComposite" presStyleCnt="0"/>
      <dgm:spPr/>
    </dgm:pt>
    <dgm:pt modelId="{B55537D5-7C9E-4C6D-8D46-D2B7745D77D0}" type="pres">
      <dgm:prSet presAssocID="{0F5A5742-78FA-4011-9ACB-E1C82BF6E818}" presName="rootText" presStyleLbl="node3" presStyleIdx="5" presStyleCnt="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8C26A9AA-B296-4E7D-902D-793AFC8DF48E}" type="pres">
      <dgm:prSet presAssocID="{0F5A5742-78FA-4011-9ACB-E1C82BF6E818}" presName="rootConnector" presStyleLbl="node3" presStyleIdx="5" presStyleCnt="7"/>
      <dgm:spPr/>
      <dgm:t>
        <a:bodyPr/>
        <a:lstStyle/>
        <a:p>
          <a:endParaRPr lang="de-DE"/>
        </a:p>
      </dgm:t>
    </dgm:pt>
    <dgm:pt modelId="{ECA18A66-F485-4211-9AD4-1BADD90B9F30}" type="pres">
      <dgm:prSet presAssocID="{0F5A5742-78FA-4011-9ACB-E1C82BF6E818}" presName="hierChild4" presStyleCnt="0"/>
      <dgm:spPr/>
    </dgm:pt>
    <dgm:pt modelId="{98807070-78E0-473E-B50B-2CDC4577D8D7}" type="pres">
      <dgm:prSet presAssocID="{0F5A5742-78FA-4011-9ACB-E1C82BF6E818}" presName="hierChild5" presStyleCnt="0"/>
      <dgm:spPr/>
    </dgm:pt>
    <dgm:pt modelId="{26E7FE62-20EE-4E1C-ACB5-8B677268385E}" type="pres">
      <dgm:prSet presAssocID="{C669098F-444B-4BAD-8296-F8CBC5D03D81}" presName="Name37" presStyleLbl="parChTrans1D3" presStyleIdx="6" presStyleCnt="7"/>
      <dgm:spPr/>
      <dgm:t>
        <a:bodyPr/>
        <a:lstStyle/>
        <a:p>
          <a:endParaRPr lang="de-DE"/>
        </a:p>
      </dgm:t>
    </dgm:pt>
    <dgm:pt modelId="{3812FB80-9A47-4DD2-8167-D650991AB7A6}" type="pres">
      <dgm:prSet presAssocID="{1F268A45-AD8B-47C9-BD81-A7905055A71D}" presName="hierRoot2" presStyleCnt="0">
        <dgm:presLayoutVars>
          <dgm:hierBranch val="init"/>
        </dgm:presLayoutVars>
      </dgm:prSet>
      <dgm:spPr/>
    </dgm:pt>
    <dgm:pt modelId="{EC75FC76-65BA-4C86-A8AC-538EC00A72BE}" type="pres">
      <dgm:prSet presAssocID="{1F268A45-AD8B-47C9-BD81-A7905055A71D}" presName="rootComposite" presStyleCnt="0"/>
      <dgm:spPr/>
    </dgm:pt>
    <dgm:pt modelId="{BAF8864F-474F-4F40-B5A3-A17F3D0C2349}" type="pres">
      <dgm:prSet presAssocID="{1F268A45-AD8B-47C9-BD81-A7905055A71D}" presName="rootText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A159AD6-A23F-4675-9063-BA2984639035}" type="pres">
      <dgm:prSet presAssocID="{1F268A45-AD8B-47C9-BD81-A7905055A71D}" presName="rootConnector" presStyleLbl="node3" presStyleIdx="6" presStyleCnt="7"/>
      <dgm:spPr/>
      <dgm:t>
        <a:bodyPr/>
        <a:lstStyle/>
        <a:p>
          <a:endParaRPr lang="de-DE"/>
        </a:p>
      </dgm:t>
    </dgm:pt>
    <dgm:pt modelId="{3DA7F7DB-162D-4BEF-B580-07FAE3057595}" type="pres">
      <dgm:prSet presAssocID="{1F268A45-AD8B-47C9-BD81-A7905055A71D}" presName="hierChild4" presStyleCnt="0"/>
      <dgm:spPr/>
    </dgm:pt>
    <dgm:pt modelId="{1D799F37-1836-4F1F-9F6B-628C73A0E077}" type="pres">
      <dgm:prSet presAssocID="{1F268A45-AD8B-47C9-BD81-A7905055A71D}" presName="hierChild5" presStyleCnt="0"/>
      <dgm:spPr/>
    </dgm:pt>
    <dgm:pt modelId="{01C3A8F7-CFA1-4F75-AAE9-2CA97F28D546}" type="pres">
      <dgm:prSet presAssocID="{81765126-500C-4F8E-9D82-9E709F213F72}" presName="hierChild5" presStyleCnt="0"/>
      <dgm:spPr/>
    </dgm:pt>
    <dgm:pt modelId="{25FCA495-CA11-4A3C-96F0-A85A6442BE09}" type="pres">
      <dgm:prSet presAssocID="{53B4D834-815D-4FFA-81F3-63305961BDCD}" presName="Name37" presStyleLbl="parChTrans1D2" presStyleIdx="5" presStyleCnt="7"/>
      <dgm:spPr/>
      <dgm:t>
        <a:bodyPr/>
        <a:lstStyle/>
        <a:p>
          <a:endParaRPr lang="en-US"/>
        </a:p>
      </dgm:t>
    </dgm:pt>
    <dgm:pt modelId="{DD7C85F6-2BED-41E8-B1FE-A08E0F8D09C8}" type="pres">
      <dgm:prSet presAssocID="{D88F03B6-33D3-4EEF-9B5C-E66C2808FCD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090FAED-D5D0-4B76-9666-CBDD3FFD45A6}" type="pres">
      <dgm:prSet presAssocID="{D88F03B6-33D3-4EEF-9B5C-E66C2808FCDB}" presName="rootComposite" presStyleCnt="0"/>
      <dgm:spPr/>
      <dgm:t>
        <a:bodyPr/>
        <a:lstStyle/>
        <a:p>
          <a:endParaRPr lang="en-US"/>
        </a:p>
      </dgm:t>
    </dgm:pt>
    <dgm:pt modelId="{3440010F-B4B0-4F26-B7B5-5737B73690D9}" type="pres">
      <dgm:prSet presAssocID="{D88F03B6-33D3-4EEF-9B5C-E66C2808FCDB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1B8C25-3715-4413-8422-C6463CEEDDA7}" type="pres">
      <dgm:prSet presAssocID="{D88F03B6-33D3-4EEF-9B5C-E66C2808FCDB}" presName="rootConnector" presStyleLbl="node2" presStyleIdx="5" presStyleCnt="7"/>
      <dgm:spPr/>
      <dgm:t>
        <a:bodyPr/>
        <a:lstStyle/>
        <a:p>
          <a:endParaRPr lang="en-US"/>
        </a:p>
      </dgm:t>
    </dgm:pt>
    <dgm:pt modelId="{7C680704-C043-4315-8D03-07775F10AE30}" type="pres">
      <dgm:prSet presAssocID="{D88F03B6-33D3-4EEF-9B5C-E66C2808FCDB}" presName="hierChild4" presStyleCnt="0"/>
      <dgm:spPr/>
      <dgm:t>
        <a:bodyPr/>
        <a:lstStyle/>
        <a:p>
          <a:endParaRPr lang="en-US"/>
        </a:p>
      </dgm:t>
    </dgm:pt>
    <dgm:pt modelId="{12B526D2-11CA-47A5-A9D8-AD39F41BB852}" type="pres">
      <dgm:prSet presAssocID="{D88F03B6-33D3-4EEF-9B5C-E66C2808FCDB}" presName="hierChild5" presStyleCnt="0"/>
      <dgm:spPr/>
      <dgm:t>
        <a:bodyPr/>
        <a:lstStyle/>
        <a:p>
          <a:endParaRPr lang="en-US"/>
        </a:p>
      </dgm:t>
    </dgm:pt>
    <dgm:pt modelId="{6D66E8EF-0915-44E4-9D24-773949F3DFBD}" type="pres">
      <dgm:prSet presAssocID="{ACD19135-E894-4685-AB03-04B1BC144945}" presName="Name37" presStyleLbl="parChTrans1D2" presStyleIdx="6" presStyleCnt="7"/>
      <dgm:spPr/>
      <dgm:t>
        <a:bodyPr/>
        <a:lstStyle/>
        <a:p>
          <a:endParaRPr lang="de-DE"/>
        </a:p>
      </dgm:t>
    </dgm:pt>
    <dgm:pt modelId="{4C95B971-9145-4728-82D6-344D012E07C1}" type="pres">
      <dgm:prSet presAssocID="{A4D516D0-D5ED-4AD3-BD3A-86C154873B0D}" presName="hierRoot2" presStyleCnt="0">
        <dgm:presLayoutVars>
          <dgm:hierBranch val="init"/>
        </dgm:presLayoutVars>
      </dgm:prSet>
      <dgm:spPr/>
    </dgm:pt>
    <dgm:pt modelId="{54FB3D9D-C1FD-4E47-B4C0-7EFBC0564459}" type="pres">
      <dgm:prSet presAssocID="{A4D516D0-D5ED-4AD3-BD3A-86C154873B0D}" presName="rootComposite" presStyleCnt="0"/>
      <dgm:spPr/>
    </dgm:pt>
    <dgm:pt modelId="{37FC3D1F-C88C-4A8C-85D8-939E4EE9421C}" type="pres">
      <dgm:prSet presAssocID="{A4D516D0-D5ED-4AD3-BD3A-86C154873B0D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E1CF358-9708-4331-B348-1E3886BBE357}" type="pres">
      <dgm:prSet presAssocID="{A4D516D0-D5ED-4AD3-BD3A-86C154873B0D}" presName="rootConnector" presStyleLbl="node2" presStyleIdx="6" presStyleCnt="7"/>
      <dgm:spPr/>
      <dgm:t>
        <a:bodyPr/>
        <a:lstStyle/>
        <a:p>
          <a:endParaRPr lang="de-DE"/>
        </a:p>
      </dgm:t>
    </dgm:pt>
    <dgm:pt modelId="{4DCF41AB-6F04-455B-AAD2-03143774F9BF}" type="pres">
      <dgm:prSet presAssocID="{A4D516D0-D5ED-4AD3-BD3A-86C154873B0D}" presName="hierChild4" presStyleCnt="0"/>
      <dgm:spPr/>
    </dgm:pt>
    <dgm:pt modelId="{7A45F004-F948-4D75-B4EF-420F9B42D2EF}" type="pres">
      <dgm:prSet presAssocID="{A4D516D0-D5ED-4AD3-BD3A-86C154873B0D}" presName="hierChild5" presStyleCnt="0"/>
      <dgm:spPr/>
    </dgm:pt>
    <dgm:pt modelId="{30F7CF60-EE4F-4525-B6D6-3636FE7C0AFD}" type="pres">
      <dgm:prSet presAssocID="{37253809-A602-4677-AEF2-E31263E993BB}" presName="hierChild3" presStyleCnt="0"/>
      <dgm:spPr/>
      <dgm:t>
        <a:bodyPr/>
        <a:lstStyle/>
        <a:p>
          <a:endParaRPr lang="en-US"/>
        </a:p>
      </dgm:t>
    </dgm:pt>
  </dgm:ptLst>
  <dgm:cxnLst>
    <dgm:cxn modelId="{849F373F-D15D-44D6-92CC-1A52A16C156A}" type="presOf" srcId="{2D388D74-4F05-4D7C-B011-96F5E7CD2C92}" destId="{0257ACE3-241C-47E7-B1FB-7A33B077118F}" srcOrd="1" destOrd="0" presId="urn:microsoft.com/office/officeart/2005/8/layout/orgChart1"/>
    <dgm:cxn modelId="{3D0A1CAA-C6F0-4E53-8E70-9DAA12F0D308}" srcId="{37253809-A602-4677-AEF2-E31263E993BB}" destId="{7558C527-5259-4F6A-A434-F64E5B44EA59}" srcOrd="3" destOrd="0" parTransId="{4EAD2A7C-7FBD-46A9-9B09-CEDDB3F67E2D}" sibTransId="{27B36D47-D9CF-4926-A746-B551786B85BB}"/>
    <dgm:cxn modelId="{98897AB4-E52E-4AC1-83C6-CADE5AD6834F}" type="presOf" srcId="{0C7B5595-1171-4EEB-9546-E7F973603B9B}" destId="{2D006861-AAF5-4CE8-A5AD-0451AD7B095D}" srcOrd="1" destOrd="0" presId="urn:microsoft.com/office/officeart/2005/8/layout/orgChart1"/>
    <dgm:cxn modelId="{8B62435C-FAAA-4365-9C4A-3D79465CE03F}" type="presOf" srcId="{7F2E7055-3B56-4EB2-8BA1-533440BF36E1}" destId="{4119BAA2-E8AF-4FC3-A6AD-B274F6EDEAE9}" srcOrd="0" destOrd="0" presId="urn:microsoft.com/office/officeart/2005/8/layout/orgChart1"/>
    <dgm:cxn modelId="{9DE356CC-1445-4F8A-AA0C-8D23C7B5F71C}" srcId="{0C7B5595-1171-4EEB-9546-E7F973603B9B}" destId="{2D388D74-4F05-4D7C-B011-96F5E7CD2C92}" srcOrd="0" destOrd="0" parTransId="{0CE52B2A-2838-488C-8A23-9704A5EE1EA9}" sibTransId="{0D77C26B-4815-46BF-B89F-75034C0AC5B0}"/>
    <dgm:cxn modelId="{AB10C846-E4EA-461E-8117-D84EC4295EBA}" srcId="{0C7B5595-1171-4EEB-9546-E7F973603B9B}" destId="{6C994FA4-2C47-4CCD-A29F-C8219C82A9B9}" srcOrd="1" destOrd="0" parTransId="{EFBF74C4-1479-4FEB-9C69-457026BE21FA}" sibTransId="{80D21261-24CC-4514-A20A-30A587A287A6}"/>
    <dgm:cxn modelId="{A9653006-66F3-45C3-B349-403C236ABE68}" type="presOf" srcId="{1C07EBF0-C86A-4FF7-9225-DA66BFDB1AF2}" destId="{33B85218-8E02-46CD-A194-743C7ADA99CE}" srcOrd="1" destOrd="0" presId="urn:microsoft.com/office/officeart/2005/8/layout/orgChart1"/>
    <dgm:cxn modelId="{E27C82C7-D4E3-4863-8B24-C50A2BC7A5FE}" srcId="{81765126-500C-4F8E-9D82-9E709F213F72}" destId="{1F268A45-AD8B-47C9-BD81-A7905055A71D}" srcOrd="1" destOrd="0" parTransId="{C669098F-444B-4BAD-8296-F8CBC5D03D81}" sibTransId="{FEAEA9A9-F20B-4BA8-82B6-DDFCBFB813AA}"/>
    <dgm:cxn modelId="{992CC3FD-8B19-4773-BF58-8BCB6B4059E5}" type="presOf" srcId="{3676B113-6F12-47F4-8F97-599445933B4B}" destId="{63037668-649A-46C6-A253-6BBB6B4C8F92}" srcOrd="0" destOrd="0" presId="urn:microsoft.com/office/officeart/2005/8/layout/orgChart1"/>
    <dgm:cxn modelId="{BCD71AAA-4087-45A6-A818-D2E068F77AEF}" type="presOf" srcId="{A4D516D0-D5ED-4AD3-BD3A-86C154873B0D}" destId="{37FC3D1F-C88C-4A8C-85D8-939E4EE9421C}" srcOrd="0" destOrd="0" presId="urn:microsoft.com/office/officeart/2005/8/layout/orgChart1"/>
    <dgm:cxn modelId="{B5516CF6-4AEB-4F1C-A391-F0E8E4B17E12}" type="presOf" srcId="{2D388D74-4F05-4D7C-B011-96F5E7CD2C92}" destId="{3D1F5793-85DD-4B0C-995B-35C7C8103B4C}" srcOrd="0" destOrd="0" presId="urn:microsoft.com/office/officeart/2005/8/layout/orgChart1"/>
    <dgm:cxn modelId="{8B0671EC-45AD-42A5-BA1C-E8BB229C564D}" type="presOf" srcId="{53B4D834-815D-4FFA-81F3-63305961BDCD}" destId="{25FCA495-CA11-4A3C-96F0-A85A6442BE09}" srcOrd="0" destOrd="0" presId="urn:microsoft.com/office/officeart/2005/8/layout/orgChart1"/>
    <dgm:cxn modelId="{AE57EDB9-B455-445B-AE7F-94CC1BE821EF}" type="presOf" srcId="{47DEC39B-D0C9-4913-BF82-E313B812C754}" destId="{5F76C41F-E42D-4160-BF4D-402BFE286840}" srcOrd="0" destOrd="0" presId="urn:microsoft.com/office/officeart/2005/8/layout/orgChart1"/>
    <dgm:cxn modelId="{4E89D4E0-6388-4FCA-B45A-449450D6A280}" type="presOf" srcId="{D88F03B6-33D3-4EEF-9B5C-E66C2808FCDB}" destId="{801B8C25-3715-4413-8422-C6463CEEDDA7}" srcOrd="1" destOrd="0" presId="urn:microsoft.com/office/officeart/2005/8/layout/orgChart1"/>
    <dgm:cxn modelId="{1DF7A37B-5AD6-4670-9C6A-1B5C58EC4E32}" type="presOf" srcId="{81765126-500C-4F8E-9D82-9E709F213F72}" destId="{093C8D49-8A7E-444D-9CDC-AE60374D3FA2}" srcOrd="0" destOrd="0" presId="urn:microsoft.com/office/officeart/2005/8/layout/orgChart1"/>
    <dgm:cxn modelId="{4C7D3642-D1DE-4587-AB7A-2F64734AE38A}" srcId="{81765126-500C-4F8E-9D82-9E709F213F72}" destId="{0F5A5742-78FA-4011-9ACB-E1C82BF6E818}" srcOrd="0" destOrd="0" parTransId="{C6F2D51F-EF62-4254-B88B-188F6F9D2991}" sibTransId="{384AF791-9515-460B-A871-1024FC784AD8}"/>
    <dgm:cxn modelId="{FB33C77C-7C9F-4632-9269-D3586FACDBCF}" type="presOf" srcId="{01591E28-0912-4171-8D2C-C16BC64FC5D4}" destId="{D00BA982-286F-4C8B-B7DD-9D024F77D5BF}" srcOrd="0" destOrd="0" presId="urn:microsoft.com/office/officeart/2005/8/layout/orgChart1"/>
    <dgm:cxn modelId="{E47FBFFA-FC35-4299-9766-9DADAE28ADF7}" type="presOf" srcId="{1F268A45-AD8B-47C9-BD81-A7905055A71D}" destId="{BAF8864F-474F-4F40-B5A3-A17F3D0C2349}" srcOrd="0" destOrd="0" presId="urn:microsoft.com/office/officeart/2005/8/layout/orgChart1"/>
    <dgm:cxn modelId="{82D576C7-CB5D-4CE1-BD5D-4E38DF9B91F9}" type="presOf" srcId="{1C07EBF0-C86A-4FF7-9225-DA66BFDB1AF2}" destId="{DC539D84-CC77-4C21-B097-0DB338D7F820}" srcOrd="0" destOrd="0" presId="urn:microsoft.com/office/officeart/2005/8/layout/orgChart1"/>
    <dgm:cxn modelId="{5F6563E0-AE0B-4A00-A998-CB18108633AB}" srcId="{37253809-A602-4677-AEF2-E31263E993BB}" destId="{D88F03B6-33D3-4EEF-9B5C-E66C2808FCDB}" srcOrd="5" destOrd="0" parTransId="{53B4D834-815D-4FFA-81F3-63305961BDCD}" sibTransId="{E3F9E290-60C0-4B74-BE5E-058E7E576C63}"/>
    <dgm:cxn modelId="{E3632E70-035E-466C-A407-D5924501AA29}" type="presOf" srcId="{1F268A45-AD8B-47C9-BD81-A7905055A71D}" destId="{BA159AD6-A23F-4675-9063-BA2984639035}" srcOrd="1" destOrd="0" presId="urn:microsoft.com/office/officeart/2005/8/layout/orgChart1"/>
    <dgm:cxn modelId="{DE882869-0B2B-4A56-9EAC-ED8DE6AAC812}" type="presOf" srcId="{6C994FA4-2C47-4CCD-A29F-C8219C82A9B9}" destId="{4837FBE5-1AA2-41F3-B33F-2A2FF07E5F2C}" srcOrd="1" destOrd="0" presId="urn:microsoft.com/office/officeart/2005/8/layout/orgChart1"/>
    <dgm:cxn modelId="{6F2DB6AC-1D7F-4A5C-AEF5-5C2FF498AAFF}" type="presOf" srcId="{2F6EA9EA-7F88-4EB7-8AB4-323669B2D816}" destId="{1A33BEB6-7833-4E89-8FFF-DDDDBC6B22B1}" srcOrd="1" destOrd="0" presId="urn:microsoft.com/office/officeart/2005/8/layout/orgChart1"/>
    <dgm:cxn modelId="{0C425C8E-F603-40BC-A747-C0402FFC71BC}" type="presOf" srcId="{2F6EA9EA-7F88-4EB7-8AB4-323669B2D816}" destId="{4341CEAC-7907-4171-99EE-0D0435C8FE4B}" srcOrd="0" destOrd="0" presId="urn:microsoft.com/office/officeart/2005/8/layout/orgChart1"/>
    <dgm:cxn modelId="{C60C5506-AED9-40B6-9CC1-BF3D46D0A4DD}" type="presOf" srcId="{01591E28-0912-4171-8D2C-C16BC64FC5D4}" destId="{2708AAD8-19BC-40CF-B5E4-E5A7C5EE64CB}" srcOrd="1" destOrd="0" presId="urn:microsoft.com/office/officeart/2005/8/layout/orgChart1"/>
    <dgm:cxn modelId="{57CB262D-4541-470C-AD45-BBBBDAB65955}" srcId="{37253809-A602-4677-AEF2-E31263E993BB}" destId="{EAB4FE79-7B6D-48B7-B100-D66A9A561979}" srcOrd="0" destOrd="0" parTransId="{DFBEAE76-52B5-42A9-BE63-234AE1BEBF08}" sibTransId="{EB8A7BE4-9C4D-4914-83BD-9B8435B4CE54}"/>
    <dgm:cxn modelId="{149D260E-9135-4D83-A27C-5DD0029ECFDA}" type="presOf" srcId="{0CE52B2A-2838-488C-8A23-9704A5EE1EA9}" destId="{318BF80A-C8EC-4627-8631-1390270AB6B6}" srcOrd="0" destOrd="0" presId="urn:microsoft.com/office/officeart/2005/8/layout/orgChart1"/>
    <dgm:cxn modelId="{AF79E41C-D161-45E6-880E-2C5FC34E5F6A}" type="presOf" srcId="{C44E55F1-9BA4-4E50-9352-C6F08499F835}" destId="{8221F78D-0F4B-4590-AE30-F2C512730356}" srcOrd="0" destOrd="0" presId="urn:microsoft.com/office/officeart/2005/8/layout/orgChart1"/>
    <dgm:cxn modelId="{8C042EB2-01D8-411D-9DD9-234CC1D15BED}" srcId="{7F2E7055-3B56-4EB2-8BA1-533440BF36E1}" destId="{37253809-A602-4677-AEF2-E31263E993BB}" srcOrd="0" destOrd="0" parTransId="{A30DBB39-66AA-4298-9E31-2AAB9ACDA3FF}" sibTransId="{268B4CEB-35D1-4319-9BF2-1C07B20BDCCF}"/>
    <dgm:cxn modelId="{6D156711-3D5A-41B4-85C8-C2C776DF1D9C}" srcId="{37253809-A602-4677-AEF2-E31263E993BB}" destId="{0C7B5595-1171-4EEB-9546-E7F973603B9B}" srcOrd="2" destOrd="0" parTransId="{B36D1049-BA12-4F65-885D-DCF9E64238B1}" sibTransId="{C5ABD0A0-7942-46BA-B706-C3EEFF1EF14C}"/>
    <dgm:cxn modelId="{448A5E44-441B-4AC3-8D1C-94AA2BB95D29}" type="presOf" srcId="{9B0DCEBF-90CF-4DBD-AB25-F7CEF40D906B}" destId="{808595F6-C740-42DC-B557-8B3A8839A81D}" srcOrd="0" destOrd="0" presId="urn:microsoft.com/office/officeart/2005/8/layout/orgChart1"/>
    <dgm:cxn modelId="{5398EAD2-E28F-4C0B-B2E7-8224FCD65B70}" type="presOf" srcId="{4EAD2A7C-7FBD-46A9-9B09-CEDDB3F67E2D}" destId="{4F49DF95-0AAD-46D7-8199-D61D1B44DF02}" srcOrd="0" destOrd="0" presId="urn:microsoft.com/office/officeart/2005/8/layout/orgChart1"/>
    <dgm:cxn modelId="{F80BD568-7312-48D8-9C55-D63B72935F33}" srcId="{7558C527-5259-4F6A-A434-F64E5B44EA59}" destId="{CB710D40-56CC-45BA-B36A-BA307A3EB7D7}" srcOrd="1" destOrd="0" parTransId="{3676B113-6F12-47F4-8F97-599445933B4B}" sibTransId="{73CA4716-61C8-42FD-AF58-2E6623724870}"/>
    <dgm:cxn modelId="{A40B309B-E3FC-46C8-B1C2-781C271E0D7A}" type="presOf" srcId="{0C7B5595-1171-4EEB-9546-E7F973603B9B}" destId="{A2A5C38F-0DED-4198-8F15-662B07A9411A}" srcOrd="0" destOrd="0" presId="urn:microsoft.com/office/officeart/2005/8/layout/orgChart1"/>
    <dgm:cxn modelId="{96D10ED5-B397-4453-BF11-329538093000}" srcId="{7558C527-5259-4F6A-A434-F64E5B44EA59}" destId="{2F6EA9EA-7F88-4EB7-8AB4-323669B2D816}" srcOrd="0" destOrd="0" parTransId="{9B0DCEBF-90CF-4DBD-AB25-F7CEF40D906B}" sibTransId="{26AFCBD7-652F-479D-A176-8716E89C7D11}"/>
    <dgm:cxn modelId="{9555BDA9-CEB2-41D9-BC26-1BCA2B23B717}" type="presOf" srcId="{0F88A147-B465-4EEE-85CE-EAEC6F5EC611}" destId="{C70E8A3F-D922-41DD-BD04-AF7EB14BAE4F}" srcOrd="0" destOrd="0" presId="urn:microsoft.com/office/officeart/2005/8/layout/orgChart1"/>
    <dgm:cxn modelId="{4F67A7B3-ECFF-4B8F-B5D2-0C43BA6709F9}" type="presOf" srcId="{EAB4FE79-7B6D-48B7-B100-D66A9A561979}" destId="{FE08452B-BA92-43D3-A6B6-BFF9F1000CFA}" srcOrd="0" destOrd="0" presId="urn:microsoft.com/office/officeart/2005/8/layout/orgChart1"/>
    <dgm:cxn modelId="{3A1AE93F-92CF-4A5B-A832-EF675369A123}" type="presOf" srcId="{CB710D40-56CC-45BA-B36A-BA307A3EB7D7}" destId="{B5D3E054-767F-4351-960A-A681AE80037F}" srcOrd="0" destOrd="0" presId="urn:microsoft.com/office/officeart/2005/8/layout/orgChart1"/>
    <dgm:cxn modelId="{60D910C2-DE49-4C4A-96C6-A426A0963F36}" type="presOf" srcId="{81765126-500C-4F8E-9D82-9E709F213F72}" destId="{F4E51E1F-8B62-4530-8A23-3FCE01A5A287}" srcOrd="1" destOrd="0" presId="urn:microsoft.com/office/officeart/2005/8/layout/orgChart1"/>
    <dgm:cxn modelId="{C70327C1-F9AB-4A6F-ADDF-F65FE3DB6523}" type="presOf" srcId="{D88F03B6-33D3-4EEF-9B5C-E66C2808FCDB}" destId="{3440010F-B4B0-4F26-B7B5-5737B73690D9}" srcOrd="0" destOrd="0" presId="urn:microsoft.com/office/officeart/2005/8/layout/orgChart1"/>
    <dgm:cxn modelId="{D271AFC6-FC01-4FA6-A058-3EAF83634880}" type="presOf" srcId="{C669098F-444B-4BAD-8296-F8CBC5D03D81}" destId="{26E7FE62-20EE-4E1C-ACB5-8B677268385E}" srcOrd="0" destOrd="0" presId="urn:microsoft.com/office/officeart/2005/8/layout/orgChart1"/>
    <dgm:cxn modelId="{DBBC574C-880C-4F27-BE88-AA34744AF988}" type="presOf" srcId="{37253809-A602-4677-AEF2-E31263E993BB}" destId="{E4655F48-BF9E-427C-885A-20851905F3D8}" srcOrd="0" destOrd="0" presId="urn:microsoft.com/office/officeart/2005/8/layout/orgChart1"/>
    <dgm:cxn modelId="{AE7F5A91-FF12-421D-BCA3-E6E59EB04F6C}" type="presOf" srcId="{37253809-A602-4677-AEF2-E31263E993BB}" destId="{B53BF826-BCC7-468C-8CB0-9D7AE8BCA559}" srcOrd="1" destOrd="0" presId="urn:microsoft.com/office/officeart/2005/8/layout/orgChart1"/>
    <dgm:cxn modelId="{32D5A8ED-4342-4314-B84C-15EB35BE17D0}" type="presOf" srcId="{0F5A5742-78FA-4011-9ACB-E1C82BF6E818}" destId="{B55537D5-7C9E-4C6D-8D46-D2B7745D77D0}" srcOrd="0" destOrd="0" presId="urn:microsoft.com/office/officeart/2005/8/layout/orgChart1"/>
    <dgm:cxn modelId="{2AB45D79-C628-4616-B267-E96835D9D633}" type="presOf" srcId="{0F5A5742-78FA-4011-9ACB-E1C82BF6E818}" destId="{8C26A9AA-B296-4E7D-902D-793AFC8DF48E}" srcOrd="1" destOrd="0" presId="urn:microsoft.com/office/officeart/2005/8/layout/orgChart1"/>
    <dgm:cxn modelId="{15A1ABDC-AC79-4D0E-9E72-755C2A04A614}" type="presOf" srcId="{7558C527-5259-4F6A-A434-F64E5B44EA59}" destId="{32452F5A-22FC-4601-8935-F88CBA234C5F}" srcOrd="1" destOrd="0" presId="urn:microsoft.com/office/officeart/2005/8/layout/orgChart1"/>
    <dgm:cxn modelId="{6096AFA0-69B2-42B6-8E5C-A859202FF2F2}" type="presOf" srcId="{A4D516D0-D5ED-4AD3-BD3A-86C154873B0D}" destId="{1E1CF358-9708-4331-B348-1E3886BBE357}" srcOrd="1" destOrd="0" presId="urn:microsoft.com/office/officeart/2005/8/layout/orgChart1"/>
    <dgm:cxn modelId="{6805EC82-3F19-45EC-8E98-9D881245DC37}" type="presOf" srcId="{CB710D40-56CC-45BA-B36A-BA307A3EB7D7}" destId="{6501B7CD-B576-471A-800B-F0E1F5C27071}" srcOrd="1" destOrd="0" presId="urn:microsoft.com/office/officeart/2005/8/layout/orgChart1"/>
    <dgm:cxn modelId="{6CE47ABC-34A2-42D0-8F5A-0D8EC871924E}" type="presOf" srcId="{7558C527-5259-4F6A-A434-F64E5B44EA59}" destId="{F4850C23-CE3B-4ACA-9370-F03C2CC6C83B}" srcOrd="0" destOrd="0" presId="urn:microsoft.com/office/officeart/2005/8/layout/orgChart1"/>
    <dgm:cxn modelId="{71439011-41E4-4C73-8647-E464D673BA77}" type="presOf" srcId="{6C994FA4-2C47-4CCD-A29F-C8219C82A9B9}" destId="{B3F6BE4B-AFC7-4AD3-ABA9-93A9AA53C96B}" srcOrd="0" destOrd="0" presId="urn:microsoft.com/office/officeart/2005/8/layout/orgChart1"/>
    <dgm:cxn modelId="{A257434C-5C21-4C31-8E4B-C40820E1E1EF}" srcId="{37253809-A602-4677-AEF2-E31263E993BB}" destId="{A4D516D0-D5ED-4AD3-BD3A-86C154873B0D}" srcOrd="6" destOrd="0" parTransId="{ACD19135-E894-4685-AB03-04B1BC144945}" sibTransId="{207A055E-5950-495D-8AF0-3C6BAA8DA278}"/>
    <dgm:cxn modelId="{5113A380-6B2D-41A3-AF14-ACFA066307A3}" type="presOf" srcId="{EFBF74C4-1479-4FEB-9C69-457026BE21FA}" destId="{DA705054-0E2A-4FD8-8944-3B762859AA07}" srcOrd="0" destOrd="0" presId="urn:microsoft.com/office/officeart/2005/8/layout/orgChart1"/>
    <dgm:cxn modelId="{AD24B40A-CF6A-4111-A86C-D804AFE496BE}" type="presOf" srcId="{ACD19135-E894-4685-AB03-04B1BC144945}" destId="{6D66E8EF-0915-44E4-9D24-773949F3DFBD}" srcOrd="0" destOrd="0" presId="urn:microsoft.com/office/officeart/2005/8/layout/orgChart1"/>
    <dgm:cxn modelId="{84EB97B7-9E4B-4B62-919F-FB50CB9632D9}" type="presOf" srcId="{C6F2D51F-EF62-4254-B88B-188F6F9D2991}" destId="{E8AFC6B4-8967-4F1E-A6F8-D6543CE8E559}" srcOrd="0" destOrd="0" presId="urn:microsoft.com/office/officeart/2005/8/layout/orgChart1"/>
    <dgm:cxn modelId="{C83FEDA2-8E5C-434A-8378-AD443C4C7A78}" type="presOf" srcId="{DFBEAE76-52B5-42A9-BE63-234AE1BEBF08}" destId="{155C3E52-A2D8-412C-88BA-34FAECE7E57A}" srcOrd="0" destOrd="0" presId="urn:microsoft.com/office/officeart/2005/8/layout/orgChart1"/>
    <dgm:cxn modelId="{041940B3-9E6E-46DE-90A6-F97CFC60A5BD}" type="presOf" srcId="{B36D1049-BA12-4F65-885D-DCF9E64238B1}" destId="{69407BD7-B6C4-4B26-B4AC-DDCFE85AF840}" srcOrd="0" destOrd="0" presId="urn:microsoft.com/office/officeart/2005/8/layout/orgChart1"/>
    <dgm:cxn modelId="{B663EA22-7F06-46D8-95E6-7D600EAF3049}" srcId="{0C7B5595-1171-4EEB-9546-E7F973603B9B}" destId="{1C07EBF0-C86A-4FF7-9225-DA66BFDB1AF2}" srcOrd="2" destOrd="0" parTransId="{C44E55F1-9BA4-4E50-9352-C6F08499F835}" sibTransId="{8EFE7CE4-C740-43AF-95CA-7B32023A7B92}"/>
    <dgm:cxn modelId="{27AF138D-D9B8-4822-9D66-C807DBF7D314}" type="presOf" srcId="{EAB4FE79-7B6D-48B7-B100-D66A9A561979}" destId="{E834B4DD-4CC3-40D9-A69B-A298E39FA60E}" srcOrd="1" destOrd="0" presId="urn:microsoft.com/office/officeart/2005/8/layout/orgChart1"/>
    <dgm:cxn modelId="{1EAA0E25-0FC6-4010-A678-3A7CB66BB199}" srcId="{37253809-A602-4677-AEF2-E31263E993BB}" destId="{81765126-500C-4F8E-9D82-9E709F213F72}" srcOrd="4" destOrd="0" parTransId="{47DEC39B-D0C9-4913-BF82-E313B812C754}" sibTransId="{BD6EA37F-819B-4519-A2E1-CA6608E8E0D7}"/>
    <dgm:cxn modelId="{D9BFE462-B47C-4A25-9462-20BF949CC368}" srcId="{37253809-A602-4677-AEF2-E31263E993BB}" destId="{01591E28-0912-4171-8D2C-C16BC64FC5D4}" srcOrd="1" destOrd="0" parTransId="{0F88A147-B465-4EEE-85CE-EAEC6F5EC611}" sibTransId="{2B82A2FA-1800-4105-B66E-59CF9D702BAA}"/>
    <dgm:cxn modelId="{ADFE3608-3AFE-43F3-B8D9-5847D6B4676D}" type="presParOf" srcId="{4119BAA2-E8AF-4FC3-A6AD-B274F6EDEAE9}" destId="{EC5BEECC-8C2C-458B-850B-4C2DB2871E90}" srcOrd="0" destOrd="0" presId="urn:microsoft.com/office/officeart/2005/8/layout/orgChart1"/>
    <dgm:cxn modelId="{C56C2FCD-B25B-4173-A1E7-A9127C2FA3C1}" type="presParOf" srcId="{EC5BEECC-8C2C-458B-850B-4C2DB2871E90}" destId="{331AA88E-74E1-41B9-B469-29BFDAEA085D}" srcOrd="0" destOrd="0" presId="urn:microsoft.com/office/officeart/2005/8/layout/orgChart1"/>
    <dgm:cxn modelId="{3B28FB96-59FC-47FA-BD52-93DE88ED453A}" type="presParOf" srcId="{331AA88E-74E1-41B9-B469-29BFDAEA085D}" destId="{E4655F48-BF9E-427C-885A-20851905F3D8}" srcOrd="0" destOrd="0" presId="urn:microsoft.com/office/officeart/2005/8/layout/orgChart1"/>
    <dgm:cxn modelId="{4669F19C-E58C-478F-8B8F-826F9BB78EDE}" type="presParOf" srcId="{331AA88E-74E1-41B9-B469-29BFDAEA085D}" destId="{B53BF826-BCC7-468C-8CB0-9D7AE8BCA559}" srcOrd="1" destOrd="0" presId="urn:microsoft.com/office/officeart/2005/8/layout/orgChart1"/>
    <dgm:cxn modelId="{4B7F27B3-3084-437A-90F0-D80ED2254EFA}" type="presParOf" srcId="{EC5BEECC-8C2C-458B-850B-4C2DB2871E90}" destId="{CE5F78EE-2BD1-49A0-8491-D4FE7BDF438B}" srcOrd="1" destOrd="0" presId="urn:microsoft.com/office/officeart/2005/8/layout/orgChart1"/>
    <dgm:cxn modelId="{66631673-37DA-43FF-A8BD-62E7B6C495DB}" type="presParOf" srcId="{CE5F78EE-2BD1-49A0-8491-D4FE7BDF438B}" destId="{155C3E52-A2D8-412C-88BA-34FAECE7E57A}" srcOrd="0" destOrd="0" presId="urn:microsoft.com/office/officeart/2005/8/layout/orgChart1"/>
    <dgm:cxn modelId="{A17C954E-6B5E-4AD6-B8D1-5E6C7EA38E80}" type="presParOf" srcId="{CE5F78EE-2BD1-49A0-8491-D4FE7BDF438B}" destId="{AD02399D-DDE6-49FB-BC82-29EA651E9728}" srcOrd="1" destOrd="0" presId="urn:microsoft.com/office/officeart/2005/8/layout/orgChart1"/>
    <dgm:cxn modelId="{F50D81F7-1FDF-43E5-AF89-7951849194DC}" type="presParOf" srcId="{AD02399D-DDE6-49FB-BC82-29EA651E9728}" destId="{37037E90-6D0B-4FB4-AD9A-D71A21519DAE}" srcOrd="0" destOrd="0" presId="urn:microsoft.com/office/officeart/2005/8/layout/orgChart1"/>
    <dgm:cxn modelId="{9340BBAD-7F79-4589-A883-67D32C563E67}" type="presParOf" srcId="{37037E90-6D0B-4FB4-AD9A-D71A21519DAE}" destId="{FE08452B-BA92-43D3-A6B6-BFF9F1000CFA}" srcOrd="0" destOrd="0" presId="urn:microsoft.com/office/officeart/2005/8/layout/orgChart1"/>
    <dgm:cxn modelId="{2F022C06-8826-4ED8-9655-356FC9EC44EC}" type="presParOf" srcId="{37037E90-6D0B-4FB4-AD9A-D71A21519DAE}" destId="{E834B4DD-4CC3-40D9-A69B-A298E39FA60E}" srcOrd="1" destOrd="0" presId="urn:microsoft.com/office/officeart/2005/8/layout/orgChart1"/>
    <dgm:cxn modelId="{2317A2BC-E547-4EEC-901A-D5E1D437D332}" type="presParOf" srcId="{AD02399D-DDE6-49FB-BC82-29EA651E9728}" destId="{E5F89299-820E-4279-A6C3-BBC2F2AAD897}" srcOrd="1" destOrd="0" presId="urn:microsoft.com/office/officeart/2005/8/layout/orgChart1"/>
    <dgm:cxn modelId="{B89BD147-7BAE-4432-A4D2-8C2F179C7249}" type="presParOf" srcId="{AD02399D-DDE6-49FB-BC82-29EA651E9728}" destId="{8944A359-6C0A-406F-85F2-E50DE2B8F84F}" srcOrd="2" destOrd="0" presId="urn:microsoft.com/office/officeart/2005/8/layout/orgChart1"/>
    <dgm:cxn modelId="{AB7A6E7E-6633-4629-B8DC-E25E673097C4}" type="presParOf" srcId="{CE5F78EE-2BD1-49A0-8491-D4FE7BDF438B}" destId="{C70E8A3F-D922-41DD-BD04-AF7EB14BAE4F}" srcOrd="2" destOrd="0" presId="urn:microsoft.com/office/officeart/2005/8/layout/orgChart1"/>
    <dgm:cxn modelId="{A47BD7F1-3B8E-495A-B470-5425929FC507}" type="presParOf" srcId="{CE5F78EE-2BD1-49A0-8491-D4FE7BDF438B}" destId="{20487883-B835-4AFA-86BF-03A870F556D8}" srcOrd="3" destOrd="0" presId="urn:microsoft.com/office/officeart/2005/8/layout/orgChart1"/>
    <dgm:cxn modelId="{8FB17FBD-4DA6-44D3-9AE1-77CCC12A6A6F}" type="presParOf" srcId="{20487883-B835-4AFA-86BF-03A870F556D8}" destId="{0E5D931A-14DE-4045-AFF8-83E71429FD2E}" srcOrd="0" destOrd="0" presId="urn:microsoft.com/office/officeart/2005/8/layout/orgChart1"/>
    <dgm:cxn modelId="{DC4827A7-8C58-4544-B149-45A6E45D7D17}" type="presParOf" srcId="{0E5D931A-14DE-4045-AFF8-83E71429FD2E}" destId="{D00BA982-286F-4C8B-B7DD-9D024F77D5BF}" srcOrd="0" destOrd="0" presId="urn:microsoft.com/office/officeart/2005/8/layout/orgChart1"/>
    <dgm:cxn modelId="{E9B567D1-0F31-463E-8483-EEB1A5599FFE}" type="presParOf" srcId="{0E5D931A-14DE-4045-AFF8-83E71429FD2E}" destId="{2708AAD8-19BC-40CF-B5E4-E5A7C5EE64CB}" srcOrd="1" destOrd="0" presId="urn:microsoft.com/office/officeart/2005/8/layout/orgChart1"/>
    <dgm:cxn modelId="{1F8A68A9-C1C1-4593-8CBA-90293525FBE1}" type="presParOf" srcId="{20487883-B835-4AFA-86BF-03A870F556D8}" destId="{CC9919C5-F19F-4929-BE58-5E1908408D50}" srcOrd="1" destOrd="0" presId="urn:microsoft.com/office/officeart/2005/8/layout/orgChart1"/>
    <dgm:cxn modelId="{2F75B89F-9877-4432-BB6F-599C514862FD}" type="presParOf" srcId="{20487883-B835-4AFA-86BF-03A870F556D8}" destId="{DF7548F2-C8D3-4453-AD0C-45B3FE403A7E}" srcOrd="2" destOrd="0" presId="urn:microsoft.com/office/officeart/2005/8/layout/orgChart1"/>
    <dgm:cxn modelId="{7F728BE1-ED85-40FF-A67D-DE5E44CB2447}" type="presParOf" srcId="{CE5F78EE-2BD1-49A0-8491-D4FE7BDF438B}" destId="{69407BD7-B6C4-4B26-B4AC-DDCFE85AF840}" srcOrd="4" destOrd="0" presId="urn:microsoft.com/office/officeart/2005/8/layout/orgChart1"/>
    <dgm:cxn modelId="{49FA317A-8231-43A6-BDC2-4A4968C6496A}" type="presParOf" srcId="{CE5F78EE-2BD1-49A0-8491-D4FE7BDF438B}" destId="{08F6B2F2-EDB6-4837-A3B9-09C4B7D33981}" srcOrd="5" destOrd="0" presId="urn:microsoft.com/office/officeart/2005/8/layout/orgChart1"/>
    <dgm:cxn modelId="{4C58F499-54E1-4D4A-B3F4-57B863B78A06}" type="presParOf" srcId="{08F6B2F2-EDB6-4837-A3B9-09C4B7D33981}" destId="{AFFD5D6C-AD73-46E0-AC6F-7D0DDC4F8385}" srcOrd="0" destOrd="0" presId="urn:microsoft.com/office/officeart/2005/8/layout/orgChart1"/>
    <dgm:cxn modelId="{D45E705B-692D-42AD-9A2F-86F9D47E8EC1}" type="presParOf" srcId="{AFFD5D6C-AD73-46E0-AC6F-7D0DDC4F8385}" destId="{A2A5C38F-0DED-4198-8F15-662B07A9411A}" srcOrd="0" destOrd="0" presId="urn:microsoft.com/office/officeart/2005/8/layout/orgChart1"/>
    <dgm:cxn modelId="{3665476D-9C7F-403E-A533-019A117E0327}" type="presParOf" srcId="{AFFD5D6C-AD73-46E0-AC6F-7D0DDC4F8385}" destId="{2D006861-AAF5-4CE8-A5AD-0451AD7B095D}" srcOrd="1" destOrd="0" presId="urn:microsoft.com/office/officeart/2005/8/layout/orgChart1"/>
    <dgm:cxn modelId="{3C70A0B5-FD28-450A-A714-E0CEC0DAFE16}" type="presParOf" srcId="{08F6B2F2-EDB6-4837-A3B9-09C4B7D33981}" destId="{4FF83B98-C545-49D5-9801-FDAC2DAEC716}" srcOrd="1" destOrd="0" presId="urn:microsoft.com/office/officeart/2005/8/layout/orgChart1"/>
    <dgm:cxn modelId="{15ED90FD-AE69-4F6E-85A9-F2EB64B2294B}" type="presParOf" srcId="{4FF83B98-C545-49D5-9801-FDAC2DAEC716}" destId="{318BF80A-C8EC-4627-8631-1390270AB6B6}" srcOrd="0" destOrd="0" presId="urn:microsoft.com/office/officeart/2005/8/layout/orgChart1"/>
    <dgm:cxn modelId="{5B2D621E-5CC1-42D3-BBEF-D3A64D66391E}" type="presParOf" srcId="{4FF83B98-C545-49D5-9801-FDAC2DAEC716}" destId="{AED810F1-C357-48BE-991B-988C62244ED3}" srcOrd="1" destOrd="0" presId="urn:microsoft.com/office/officeart/2005/8/layout/orgChart1"/>
    <dgm:cxn modelId="{9AD9A9C2-2321-4D32-8295-82B41344DF22}" type="presParOf" srcId="{AED810F1-C357-48BE-991B-988C62244ED3}" destId="{62D81322-C1AC-4DA3-B140-259287D3A241}" srcOrd="0" destOrd="0" presId="urn:microsoft.com/office/officeart/2005/8/layout/orgChart1"/>
    <dgm:cxn modelId="{0D03BF25-49A8-4FFB-9221-64B2300C30D3}" type="presParOf" srcId="{62D81322-C1AC-4DA3-B140-259287D3A241}" destId="{3D1F5793-85DD-4B0C-995B-35C7C8103B4C}" srcOrd="0" destOrd="0" presId="urn:microsoft.com/office/officeart/2005/8/layout/orgChart1"/>
    <dgm:cxn modelId="{F5719832-AAB9-4B70-AEA4-55510FA18DCD}" type="presParOf" srcId="{62D81322-C1AC-4DA3-B140-259287D3A241}" destId="{0257ACE3-241C-47E7-B1FB-7A33B077118F}" srcOrd="1" destOrd="0" presId="urn:microsoft.com/office/officeart/2005/8/layout/orgChart1"/>
    <dgm:cxn modelId="{0101DBA6-A05C-4C47-BC82-08573987DF1A}" type="presParOf" srcId="{AED810F1-C357-48BE-991B-988C62244ED3}" destId="{F65CC355-692F-4D52-AE13-6887474C6C54}" srcOrd="1" destOrd="0" presId="urn:microsoft.com/office/officeart/2005/8/layout/orgChart1"/>
    <dgm:cxn modelId="{3E3CC6AE-6A11-40AA-93A6-9A408B5ACC0C}" type="presParOf" srcId="{AED810F1-C357-48BE-991B-988C62244ED3}" destId="{A7EC7D8E-06BC-450E-8937-2D73EFC2BD6E}" srcOrd="2" destOrd="0" presId="urn:microsoft.com/office/officeart/2005/8/layout/orgChart1"/>
    <dgm:cxn modelId="{20FE0A95-9E85-474F-A4AC-1987470FC9A9}" type="presParOf" srcId="{4FF83B98-C545-49D5-9801-FDAC2DAEC716}" destId="{DA705054-0E2A-4FD8-8944-3B762859AA07}" srcOrd="2" destOrd="0" presId="urn:microsoft.com/office/officeart/2005/8/layout/orgChart1"/>
    <dgm:cxn modelId="{0A6DAB57-21FD-4922-BB57-BA915004FEF6}" type="presParOf" srcId="{4FF83B98-C545-49D5-9801-FDAC2DAEC716}" destId="{6C906D6D-334B-4569-ADAE-F8F7DDF86634}" srcOrd="3" destOrd="0" presId="urn:microsoft.com/office/officeart/2005/8/layout/orgChart1"/>
    <dgm:cxn modelId="{5FEF4CED-D051-4A84-9D0F-D4D70E8318D1}" type="presParOf" srcId="{6C906D6D-334B-4569-ADAE-F8F7DDF86634}" destId="{1CF8558D-5F6A-49F3-9FCC-BE02D100738B}" srcOrd="0" destOrd="0" presId="urn:microsoft.com/office/officeart/2005/8/layout/orgChart1"/>
    <dgm:cxn modelId="{09CA6A41-B0A6-4424-A405-4F6C4EE99DE0}" type="presParOf" srcId="{1CF8558D-5F6A-49F3-9FCC-BE02D100738B}" destId="{B3F6BE4B-AFC7-4AD3-ABA9-93A9AA53C96B}" srcOrd="0" destOrd="0" presId="urn:microsoft.com/office/officeart/2005/8/layout/orgChart1"/>
    <dgm:cxn modelId="{07BF5BFD-4760-4639-BBEC-3065F7C61F28}" type="presParOf" srcId="{1CF8558D-5F6A-49F3-9FCC-BE02D100738B}" destId="{4837FBE5-1AA2-41F3-B33F-2A2FF07E5F2C}" srcOrd="1" destOrd="0" presId="urn:microsoft.com/office/officeart/2005/8/layout/orgChart1"/>
    <dgm:cxn modelId="{BBA2523D-05DD-42AA-8345-FF7F64123100}" type="presParOf" srcId="{6C906D6D-334B-4569-ADAE-F8F7DDF86634}" destId="{9EF6A189-EBFD-472B-B0C0-14D22E5B736A}" srcOrd="1" destOrd="0" presId="urn:microsoft.com/office/officeart/2005/8/layout/orgChart1"/>
    <dgm:cxn modelId="{D91FB264-8489-4D58-9954-1730F81D155C}" type="presParOf" srcId="{6C906D6D-334B-4569-ADAE-F8F7DDF86634}" destId="{29E732A8-45FA-46AC-9F6E-CF39609610E3}" srcOrd="2" destOrd="0" presId="urn:microsoft.com/office/officeart/2005/8/layout/orgChart1"/>
    <dgm:cxn modelId="{9116EC1D-EEA1-4A86-8158-F67ADE2E4385}" type="presParOf" srcId="{4FF83B98-C545-49D5-9801-FDAC2DAEC716}" destId="{8221F78D-0F4B-4590-AE30-F2C512730356}" srcOrd="4" destOrd="0" presId="urn:microsoft.com/office/officeart/2005/8/layout/orgChart1"/>
    <dgm:cxn modelId="{183A225F-3E25-4C81-A059-D57A9837A322}" type="presParOf" srcId="{4FF83B98-C545-49D5-9801-FDAC2DAEC716}" destId="{18C0923C-08A6-4B95-AFB1-02829CFACE8C}" srcOrd="5" destOrd="0" presId="urn:microsoft.com/office/officeart/2005/8/layout/orgChart1"/>
    <dgm:cxn modelId="{8F3C00F1-F651-4F30-AC48-9C2D6D3E7463}" type="presParOf" srcId="{18C0923C-08A6-4B95-AFB1-02829CFACE8C}" destId="{136E338B-D9CA-4CAB-BC0A-7E57ADCB4E61}" srcOrd="0" destOrd="0" presId="urn:microsoft.com/office/officeart/2005/8/layout/orgChart1"/>
    <dgm:cxn modelId="{E8AF88D8-AFF1-49E8-BCC0-EFC05745EF87}" type="presParOf" srcId="{136E338B-D9CA-4CAB-BC0A-7E57ADCB4E61}" destId="{DC539D84-CC77-4C21-B097-0DB338D7F820}" srcOrd="0" destOrd="0" presId="urn:microsoft.com/office/officeart/2005/8/layout/orgChart1"/>
    <dgm:cxn modelId="{B704EBC1-FD60-401D-A091-730D8A7A6FBF}" type="presParOf" srcId="{136E338B-D9CA-4CAB-BC0A-7E57ADCB4E61}" destId="{33B85218-8E02-46CD-A194-743C7ADA99CE}" srcOrd="1" destOrd="0" presId="urn:microsoft.com/office/officeart/2005/8/layout/orgChart1"/>
    <dgm:cxn modelId="{AB497EE1-8E8F-4536-AAFB-C4A3AA7F86E0}" type="presParOf" srcId="{18C0923C-08A6-4B95-AFB1-02829CFACE8C}" destId="{3326A8D7-D3BE-4089-9E2B-DCD8C7175A22}" srcOrd="1" destOrd="0" presId="urn:microsoft.com/office/officeart/2005/8/layout/orgChart1"/>
    <dgm:cxn modelId="{EB7C6385-366E-44B5-B73E-8BB81C89242A}" type="presParOf" srcId="{18C0923C-08A6-4B95-AFB1-02829CFACE8C}" destId="{F428150D-DDFC-4A84-A636-F952DF6643CE}" srcOrd="2" destOrd="0" presId="urn:microsoft.com/office/officeart/2005/8/layout/orgChart1"/>
    <dgm:cxn modelId="{4D8DE930-2843-47BF-AD71-EFFDD9D7A676}" type="presParOf" srcId="{08F6B2F2-EDB6-4837-A3B9-09C4B7D33981}" destId="{2E20DF4C-44B3-4AC7-8213-6EBFB879640F}" srcOrd="2" destOrd="0" presId="urn:microsoft.com/office/officeart/2005/8/layout/orgChart1"/>
    <dgm:cxn modelId="{C2302EE6-1FB9-4744-9A5D-785DAD5F0594}" type="presParOf" srcId="{CE5F78EE-2BD1-49A0-8491-D4FE7BDF438B}" destId="{4F49DF95-0AAD-46D7-8199-D61D1B44DF02}" srcOrd="6" destOrd="0" presId="urn:microsoft.com/office/officeart/2005/8/layout/orgChart1"/>
    <dgm:cxn modelId="{3E7BFE67-F3CC-41AD-BAA0-2AA3258CCA01}" type="presParOf" srcId="{CE5F78EE-2BD1-49A0-8491-D4FE7BDF438B}" destId="{7BB9D2F8-4029-4E64-A646-8DC859C7F9E9}" srcOrd="7" destOrd="0" presId="urn:microsoft.com/office/officeart/2005/8/layout/orgChart1"/>
    <dgm:cxn modelId="{F8E373F4-27C1-484D-96EF-6793733BAC59}" type="presParOf" srcId="{7BB9D2F8-4029-4E64-A646-8DC859C7F9E9}" destId="{AE512389-0561-457A-A729-C6D2CE07DCF1}" srcOrd="0" destOrd="0" presId="urn:microsoft.com/office/officeart/2005/8/layout/orgChart1"/>
    <dgm:cxn modelId="{2CF70556-07F1-4F6C-A8B7-AEC92B6072E5}" type="presParOf" srcId="{AE512389-0561-457A-A729-C6D2CE07DCF1}" destId="{F4850C23-CE3B-4ACA-9370-F03C2CC6C83B}" srcOrd="0" destOrd="0" presId="urn:microsoft.com/office/officeart/2005/8/layout/orgChart1"/>
    <dgm:cxn modelId="{F4A9739A-CE89-40B2-8FB8-36AF18113ED7}" type="presParOf" srcId="{AE512389-0561-457A-A729-C6D2CE07DCF1}" destId="{32452F5A-22FC-4601-8935-F88CBA234C5F}" srcOrd="1" destOrd="0" presId="urn:microsoft.com/office/officeart/2005/8/layout/orgChart1"/>
    <dgm:cxn modelId="{061109E7-DCA2-4E4F-98A0-04ECF88E5490}" type="presParOf" srcId="{7BB9D2F8-4029-4E64-A646-8DC859C7F9E9}" destId="{9E5298C9-CF01-4FD1-B2C0-98BB50C77D67}" srcOrd="1" destOrd="0" presId="urn:microsoft.com/office/officeart/2005/8/layout/orgChart1"/>
    <dgm:cxn modelId="{0CA702C4-56E1-451E-800C-56483F191E9C}" type="presParOf" srcId="{9E5298C9-CF01-4FD1-B2C0-98BB50C77D67}" destId="{808595F6-C740-42DC-B557-8B3A8839A81D}" srcOrd="0" destOrd="0" presId="urn:microsoft.com/office/officeart/2005/8/layout/orgChart1"/>
    <dgm:cxn modelId="{BD4254D9-1364-4F30-9C2D-DE226DEDDA63}" type="presParOf" srcId="{9E5298C9-CF01-4FD1-B2C0-98BB50C77D67}" destId="{06D5ABD7-B8D7-4D7E-A3E5-05E995CBF752}" srcOrd="1" destOrd="0" presId="urn:microsoft.com/office/officeart/2005/8/layout/orgChart1"/>
    <dgm:cxn modelId="{CDBB26D7-6B8F-4993-AF8A-A2DE99E50B79}" type="presParOf" srcId="{06D5ABD7-B8D7-4D7E-A3E5-05E995CBF752}" destId="{77D00A0D-5D06-470F-87AB-732C31BDCA24}" srcOrd="0" destOrd="0" presId="urn:microsoft.com/office/officeart/2005/8/layout/orgChart1"/>
    <dgm:cxn modelId="{A2BF52F9-56D1-4C2F-AB34-0BB915774EA4}" type="presParOf" srcId="{77D00A0D-5D06-470F-87AB-732C31BDCA24}" destId="{4341CEAC-7907-4171-99EE-0D0435C8FE4B}" srcOrd="0" destOrd="0" presId="urn:microsoft.com/office/officeart/2005/8/layout/orgChart1"/>
    <dgm:cxn modelId="{8D48C089-C048-47CA-9C8C-C053D7D2EC32}" type="presParOf" srcId="{77D00A0D-5D06-470F-87AB-732C31BDCA24}" destId="{1A33BEB6-7833-4E89-8FFF-DDDDBC6B22B1}" srcOrd="1" destOrd="0" presId="urn:microsoft.com/office/officeart/2005/8/layout/orgChart1"/>
    <dgm:cxn modelId="{6B53597E-03AF-4CCB-8E8E-01603B7FE139}" type="presParOf" srcId="{06D5ABD7-B8D7-4D7E-A3E5-05E995CBF752}" destId="{D46C550E-7DDF-4079-8253-3BA48F5AB250}" srcOrd="1" destOrd="0" presId="urn:microsoft.com/office/officeart/2005/8/layout/orgChart1"/>
    <dgm:cxn modelId="{B610D857-E463-4558-8787-EEC8B23476DB}" type="presParOf" srcId="{06D5ABD7-B8D7-4D7E-A3E5-05E995CBF752}" destId="{7AF2FA1C-8600-41CD-94E8-831136E8B01A}" srcOrd="2" destOrd="0" presId="urn:microsoft.com/office/officeart/2005/8/layout/orgChart1"/>
    <dgm:cxn modelId="{48B578C5-89D2-4CEB-960E-49E7F28F2964}" type="presParOf" srcId="{9E5298C9-CF01-4FD1-B2C0-98BB50C77D67}" destId="{63037668-649A-46C6-A253-6BBB6B4C8F92}" srcOrd="2" destOrd="0" presId="urn:microsoft.com/office/officeart/2005/8/layout/orgChart1"/>
    <dgm:cxn modelId="{4B2A32F1-6326-4E45-8EF2-1FE3205A4F36}" type="presParOf" srcId="{9E5298C9-CF01-4FD1-B2C0-98BB50C77D67}" destId="{D48B56EB-27CD-4E7B-9C48-5506195B1710}" srcOrd="3" destOrd="0" presId="urn:microsoft.com/office/officeart/2005/8/layout/orgChart1"/>
    <dgm:cxn modelId="{F3F9374D-A357-4D67-81EB-48ADC05536E6}" type="presParOf" srcId="{D48B56EB-27CD-4E7B-9C48-5506195B1710}" destId="{6D370D2E-1165-4CBF-AB82-DBA1DD824451}" srcOrd="0" destOrd="0" presId="urn:microsoft.com/office/officeart/2005/8/layout/orgChart1"/>
    <dgm:cxn modelId="{C5A4CE79-A05C-4E1A-B6DE-F14D4945938E}" type="presParOf" srcId="{6D370D2E-1165-4CBF-AB82-DBA1DD824451}" destId="{B5D3E054-767F-4351-960A-A681AE80037F}" srcOrd="0" destOrd="0" presId="urn:microsoft.com/office/officeart/2005/8/layout/orgChart1"/>
    <dgm:cxn modelId="{A4C6C54F-AF36-469A-A28E-59C47A176FBE}" type="presParOf" srcId="{6D370D2E-1165-4CBF-AB82-DBA1DD824451}" destId="{6501B7CD-B576-471A-800B-F0E1F5C27071}" srcOrd="1" destOrd="0" presId="urn:microsoft.com/office/officeart/2005/8/layout/orgChart1"/>
    <dgm:cxn modelId="{32B91A46-1175-4EDF-9D7B-29356CF90E70}" type="presParOf" srcId="{D48B56EB-27CD-4E7B-9C48-5506195B1710}" destId="{A79980AC-231E-4912-9FC4-921431F6CE83}" srcOrd="1" destOrd="0" presId="urn:microsoft.com/office/officeart/2005/8/layout/orgChart1"/>
    <dgm:cxn modelId="{6793E72E-504E-4369-91FD-B0256A12D2D8}" type="presParOf" srcId="{D48B56EB-27CD-4E7B-9C48-5506195B1710}" destId="{30092FB8-145C-4391-BF11-7C58C0ED1EE2}" srcOrd="2" destOrd="0" presId="urn:microsoft.com/office/officeart/2005/8/layout/orgChart1"/>
    <dgm:cxn modelId="{F15D3903-6861-494F-8C78-4EAF777C9421}" type="presParOf" srcId="{7BB9D2F8-4029-4E64-A646-8DC859C7F9E9}" destId="{57462B01-ED15-4933-9E73-FB13ECA64BD2}" srcOrd="2" destOrd="0" presId="urn:microsoft.com/office/officeart/2005/8/layout/orgChart1"/>
    <dgm:cxn modelId="{7F5BF5E2-3F44-4F96-9B76-6BF229776FAF}" type="presParOf" srcId="{CE5F78EE-2BD1-49A0-8491-D4FE7BDF438B}" destId="{5F76C41F-E42D-4160-BF4D-402BFE286840}" srcOrd="8" destOrd="0" presId="urn:microsoft.com/office/officeart/2005/8/layout/orgChart1"/>
    <dgm:cxn modelId="{AEE7834E-CC52-44B1-A3BA-36FD63EBF375}" type="presParOf" srcId="{CE5F78EE-2BD1-49A0-8491-D4FE7BDF438B}" destId="{7B33D27D-8DE2-4BE0-AD10-83CD78697DEA}" srcOrd="9" destOrd="0" presId="urn:microsoft.com/office/officeart/2005/8/layout/orgChart1"/>
    <dgm:cxn modelId="{4CEF4410-9390-4C1D-B261-142D6F20730D}" type="presParOf" srcId="{7B33D27D-8DE2-4BE0-AD10-83CD78697DEA}" destId="{E41529C4-DF5C-49C2-B98A-A18584705271}" srcOrd="0" destOrd="0" presId="urn:microsoft.com/office/officeart/2005/8/layout/orgChart1"/>
    <dgm:cxn modelId="{000B9A56-1161-4B93-9BBD-70E9BA809179}" type="presParOf" srcId="{E41529C4-DF5C-49C2-B98A-A18584705271}" destId="{093C8D49-8A7E-444D-9CDC-AE60374D3FA2}" srcOrd="0" destOrd="0" presId="urn:microsoft.com/office/officeart/2005/8/layout/orgChart1"/>
    <dgm:cxn modelId="{0A231608-CECD-4BF2-A066-F20033FE0B87}" type="presParOf" srcId="{E41529C4-DF5C-49C2-B98A-A18584705271}" destId="{F4E51E1F-8B62-4530-8A23-3FCE01A5A287}" srcOrd="1" destOrd="0" presId="urn:microsoft.com/office/officeart/2005/8/layout/orgChart1"/>
    <dgm:cxn modelId="{2CDBCC05-3BD8-4106-A137-60D07EB8B73B}" type="presParOf" srcId="{7B33D27D-8DE2-4BE0-AD10-83CD78697DEA}" destId="{C7C918B2-3CEB-455C-A5D6-CC3AF9D3F118}" srcOrd="1" destOrd="0" presId="urn:microsoft.com/office/officeart/2005/8/layout/orgChart1"/>
    <dgm:cxn modelId="{30CC78EC-E5D3-41DF-9845-249F0F3D0406}" type="presParOf" srcId="{C7C918B2-3CEB-455C-A5D6-CC3AF9D3F118}" destId="{E8AFC6B4-8967-4F1E-A6F8-D6543CE8E559}" srcOrd="0" destOrd="0" presId="urn:microsoft.com/office/officeart/2005/8/layout/orgChart1"/>
    <dgm:cxn modelId="{9656E968-E8A3-4289-9844-62C0BC9B0FD1}" type="presParOf" srcId="{C7C918B2-3CEB-455C-A5D6-CC3AF9D3F118}" destId="{CF3F128F-E96A-45D7-956B-4410527693DF}" srcOrd="1" destOrd="0" presId="urn:microsoft.com/office/officeart/2005/8/layout/orgChart1"/>
    <dgm:cxn modelId="{E02A2527-C40B-4CA6-ABFD-F865A8F0696F}" type="presParOf" srcId="{CF3F128F-E96A-45D7-956B-4410527693DF}" destId="{2FC051BB-1C0F-462C-B1DD-6F0FCEF3731E}" srcOrd="0" destOrd="0" presId="urn:microsoft.com/office/officeart/2005/8/layout/orgChart1"/>
    <dgm:cxn modelId="{087EF04E-C3E0-4586-97AA-616C9B19CAF3}" type="presParOf" srcId="{2FC051BB-1C0F-462C-B1DD-6F0FCEF3731E}" destId="{B55537D5-7C9E-4C6D-8D46-D2B7745D77D0}" srcOrd="0" destOrd="0" presId="urn:microsoft.com/office/officeart/2005/8/layout/orgChart1"/>
    <dgm:cxn modelId="{BD8781AF-117C-4335-ABF2-749AC32C2A3F}" type="presParOf" srcId="{2FC051BB-1C0F-462C-B1DD-6F0FCEF3731E}" destId="{8C26A9AA-B296-4E7D-902D-793AFC8DF48E}" srcOrd="1" destOrd="0" presId="urn:microsoft.com/office/officeart/2005/8/layout/orgChart1"/>
    <dgm:cxn modelId="{F43CB552-5E24-4CFF-9E4E-994246FCFFA0}" type="presParOf" srcId="{CF3F128F-E96A-45D7-956B-4410527693DF}" destId="{ECA18A66-F485-4211-9AD4-1BADD90B9F30}" srcOrd="1" destOrd="0" presId="urn:microsoft.com/office/officeart/2005/8/layout/orgChart1"/>
    <dgm:cxn modelId="{00A155C6-93CC-4BC0-8048-6DA2D637630F}" type="presParOf" srcId="{CF3F128F-E96A-45D7-956B-4410527693DF}" destId="{98807070-78E0-473E-B50B-2CDC4577D8D7}" srcOrd="2" destOrd="0" presId="urn:microsoft.com/office/officeart/2005/8/layout/orgChart1"/>
    <dgm:cxn modelId="{FD79A2C8-54F1-4CF3-BEA2-14B0DFFF8089}" type="presParOf" srcId="{C7C918B2-3CEB-455C-A5D6-CC3AF9D3F118}" destId="{26E7FE62-20EE-4E1C-ACB5-8B677268385E}" srcOrd="2" destOrd="0" presId="urn:microsoft.com/office/officeart/2005/8/layout/orgChart1"/>
    <dgm:cxn modelId="{0BB21262-A929-4D58-A0EE-08E91B6DD9D3}" type="presParOf" srcId="{C7C918B2-3CEB-455C-A5D6-CC3AF9D3F118}" destId="{3812FB80-9A47-4DD2-8167-D650991AB7A6}" srcOrd="3" destOrd="0" presId="urn:microsoft.com/office/officeart/2005/8/layout/orgChart1"/>
    <dgm:cxn modelId="{85181D3E-35E6-4CD7-9D82-A45BC6221D9A}" type="presParOf" srcId="{3812FB80-9A47-4DD2-8167-D650991AB7A6}" destId="{EC75FC76-65BA-4C86-A8AC-538EC00A72BE}" srcOrd="0" destOrd="0" presId="urn:microsoft.com/office/officeart/2005/8/layout/orgChart1"/>
    <dgm:cxn modelId="{0F263C59-1C2F-488E-8671-26664848B442}" type="presParOf" srcId="{EC75FC76-65BA-4C86-A8AC-538EC00A72BE}" destId="{BAF8864F-474F-4F40-B5A3-A17F3D0C2349}" srcOrd="0" destOrd="0" presId="urn:microsoft.com/office/officeart/2005/8/layout/orgChart1"/>
    <dgm:cxn modelId="{D098205F-B243-4E25-AFC1-A9B2DB8BAC68}" type="presParOf" srcId="{EC75FC76-65BA-4C86-A8AC-538EC00A72BE}" destId="{BA159AD6-A23F-4675-9063-BA2984639035}" srcOrd="1" destOrd="0" presId="urn:microsoft.com/office/officeart/2005/8/layout/orgChart1"/>
    <dgm:cxn modelId="{7823F2A7-D218-43F7-AFF6-32458062EAB8}" type="presParOf" srcId="{3812FB80-9A47-4DD2-8167-D650991AB7A6}" destId="{3DA7F7DB-162D-4BEF-B580-07FAE3057595}" srcOrd="1" destOrd="0" presId="urn:microsoft.com/office/officeart/2005/8/layout/orgChart1"/>
    <dgm:cxn modelId="{B7F84A52-6E52-4BD8-9B4A-F6D4C538CD8B}" type="presParOf" srcId="{3812FB80-9A47-4DD2-8167-D650991AB7A6}" destId="{1D799F37-1836-4F1F-9F6B-628C73A0E077}" srcOrd="2" destOrd="0" presId="urn:microsoft.com/office/officeart/2005/8/layout/orgChart1"/>
    <dgm:cxn modelId="{20186AE4-F027-47F6-A38B-56D0C315586E}" type="presParOf" srcId="{7B33D27D-8DE2-4BE0-AD10-83CD78697DEA}" destId="{01C3A8F7-CFA1-4F75-AAE9-2CA97F28D546}" srcOrd="2" destOrd="0" presId="urn:microsoft.com/office/officeart/2005/8/layout/orgChart1"/>
    <dgm:cxn modelId="{39D01C10-3F6C-4AC0-9414-A1E8D1AE0A6E}" type="presParOf" srcId="{CE5F78EE-2BD1-49A0-8491-D4FE7BDF438B}" destId="{25FCA495-CA11-4A3C-96F0-A85A6442BE09}" srcOrd="10" destOrd="0" presId="urn:microsoft.com/office/officeart/2005/8/layout/orgChart1"/>
    <dgm:cxn modelId="{03F0C686-AF23-42EB-B720-EFDD1ADA5B78}" type="presParOf" srcId="{CE5F78EE-2BD1-49A0-8491-D4FE7BDF438B}" destId="{DD7C85F6-2BED-41E8-B1FE-A08E0F8D09C8}" srcOrd="11" destOrd="0" presId="urn:microsoft.com/office/officeart/2005/8/layout/orgChart1"/>
    <dgm:cxn modelId="{1DB31DD6-FF42-4C15-BE02-AEBE37B123DB}" type="presParOf" srcId="{DD7C85F6-2BED-41E8-B1FE-A08E0F8D09C8}" destId="{F090FAED-D5D0-4B76-9666-CBDD3FFD45A6}" srcOrd="0" destOrd="0" presId="urn:microsoft.com/office/officeart/2005/8/layout/orgChart1"/>
    <dgm:cxn modelId="{2A8752A9-4A4E-4B4B-A4FE-D827DC0D15B1}" type="presParOf" srcId="{F090FAED-D5D0-4B76-9666-CBDD3FFD45A6}" destId="{3440010F-B4B0-4F26-B7B5-5737B73690D9}" srcOrd="0" destOrd="0" presId="urn:microsoft.com/office/officeart/2005/8/layout/orgChart1"/>
    <dgm:cxn modelId="{07ACF00E-18A2-4383-A9A3-59DB424F2C4C}" type="presParOf" srcId="{F090FAED-D5D0-4B76-9666-CBDD3FFD45A6}" destId="{801B8C25-3715-4413-8422-C6463CEEDDA7}" srcOrd="1" destOrd="0" presId="urn:microsoft.com/office/officeart/2005/8/layout/orgChart1"/>
    <dgm:cxn modelId="{A688DE5D-0E37-4470-A177-06238D122C5E}" type="presParOf" srcId="{DD7C85F6-2BED-41E8-B1FE-A08E0F8D09C8}" destId="{7C680704-C043-4315-8D03-07775F10AE30}" srcOrd="1" destOrd="0" presId="urn:microsoft.com/office/officeart/2005/8/layout/orgChart1"/>
    <dgm:cxn modelId="{8D433DD1-49AA-4A7A-9CE6-0B9543AFAF38}" type="presParOf" srcId="{DD7C85F6-2BED-41E8-B1FE-A08E0F8D09C8}" destId="{12B526D2-11CA-47A5-A9D8-AD39F41BB852}" srcOrd="2" destOrd="0" presId="urn:microsoft.com/office/officeart/2005/8/layout/orgChart1"/>
    <dgm:cxn modelId="{0CCF8332-AB43-47BA-95E2-B8D6CC61F732}" type="presParOf" srcId="{CE5F78EE-2BD1-49A0-8491-D4FE7BDF438B}" destId="{6D66E8EF-0915-44E4-9D24-773949F3DFBD}" srcOrd="12" destOrd="0" presId="urn:microsoft.com/office/officeart/2005/8/layout/orgChart1"/>
    <dgm:cxn modelId="{B4CBF6B7-A410-4C32-BFF3-B8333BCE8BCD}" type="presParOf" srcId="{CE5F78EE-2BD1-49A0-8491-D4FE7BDF438B}" destId="{4C95B971-9145-4728-82D6-344D012E07C1}" srcOrd="13" destOrd="0" presId="urn:microsoft.com/office/officeart/2005/8/layout/orgChart1"/>
    <dgm:cxn modelId="{735C8A47-ED6D-4FF4-AB8F-5EFEB57A75B1}" type="presParOf" srcId="{4C95B971-9145-4728-82D6-344D012E07C1}" destId="{54FB3D9D-C1FD-4E47-B4C0-7EFBC0564459}" srcOrd="0" destOrd="0" presId="urn:microsoft.com/office/officeart/2005/8/layout/orgChart1"/>
    <dgm:cxn modelId="{F3CA5EB2-1025-4CBC-86F9-988D0E8DB583}" type="presParOf" srcId="{54FB3D9D-C1FD-4E47-B4C0-7EFBC0564459}" destId="{37FC3D1F-C88C-4A8C-85D8-939E4EE9421C}" srcOrd="0" destOrd="0" presId="urn:microsoft.com/office/officeart/2005/8/layout/orgChart1"/>
    <dgm:cxn modelId="{7A9F2603-B1AE-4CA4-AF20-239EEED61F9A}" type="presParOf" srcId="{54FB3D9D-C1FD-4E47-B4C0-7EFBC0564459}" destId="{1E1CF358-9708-4331-B348-1E3886BBE357}" srcOrd="1" destOrd="0" presId="urn:microsoft.com/office/officeart/2005/8/layout/orgChart1"/>
    <dgm:cxn modelId="{EB9060DF-A051-4F52-9615-6577949EC8A6}" type="presParOf" srcId="{4C95B971-9145-4728-82D6-344D012E07C1}" destId="{4DCF41AB-6F04-455B-AAD2-03143774F9BF}" srcOrd="1" destOrd="0" presId="urn:microsoft.com/office/officeart/2005/8/layout/orgChart1"/>
    <dgm:cxn modelId="{8E7ECADA-ED85-49F7-BE73-51FBC6733689}" type="presParOf" srcId="{4C95B971-9145-4728-82D6-344D012E07C1}" destId="{7A45F004-F948-4D75-B4EF-420F9B42D2EF}" srcOrd="2" destOrd="0" presId="urn:microsoft.com/office/officeart/2005/8/layout/orgChart1"/>
    <dgm:cxn modelId="{692409D9-924D-4C33-8E86-EFEB45687914}" type="presParOf" srcId="{EC5BEECC-8C2C-458B-850B-4C2DB2871E90}" destId="{30F7CF60-EE4F-4525-B6D6-3636FE7C0A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6E8EF-0915-44E4-9D24-773949F3DFBD}">
      <dsp:nvSpPr>
        <dsp:cNvPr id="0" name=""/>
        <dsp:cNvSpPr/>
      </dsp:nvSpPr>
      <dsp:spPr>
        <a:xfrm>
          <a:off x="4356484" y="1413093"/>
          <a:ext cx="3827066" cy="221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486"/>
              </a:lnTo>
              <a:lnTo>
                <a:pt x="3508546" y="101486"/>
              </a:lnTo>
              <a:lnTo>
                <a:pt x="3508546" y="202973"/>
              </a:lnTo>
            </a:path>
          </a:pathLst>
        </a:custGeom>
        <a:noFill/>
        <a:ln w="25400" cap="flat" cmpd="sng" algn="ctr">
          <a:solidFill>
            <a:srgbClr val="4BACC6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CA495-CA11-4A3C-96F0-A85A6442BE09}">
      <dsp:nvSpPr>
        <dsp:cNvPr id="0" name=""/>
        <dsp:cNvSpPr/>
      </dsp:nvSpPr>
      <dsp:spPr>
        <a:xfrm>
          <a:off x="4356484" y="1413093"/>
          <a:ext cx="2551377" cy="221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486"/>
              </a:lnTo>
              <a:lnTo>
                <a:pt x="2339030" y="101486"/>
              </a:lnTo>
              <a:lnTo>
                <a:pt x="2339030" y="202973"/>
              </a:lnTo>
            </a:path>
          </a:pathLst>
        </a:custGeom>
        <a:noFill/>
        <a:ln w="25400" cap="flat" cmpd="sng" algn="ctr">
          <a:solidFill>
            <a:srgbClr val="4BACC6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7FE62-20EE-4E1C-ACB5-8B677268385E}">
      <dsp:nvSpPr>
        <dsp:cNvPr id="0" name=""/>
        <dsp:cNvSpPr/>
      </dsp:nvSpPr>
      <dsp:spPr>
        <a:xfrm>
          <a:off x="5210457" y="2161637"/>
          <a:ext cx="158143" cy="1233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3517"/>
              </a:lnTo>
              <a:lnTo>
                <a:pt x="158143" y="1233517"/>
              </a:lnTo>
            </a:path>
          </a:pathLst>
        </a:custGeom>
        <a:noFill/>
        <a:ln w="254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FC6B4-8967-4F1E-A6F8-D6543CE8E559}">
      <dsp:nvSpPr>
        <dsp:cNvPr id="0" name=""/>
        <dsp:cNvSpPr/>
      </dsp:nvSpPr>
      <dsp:spPr>
        <a:xfrm>
          <a:off x="5210457" y="2161637"/>
          <a:ext cx="158143" cy="484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972"/>
              </a:lnTo>
              <a:lnTo>
                <a:pt x="158143" y="484972"/>
              </a:lnTo>
            </a:path>
          </a:pathLst>
        </a:custGeom>
        <a:noFill/>
        <a:ln w="254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6C41F-E42D-4160-BF4D-402BFE286840}">
      <dsp:nvSpPr>
        <dsp:cNvPr id="0" name=""/>
        <dsp:cNvSpPr/>
      </dsp:nvSpPr>
      <dsp:spPr>
        <a:xfrm>
          <a:off x="4356484" y="1413093"/>
          <a:ext cx="1275688" cy="221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486"/>
              </a:lnTo>
              <a:lnTo>
                <a:pt x="1169515" y="101486"/>
              </a:lnTo>
              <a:lnTo>
                <a:pt x="1169515" y="202973"/>
              </a:lnTo>
            </a:path>
          </a:pathLst>
        </a:custGeom>
        <a:noFill/>
        <a:ln w="25400" cap="flat" cmpd="sng" algn="ctr">
          <a:solidFill>
            <a:srgbClr val="4BACC6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37668-649A-46C6-A253-6BBB6B4C8F92}">
      <dsp:nvSpPr>
        <dsp:cNvPr id="0" name=""/>
        <dsp:cNvSpPr/>
      </dsp:nvSpPr>
      <dsp:spPr>
        <a:xfrm>
          <a:off x="3934768" y="2161637"/>
          <a:ext cx="158143" cy="1233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3517"/>
              </a:lnTo>
              <a:lnTo>
                <a:pt x="158143" y="1233517"/>
              </a:lnTo>
            </a:path>
          </a:pathLst>
        </a:custGeom>
        <a:noFill/>
        <a:ln w="254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595F6-C740-42DC-B557-8B3A8839A81D}">
      <dsp:nvSpPr>
        <dsp:cNvPr id="0" name=""/>
        <dsp:cNvSpPr/>
      </dsp:nvSpPr>
      <dsp:spPr>
        <a:xfrm>
          <a:off x="3934768" y="2161637"/>
          <a:ext cx="158143" cy="484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972"/>
              </a:lnTo>
              <a:lnTo>
                <a:pt x="158143" y="484972"/>
              </a:lnTo>
            </a:path>
          </a:pathLst>
        </a:custGeom>
        <a:noFill/>
        <a:ln w="254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9DF95-0AAD-46D7-8199-D61D1B44DF02}">
      <dsp:nvSpPr>
        <dsp:cNvPr id="0" name=""/>
        <dsp:cNvSpPr/>
      </dsp:nvSpPr>
      <dsp:spPr>
        <a:xfrm>
          <a:off x="4310764" y="1413093"/>
          <a:ext cx="91440" cy="2214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73"/>
              </a:lnTo>
            </a:path>
          </a:pathLst>
        </a:custGeom>
        <a:noFill/>
        <a:ln w="25400" cap="flat" cmpd="sng" algn="ctr">
          <a:solidFill>
            <a:srgbClr val="4BACC6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1F78D-0F4B-4590-AE30-F2C512730356}">
      <dsp:nvSpPr>
        <dsp:cNvPr id="0" name=""/>
        <dsp:cNvSpPr/>
      </dsp:nvSpPr>
      <dsp:spPr>
        <a:xfrm>
          <a:off x="2512491" y="2159397"/>
          <a:ext cx="304731" cy="1984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9152"/>
              </a:lnTo>
              <a:lnTo>
                <a:pt x="279369" y="1819152"/>
              </a:lnTo>
            </a:path>
          </a:pathLst>
        </a:custGeom>
        <a:noFill/>
        <a:ln w="25400" cap="flat" cmpd="sng" algn="ctr">
          <a:solidFill>
            <a:srgbClr val="4BACC6">
              <a:tint val="7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05054-0E2A-4FD8-8944-3B762859AA07}">
      <dsp:nvSpPr>
        <dsp:cNvPr id="0" name=""/>
        <dsp:cNvSpPr/>
      </dsp:nvSpPr>
      <dsp:spPr>
        <a:xfrm>
          <a:off x="2512491" y="2159397"/>
          <a:ext cx="304731" cy="1235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2907"/>
              </a:lnTo>
              <a:lnTo>
                <a:pt x="279369" y="1132907"/>
              </a:lnTo>
            </a:path>
          </a:pathLst>
        </a:custGeom>
        <a:noFill/>
        <a:ln w="25400" cap="flat" cmpd="sng" algn="ctr">
          <a:solidFill>
            <a:srgbClr val="4BACC6">
              <a:tint val="7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BF80A-C8EC-4627-8631-1390270AB6B6}">
      <dsp:nvSpPr>
        <dsp:cNvPr id="0" name=""/>
        <dsp:cNvSpPr/>
      </dsp:nvSpPr>
      <dsp:spPr>
        <a:xfrm>
          <a:off x="2512491" y="2159397"/>
          <a:ext cx="304731" cy="487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663"/>
              </a:lnTo>
              <a:lnTo>
                <a:pt x="279369" y="446663"/>
              </a:lnTo>
            </a:path>
          </a:pathLst>
        </a:custGeom>
        <a:noFill/>
        <a:ln w="25400" cap="flat" cmpd="sng" algn="ctr">
          <a:solidFill>
            <a:srgbClr val="4BACC6">
              <a:tint val="7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07BD7-B6C4-4B26-B4AC-DDCFE85AF840}">
      <dsp:nvSpPr>
        <dsp:cNvPr id="0" name=""/>
        <dsp:cNvSpPr/>
      </dsp:nvSpPr>
      <dsp:spPr>
        <a:xfrm>
          <a:off x="2934206" y="1413093"/>
          <a:ext cx="1422277" cy="219160"/>
        </a:xfrm>
        <a:custGeom>
          <a:avLst/>
          <a:gdLst/>
          <a:ahLst/>
          <a:cxnLst/>
          <a:rect l="0" t="0" r="0" b="0"/>
          <a:pathLst>
            <a:path>
              <a:moveTo>
                <a:pt x="1303903" y="0"/>
              </a:moveTo>
              <a:lnTo>
                <a:pt x="1303903" y="99432"/>
              </a:lnTo>
              <a:lnTo>
                <a:pt x="0" y="99432"/>
              </a:lnTo>
              <a:lnTo>
                <a:pt x="0" y="200919"/>
              </a:lnTo>
            </a:path>
          </a:pathLst>
        </a:custGeom>
        <a:noFill/>
        <a:ln w="25400" cap="flat" cmpd="sng" algn="ctr">
          <a:solidFill>
            <a:srgbClr val="4BACC6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E8A3F-D922-41DD-BD04-AF7EB14BAE4F}">
      <dsp:nvSpPr>
        <dsp:cNvPr id="0" name=""/>
        <dsp:cNvSpPr/>
      </dsp:nvSpPr>
      <dsp:spPr>
        <a:xfrm>
          <a:off x="1735396" y="1413093"/>
          <a:ext cx="2621087" cy="232702"/>
        </a:xfrm>
        <a:custGeom>
          <a:avLst/>
          <a:gdLst/>
          <a:ahLst/>
          <a:cxnLst/>
          <a:rect l="0" t="0" r="0" b="0"/>
          <a:pathLst>
            <a:path>
              <a:moveTo>
                <a:pt x="2402938" y="0"/>
              </a:moveTo>
              <a:lnTo>
                <a:pt x="2402938" y="111848"/>
              </a:lnTo>
              <a:lnTo>
                <a:pt x="0" y="111848"/>
              </a:lnTo>
              <a:lnTo>
                <a:pt x="0" y="213335"/>
              </a:lnTo>
            </a:path>
          </a:pathLst>
        </a:custGeom>
        <a:noFill/>
        <a:ln w="25400" cap="flat" cmpd="sng" algn="ctr">
          <a:solidFill>
            <a:srgbClr val="4BACC6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C3E52-A2D8-412C-88BA-34FAECE7E57A}">
      <dsp:nvSpPr>
        <dsp:cNvPr id="0" name=""/>
        <dsp:cNvSpPr/>
      </dsp:nvSpPr>
      <dsp:spPr>
        <a:xfrm>
          <a:off x="527144" y="1413093"/>
          <a:ext cx="3829339" cy="219160"/>
        </a:xfrm>
        <a:custGeom>
          <a:avLst/>
          <a:gdLst/>
          <a:ahLst/>
          <a:cxnLst/>
          <a:rect l="0" t="0" r="0" b="0"/>
          <a:pathLst>
            <a:path>
              <a:moveTo>
                <a:pt x="3710795" y="0"/>
              </a:moveTo>
              <a:lnTo>
                <a:pt x="3710795" y="99432"/>
              </a:lnTo>
              <a:lnTo>
                <a:pt x="0" y="99432"/>
              </a:lnTo>
              <a:lnTo>
                <a:pt x="0" y="200919"/>
              </a:lnTo>
            </a:path>
          </a:pathLst>
        </a:custGeom>
        <a:noFill/>
        <a:ln w="25400" cap="flat" cmpd="sng" algn="ctr">
          <a:solidFill>
            <a:srgbClr val="4BACC6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55F48-BF9E-427C-885A-20851905F3D8}">
      <dsp:nvSpPr>
        <dsp:cNvPr id="0" name=""/>
        <dsp:cNvSpPr/>
      </dsp:nvSpPr>
      <dsp:spPr>
        <a:xfrm>
          <a:off x="3829339" y="885949"/>
          <a:ext cx="1054288" cy="527144"/>
        </a:xfrm>
        <a:prstGeom prst="rect">
          <a:avLst/>
        </a:prstGeom>
        <a:gradFill rotWithShape="1">
          <a:gsLst>
            <a:gs pos="0">
              <a:srgbClr val="C0504D">
                <a:shade val="51000"/>
                <a:satMod val="130000"/>
              </a:srgbClr>
            </a:gs>
            <a:gs pos="80000">
              <a:srgbClr val="C0504D">
                <a:shade val="93000"/>
                <a:satMod val="130000"/>
              </a:srgbClr>
            </a:gs>
            <a:gs pos="100000">
              <a:srgbClr val="C0504D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Service Hub</a:t>
          </a:r>
          <a:endParaRPr lang="de-DE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29339" y="885949"/>
        <a:ext cx="1054288" cy="527144"/>
      </dsp:txXfrm>
    </dsp:sp>
    <dsp:sp modelId="{FE08452B-BA92-43D3-A6B6-BFF9F1000CFA}">
      <dsp:nvSpPr>
        <dsp:cNvPr id="0" name=""/>
        <dsp:cNvSpPr/>
      </dsp:nvSpPr>
      <dsp:spPr>
        <a:xfrm>
          <a:off x="0" y="1632253"/>
          <a:ext cx="1054288" cy="527144"/>
        </a:xfrm>
        <a:prstGeom prst="rect">
          <a:avLst/>
        </a:prstGeom>
        <a:solidFill>
          <a:srgbClr val="9BBB59"/>
        </a:solidFill>
        <a:ln w="25400" cap="flat" cmpd="sng" algn="ctr">
          <a:solidFill>
            <a:srgbClr val="9BBB59">
              <a:shade val="50000"/>
            </a:srgb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Web portal</a:t>
          </a:r>
          <a:endParaRPr lang="en-US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0" y="1632253"/>
        <a:ext cx="1054288" cy="527144"/>
      </dsp:txXfrm>
    </dsp:sp>
    <dsp:sp modelId="{D00BA982-286F-4C8B-B7DD-9D024F77D5BF}">
      <dsp:nvSpPr>
        <dsp:cNvPr id="0" name=""/>
        <dsp:cNvSpPr/>
      </dsp:nvSpPr>
      <dsp:spPr>
        <a:xfrm>
          <a:off x="1208252" y="1645795"/>
          <a:ext cx="1054288" cy="527144"/>
        </a:xfrm>
        <a:prstGeom prst="rect">
          <a:avLst/>
        </a:prstGeom>
        <a:solidFill>
          <a:srgbClr val="9BBB59"/>
        </a:solidFill>
        <a:ln w="25400" cap="flat" cmpd="sng" algn="ctr">
          <a:solidFill>
            <a:srgbClr val="9BBB59">
              <a:shade val="50000"/>
            </a:srgb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User Account Management</a:t>
          </a:r>
          <a:endParaRPr lang="de-DE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208252" y="1645795"/>
        <a:ext cx="1054288" cy="527144"/>
      </dsp:txXfrm>
    </dsp:sp>
    <dsp:sp modelId="{A2A5C38F-0DED-4198-8F15-662B07A9411A}">
      <dsp:nvSpPr>
        <dsp:cNvPr id="0" name=""/>
        <dsp:cNvSpPr/>
      </dsp:nvSpPr>
      <dsp:spPr>
        <a:xfrm>
          <a:off x="2407062" y="1632253"/>
          <a:ext cx="1054288" cy="527144"/>
        </a:xfrm>
        <a:prstGeom prst="rect">
          <a:avLst/>
        </a:prstGeom>
        <a:solidFill>
          <a:srgbClr val="4BACC6"/>
        </a:solidFill>
        <a:ln w="25400" cap="flat" cmpd="sng" algn="ctr">
          <a:solidFill>
            <a:srgbClr val="4BACC6">
              <a:shade val="50000"/>
            </a:srgb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Information </a:t>
          </a:r>
          <a:r>
            <a:rPr lang="de-DE" sz="12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Platform</a:t>
          </a:r>
          <a:endParaRPr lang="de-DE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407062" y="1632253"/>
        <a:ext cx="1054288" cy="527144"/>
      </dsp:txXfrm>
    </dsp:sp>
    <dsp:sp modelId="{3D1F5793-85DD-4B0C-995B-35C7C8103B4C}">
      <dsp:nvSpPr>
        <dsp:cNvPr id="0" name=""/>
        <dsp:cNvSpPr/>
      </dsp:nvSpPr>
      <dsp:spPr>
        <a:xfrm>
          <a:off x="2817223" y="2383038"/>
          <a:ext cx="1054288" cy="527144"/>
        </a:xfrm>
        <a:prstGeom prst="rect">
          <a:avLst/>
        </a:prstGeom>
        <a:solidFill>
          <a:srgbClr val="4BACC6"/>
        </a:solidFill>
        <a:ln w="25400" cap="flat" cmpd="sng" algn="ctr">
          <a:solidFill>
            <a:srgbClr val="4BACC6">
              <a:shade val="50000"/>
            </a:srgb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Datasets </a:t>
          </a:r>
          <a:r>
            <a:rPr lang="de-DE" sz="12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available</a:t>
          </a:r>
          <a:endParaRPr lang="de-DE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17223" y="2383038"/>
        <a:ext cx="1054288" cy="527144"/>
      </dsp:txXfrm>
    </dsp:sp>
    <dsp:sp modelId="{B3F6BE4B-AFC7-4AD3-ABA9-93A9AA53C96B}">
      <dsp:nvSpPr>
        <dsp:cNvPr id="0" name=""/>
        <dsp:cNvSpPr/>
      </dsp:nvSpPr>
      <dsp:spPr>
        <a:xfrm>
          <a:off x="2817223" y="3131583"/>
          <a:ext cx="1054288" cy="527144"/>
        </a:xfrm>
        <a:prstGeom prst="rect">
          <a:avLst/>
        </a:prstGeom>
        <a:solidFill>
          <a:srgbClr val="4BACC6"/>
        </a:solidFill>
        <a:ln w="25400" cap="flat" cmpd="sng" algn="ctr">
          <a:solidFill>
            <a:srgbClr val="4BACC6">
              <a:shade val="50000"/>
            </a:srgb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Variable </a:t>
          </a:r>
          <a:r>
            <a:rPr lang="de-DE" sz="12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level</a:t>
          </a:r>
          <a:r>
            <a:rPr lang="de-DE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de-DE" sz="12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documentation</a:t>
          </a:r>
          <a:endParaRPr lang="de-DE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17223" y="3131583"/>
        <a:ext cx="1054288" cy="527144"/>
      </dsp:txXfrm>
    </dsp:sp>
    <dsp:sp modelId="{DC539D84-CC77-4C21-B097-0DB338D7F820}">
      <dsp:nvSpPr>
        <dsp:cNvPr id="0" name=""/>
        <dsp:cNvSpPr/>
      </dsp:nvSpPr>
      <dsp:spPr>
        <a:xfrm>
          <a:off x="2817223" y="3880127"/>
          <a:ext cx="1054288" cy="527144"/>
        </a:xfrm>
        <a:prstGeom prst="rect">
          <a:avLst/>
        </a:prstGeom>
        <a:solidFill>
          <a:srgbClr val="4BACC6"/>
        </a:solidFill>
        <a:ln w="25400" cap="flat" cmpd="sng" algn="ctr">
          <a:solidFill>
            <a:srgbClr val="4BACC6">
              <a:shade val="50000"/>
            </a:srgb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Accreditation</a:t>
          </a:r>
          <a:endParaRPr lang="de-DE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17223" y="3880127"/>
        <a:ext cx="1054288" cy="527144"/>
      </dsp:txXfrm>
    </dsp:sp>
    <dsp:sp modelId="{F4850C23-CE3B-4ACA-9370-F03C2CC6C83B}">
      <dsp:nvSpPr>
        <dsp:cNvPr id="0" name=""/>
        <dsp:cNvSpPr/>
      </dsp:nvSpPr>
      <dsp:spPr>
        <a:xfrm>
          <a:off x="3829339" y="1634493"/>
          <a:ext cx="1054288" cy="527144"/>
        </a:xfrm>
        <a:prstGeom prst="rect">
          <a:avLst/>
        </a:prstGeom>
        <a:solidFill>
          <a:srgbClr val="4BACC6"/>
        </a:solidFill>
        <a:ln w="25400" cap="flat" cmpd="sng" algn="ctr">
          <a:solidFill>
            <a:srgbClr val="4BACC6">
              <a:shade val="50000"/>
            </a:srgb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Virtual Research Environment</a:t>
          </a:r>
          <a:endParaRPr lang="de-DE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29339" y="1634493"/>
        <a:ext cx="1054288" cy="527144"/>
      </dsp:txXfrm>
    </dsp:sp>
    <dsp:sp modelId="{4341CEAC-7907-4171-99EE-0D0435C8FE4B}">
      <dsp:nvSpPr>
        <dsp:cNvPr id="0" name=""/>
        <dsp:cNvSpPr/>
      </dsp:nvSpPr>
      <dsp:spPr>
        <a:xfrm>
          <a:off x="4092911" y="2383038"/>
          <a:ext cx="1054288" cy="527144"/>
        </a:xfrm>
        <a:prstGeom prst="rect">
          <a:avLst/>
        </a:prstGeom>
        <a:solidFill>
          <a:srgbClr val="4BACC6"/>
        </a:solidFill>
        <a:ln w="25400" cap="flat" cmpd="sng" algn="ctr">
          <a:solidFill>
            <a:srgbClr val="4BACC6">
              <a:shade val="50000"/>
            </a:srgb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Collaborative </a:t>
          </a:r>
          <a:r>
            <a:rPr lang="de-DE" sz="12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work</a:t>
          </a:r>
          <a:endParaRPr lang="de-DE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092911" y="2383038"/>
        <a:ext cx="1054288" cy="527144"/>
      </dsp:txXfrm>
    </dsp:sp>
    <dsp:sp modelId="{B5D3E054-767F-4351-960A-A681AE80037F}">
      <dsp:nvSpPr>
        <dsp:cNvPr id="0" name=""/>
        <dsp:cNvSpPr/>
      </dsp:nvSpPr>
      <dsp:spPr>
        <a:xfrm>
          <a:off x="4092911" y="3131583"/>
          <a:ext cx="1054288" cy="527144"/>
        </a:xfrm>
        <a:prstGeom prst="rect">
          <a:avLst/>
        </a:prstGeom>
        <a:solidFill>
          <a:srgbClr val="4BACC6"/>
        </a:solidFill>
        <a:ln w="25400" cap="flat" cmpd="sng" algn="ctr">
          <a:solidFill>
            <a:srgbClr val="4BACC6">
              <a:shade val="50000"/>
            </a:srgb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Documentation</a:t>
          </a:r>
          <a:r>
            <a:rPr lang="de-DE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de-DE" sz="12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of</a:t>
          </a:r>
          <a:r>
            <a:rPr lang="de-DE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de-DE" sz="12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program</a:t>
          </a:r>
          <a:r>
            <a:rPr lang="de-DE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de-DE" sz="12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syntax</a:t>
          </a:r>
          <a:endParaRPr lang="de-DE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092911" y="3131583"/>
        <a:ext cx="1054288" cy="527144"/>
      </dsp:txXfrm>
    </dsp:sp>
    <dsp:sp modelId="{093C8D49-8A7E-444D-9CDC-AE60374D3FA2}">
      <dsp:nvSpPr>
        <dsp:cNvPr id="0" name=""/>
        <dsp:cNvSpPr/>
      </dsp:nvSpPr>
      <dsp:spPr>
        <a:xfrm>
          <a:off x="5105028" y="1634493"/>
          <a:ext cx="1054288" cy="527144"/>
        </a:xfrm>
        <a:prstGeom prst="rect">
          <a:avLst/>
        </a:prstGeom>
        <a:solidFill>
          <a:srgbClr val="8064A2"/>
        </a:solidFill>
        <a:ln w="25400" cap="flat" cmpd="sng" algn="ctr">
          <a:solidFill>
            <a:srgbClr val="8064A2">
              <a:shade val="50000"/>
            </a:srgb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Data Access</a:t>
          </a:r>
          <a:endParaRPr lang="en-US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105028" y="1634493"/>
        <a:ext cx="1054288" cy="527144"/>
      </dsp:txXfrm>
    </dsp:sp>
    <dsp:sp modelId="{B55537D5-7C9E-4C6D-8D46-D2B7745D77D0}">
      <dsp:nvSpPr>
        <dsp:cNvPr id="0" name=""/>
        <dsp:cNvSpPr/>
      </dsp:nvSpPr>
      <dsp:spPr>
        <a:xfrm>
          <a:off x="5368600" y="2383038"/>
          <a:ext cx="1054288" cy="527144"/>
        </a:xfrm>
        <a:prstGeom prst="rect">
          <a:avLst/>
        </a:prstGeom>
        <a:solidFill>
          <a:srgbClr val="8064A2"/>
        </a:solidFill>
        <a:ln w="25400" cap="flat" cmpd="sng" algn="ctr">
          <a:solidFill>
            <a:srgbClr val="8064A2">
              <a:shade val="50000"/>
            </a:srgb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Interface for syntax</a:t>
          </a:r>
          <a:endParaRPr lang="en-US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368600" y="2383038"/>
        <a:ext cx="1054288" cy="527144"/>
      </dsp:txXfrm>
    </dsp:sp>
    <dsp:sp modelId="{BAF8864F-474F-4F40-B5A3-A17F3D0C2349}">
      <dsp:nvSpPr>
        <dsp:cNvPr id="0" name=""/>
        <dsp:cNvSpPr/>
      </dsp:nvSpPr>
      <dsp:spPr>
        <a:xfrm>
          <a:off x="5368600" y="3131583"/>
          <a:ext cx="1054288" cy="527144"/>
        </a:xfrm>
        <a:prstGeom prst="rect">
          <a:avLst/>
        </a:prstGeom>
        <a:solidFill>
          <a:srgbClr val="8064A2"/>
        </a:solidFill>
        <a:ln w="25400" cap="flat" cmpd="sng" algn="ctr">
          <a:solidFill>
            <a:srgbClr val="8064A2">
              <a:shade val="50000"/>
            </a:srgb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Interface for syntax documentation</a:t>
          </a:r>
          <a:endParaRPr lang="en-US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368600" y="3131583"/>
        <a:ext cx="1054288" cy="527144"/>
      </dsp:txXfrm>
    </dsp:sp>
    <dsp:sp modelId="{3440010F-B4B0-4F26-B7B5-5737B73690D9}">
      <dsp:nvSpPr>
        <dsp:cNvPr id="0" name=""/>
        <dsp:cNvSpPr/>
      </dsp:nvSpPr>
      <dsp:spPr>
        <a:xfrm>
          <a:off x="6380717" y="1634493"/>
          <a:ext cx="1054288" cy="527144"/>
        </a:xfrm>
        <a:prstGeom prst="rect">
          <a:avLst/>
        </a:prstGeom>
        <a:solidFill>
          <a:srgbClr val="F79646"/>
        </a:solidFill>
        <a:ln w="25400" cap="flat" cmpd="sng" algn="ctr">
          <a:solidFill>
            <a:srgbClr val="F79646">
              <a:shade val="50000"/>
            </a:srgb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MiCoCe</a:t>
          </a:r>
          <a:endParaRPr lang="de-DE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380717" y="1634493"/>
        <a:ext cx="1054288" cy="527144"/>
      </dsp:txXfrm>
    </dsp:sp>
    <dsp:sp modelId="{37FC3D1F-C88C-4A8C-85D8-939E4EE9421C}">
      <dsp:nvSpPr>
        <dsp:cNvPr id="0" name=""/>
        <dsp:cNvSpPr/>
      </dsp:nvSpPr>
      <dsp:spPr>
        <a:xfrm>
          <a:off x="7656406" y="1634493"/>
          <a:ext cx="1054288" cy="527144"/>
        </a:xfrm>
        <a:prstGeom prst="rect">
          <a:avLst/>
        </a:prstGeom>
        <a:gradFill rotWithShape="0">
          <a:gsLst>
            <a:gs pos="0">
              <a:srgbClr val="4BACC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Additional Service</a:t>
          </a:r>
          <a:endParaRPr lang="en-US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656406" y="1634493"/>
        <a:ext cx="1054288" cy="527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fld id="{E3E35852-AA75-4DA6-9856-4DF21D96EB1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152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5852-AA75-4DA6-9856-4DF21D96EB15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988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" name="Picture 20" descr="LOGO-FDZ-englisch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0"/>
            <a:ext cx="3048000" cy="1438275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38275"/>
            <a:ext cx="9906000" cy="1439863"/>
          </a:xfrm>
          <a:solidFill>
            <a:srgbClr val="003F7D"/>
          </a:solidFill>
        </p:spPr>
        <p:txBody>
          <a:bodyPr/>
          <a:lstStyle>
            <a:lvl1pPr marL="628650">
              <a:defRPr sz="350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8650" y="3471863"/>
            <a:ext cx="8416925" cy="2706687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21800" y="6318250"/>
            <a:ext cx="584200" cy="539750"/>
          </a:xfrm>
        </p:spPr>
        <p:txBody>
          <a:bodyPr/>
          <a:lstStyle>
            <a:lvl1pPr>
              <a:defRPr sz="1400"/>
            </a:lvl1pPr>
          </a:lstStyle>
          <a:p>
            <a:fld id="{1290EB8D-D4E8-42FC-9AA8-B8D10123E84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230" name="Text Box 14"/>
          <p:cNvSpPr txBox="1">
            <a:spLocks noChangeArrowheads="1"/>
          </p:cNvSpPr>
          <p:nvPr userDrawn="1"/>
        </p:nvSpPr>
        <p:spPr bwMode="auto">
          <a:xfrm>
            <a:off x="0" y="2878138"/>
            <a:ext cx="719138" cy="719137"/>
          </a:xfrm>
          <a:prstGeom prst="rect">
            <a:avLst/>
          </a:prstGeom>
          <a:solidFill>
            <a:srgbClr val="B9B66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9232" name="Text Box 16"/>
          <p:cNvSpPr txBox="1">
            <a:spLocks noChangeArrowheads="1"/>
          </p:cNvSpPr>
          <p:nvPr userDrawn="1"/>
        </p:nvSpPr>
        <p:spPr bwMode="auto">
          <a:xfrm>
            <a:off x="8467725" y="1438275"/>
            <a:ext cx="1439863" cy="1439863"/>
          </a:xfrm>
          <a:prstGeom prst="rect">
            <a:avLst/>
          </a:prstGeom>
          <a:solidFill>
            <a:srgbClr val="647AA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B08E46-04F6-4F4C-B63C-2650F8C1491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32638" y="692150"/>
            <a:ext cx="2166937" cy="55006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692150"/>
            <a:ext cx="6351588" cy="550068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17F995-A386-4609-8B26-AED7E1CE9D4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DF95F4-CABB-4217-93FB-588F57CEDAE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969794-EF09-4BC5-9272-8E8095A53C4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798638"/>
            <a:ext cx="4259263" cy="439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0313" y="1798638"/>
            <a:ext cx="4259262" cy="439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6C51BD-02B0-4D3E-AF16-A7197C66CF8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6B2064-2357-495A-8971-6CF6582325C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9B7DC4-FD6D-4374-A2A7-25203D982D5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CFD96B-DA76-4986-9744-995212BA83D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434671-4D52-455B-BCD6-64CE4179F79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2E87E0-ABEA-4D84-A353-21E6FDBF245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0" y="0"/>
            <a:ext cx="8467725" cy="684213"/>
          </a:xfrm>
          <a:prstGeom prst="rect">
            <a:avLst/>
          </a:prstGeom>
          <a:solidFill>
            <a:srgbClr val="003F7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692150"/>
            <a:ext cx="78803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Überschrift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798638"/>
            <a:ext cx="8670925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45638" y="6497638"/>
            <a:ext cx="360362" cy="360362"/>
          </a:xfrm>
          <a:prstGeom prst="rect">
            <a:avLst/>
          </a:prstGeom>
          <a:solidFill>
            <a:srgbClr val="003F7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2DBC399-0D2A-4769-8A10-9213F9C7716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0" y="6497638"/>
            <a:ext cx="8467725" cy="360362"/>
          </a:xfrm>
          <a:prstGeom prst="rect">
            <a:avLst/>
          </a:prstGeom>
          <a:solidFill>
            <a:srgbClr val="003F7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8467725" y="6497638"/>
            <a:ext cx="1085850" cy="360362"/>
          </a:xfrm>
          <a:prstGeom prst="rect">
            <a:avLst/>
          </a:prstGeom>
          <a:solidFill>
            <a:srgbClr val="B0B7D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1051" name="Picture 27" descr="LOGO-FDZ-englisch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55025" y="0"/>
            <a:ext cx="1450975" cy="6842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F7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3F7D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3F7D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3F7D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3F7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F7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F7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F7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F7D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F7D"/>
        </a:buClr>
        <a:buSzPct val="110000"/>
        <a:buFont typeface="Wingdings" pitchFamily="2" charset="2"/>
        <a:buChar char="§"/>
        <a:defRPr sz="2800">
          <a:solidFill>
            <a:srgbClr val="003F7D"/>
          </a:solidFill>
          <a:latin typeface="+mn-lt"/>
          <a:ea typeface="+mn-ea"/>
          <a:cs typeface="+mn-cs"/>
        </a:defRPr>
      </a:lvl1pPr>
      <a:lvl2pPr marL="822325" indent="-300038" algn="l" rtl="0" fontAlgn="base">
        <a:spcBef>
          <a:spcPct val="20000"/>
        </a:spcBef>
        <a:spcAft>
          <a:spcPct val="0"/>
        </a:spcAft>
        <a:buClr>
          <a:srgbClr val="003F7D"/>
        </a:buClr>
        <a:buSzPct val="110000"/>
        <a:buFont typeface="Wingdings" pitchFamily="2" charset="2"/>
        <a:buChar char="§"/>
        <a:defRPr sz="2400">
          <a:solidFill>
            <a:srgbClr val="003F7D"/>
          </a:solidFill>
          <a:latin typeface="+mn-lt"/>
        </a:defRPr>
      </a:lvl2pPr>
      <a:lvl3pPr marL="1230313" indent="-228600" algn="l" rtl="0" fontAlgn="base">
        <a:spcBef>
          <a:spcPct val="20000"/>
        </a:spcBef>
        <a:spcAft>
          <a:spcPct val="0"/>
        </a:spcAft>
        <a:buClr>
          <a:srgbClr val="003F7D"/>
        </a:buClr>
        <a:buSzPct val="110000"/>
        <a:buFont typeface="Wingdings" pitchFamily="2" charset="2"/>
        <a:buChar char="§"/>
        <a:defRPr sz="2000">
          <a:solidFill>
            <a:srgbClr val="003F7D"/>
          </a:solidFill>
          <a:latin typeface="+mn-lt"/>
        </a:defRPr>
      </a:lvl3pPr>
      <a:lvl4pPr marL="1638300" indent="-228600" algn="l" rtl="0" fontAlgn="base">
        <a:spcBef>
          <a:spcPct val="20000"/>
        </a:spcBef>
        <a:spcAft>
          <a:spcPct val="0"/>
        </a:spcAft>
        <a:buClr>
          <a:srgbClr val="003F7D"/>
        </a:buClr>
        <a:buSzPct val="110000"/>
        <a:buFont typeface="Wingdings" pitchFamily="2" charset="2"/>
        <a:buChar char="§"/>
        <a:defRPr>
          <a:solidFill>
            <a:srgbClr val="003F7D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80"/>
        </a:buClr>
        <a:buSzPct val="110000"/>
        <a:buFont typeface="Wingdings" pitchFamily="2" charset="2"/>
        <a:buChar char="§"/>
        <a:defRPr>
          <a:solidFill>
            <a:schemeClr val="tx1"/>
          </a:solidFill>
          <a:latin typeface="Agfa Rotis Semisans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80"/>
        </a:buClr>
        <a:buSzPct val="110000"/>
        <a:buFont typeface="Wingdings" pitchFamily="2" charset="2"/>
        <a:buChar char="§"/>
        <a:defRPr>
          <a:solidFill>
            <a:schemeClr val="tx1"/>
          </a:solidFill>
          <a:latin typeface="Agfa Rotis Semisans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80"/>
        </a:buClr>
        <a:buSzPct val="110000"/>
        <a:buFont typeface="Wingdings" pitchFamily="2" charset="2"/>
        <a:buChar char="§"/>
        <a:defRPr>
          <a:solidFill>
            <a:schemeClr val="tx1"/>
          </a:solidFill>
          <a:latin typeface="Agfa Rotis Semisans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80"/>
        </a:buClr>
        <a:buSzPct val="110000"/>
        <a:buFont typeface="Wingdings" pitchFamily="2" charset="2"/>
        <a:buChar char="§"/>
        <a:defRPr>
          <a:solidFill>
            <a:schemeClr val="tx1"/>
          </a:solidFill>
          <a:latin typeface="Agfa Rotis Semisans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80"/>
        </a:buClr>
        <a:buSzPct val="110000"/>
        <a:buFont typeface="Wingdings" pitchFamily="2" charset="2"/>
        <a:buChar char="§"/>
        <a:defRPr>
          <a:solidFill>
            <a:schemeClr val="tx1"/>
          </a:solidFill>
          <a:latin typeface="Agfa Rotis Semisans" pitchFamily="2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38275"/>
            <a:ext cx="8467725" cy="1439863"/>
          </a:xfrm>
          <a:ln/>
        </p:spPr>
        <p:txBody>
          <a:bodyPr>
            <a:normAutofit fontScale="90000"/>
          </a:bodyPr>
          <a:lstStyle/>
          <a:p>
            <a:r>
              <a:rPr lang="en-US" sz="3200" dirty="0" smtClean="0"/>
              <a:t>New </a:t>
            </a:r>
            <a:r>
              <a:rPr lang="en-US" sz="3200" dirty="0"/>
              <a:t>Solutions for Transnational </a:t>
            </a:r>
            <a:r>
              <a:rPr lang="en-US" sz="3200" dirty="0" smtClean="0"/>
              <a:t>Access</a:t>
            </a:r>
            <a:br>
              <a:rPr lang="en-US" sz="3200" dirty="0" smtClean="0"/>
            </a:br>
            <a:r>
              <a:rPr lang="en-US" sz="3200" dirty="0" smtClean="0"/>
              <a:t>and </a:t>
            </a:r>
            <a:r>
              <a:rPr lang="en-US" sz="3200" dirty="0"/>
              <a:t>the Need for Proper Data </a:t>
            </a:r>
            <a:r>
              <a:rPr lang="en-US" sz="3200" dirty="0" smtClean="0"/>
              <a:t>Documentation</a:t>
            </a:r>
            <a:endParaRPr lang="de-DE" sz="33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8650" y="3514725"/>
            <a:ext cx="5329238" cy="2663825"/>
          </a:xfrm>
          <a:noFill/>
          <a:ln/>
        </p:spPr>
        <p:txBody>
          <a:bodyPr/>
          <a:lstStyle/>
          <a:p>
            <a:r>
              <a:rPr lang="de-DE" sz="2400" dirty="0" smtClean="0"/>
              <a:t>NADDI 2014</a:t>
            </a:r>
            <a:endParaRPr lang="de-DE" sz="2400" dirty="0"/>
          </a:p>
          <a:p>
            <a:r>
              <a:rPr lang="de-DE" sz="2400" dirty="0" smtClean="0"/>
              <a:t>02.04.2014, </a:t>
            </a:r>
            <a:r>
              <a:rPr lang="de-DE" sz="2400" dirty="0" smtClean="0"/>
              <a:t>Vancouver (Canada)</a:t>
            </a:r>
            <a:endParaRPr lang="de-DE" sz="2400" dirty="0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7026275" y="3978275"/>
            <a:ext cx="2879725" cy="2879725"/>
          </a:xfrm>
          <a:prstGeom prst="rect">
            <a:avLst/>
          </a:prstGeom>
          <a:solidFill>
            <a:srgbClr val="E2DEB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de-DE" dirty="0">
              <a:solidFill>
                <a:srgbClr val="003F7D"/>
              </a:solidFill>
            </a:endParaRPr>
          </a:p>
          <a:p>
            <a:pPr>
              <a:spcBef>
                <a:spcPct val="50000"/>
              </a:spcBef>
            </a:pPr>
            <a:endParaRPr lang="de-DE" dirty="0">
              <a:solidFill>
                <a:srgbClr val="003F7D"/>
              </a:solidFill>
            </a:endParaRPr>
          </a:p>
          <a:p>
            <a:pPr>
              <a:spcBef>
                <a:spcPct val="50000"/>
              </a:spcBef>
            </a:pPr>
            <a:r>
              <a:rPr lang="de-DE" dirty="0" smtClean="0">
                <a:solidFill>
                  <a:srgbClr val="003F7D"/>
                </a:solidFill>
              </a:rPr>
              <a:t>David Schiller, IAB</a:t>
            </a:r>
          </a:p>
          <a:p>
            <a:pPr>
              <a:spcBef>
                <a:spcPct val="50000"/>
              </a:spcBef>
            </a:pPr>
            <a:r>
              <a:rPr lang="de-DE" dirty="0" smtClean="0">
                <a:solidFill>
                  <a:srgbClr val="003F7D"/>
                </a:solidFill>
              </a:rPr>
              <a:t>Ingo Barkow, DIPF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270C2-DF05-4C98-8F8D-C59B00AC7ED9}" type="slidenum">
              <a:rPr lang="de-DE"/>
              <a:pPr/>
              <a:t>10</a:t>
            </a:fld>
            <a:endParaRPr lang="de-DE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European Remote Access Network (</a:t>
            </a:r>
            <a:r>
              <a:rPr lang="en-US" sz="2800" dirty="0" err="1" smtClean="0"/>
              <a:t>Eu</a:t>
            </a:r>
            <a:r>
              <a:rPr lang="en-US" sz="2800" dirty="0" smtClean="0"/>
              <a:t>-RAN)</a:t>
            </a:r>
            <a:endParaRPr lang="en-US" sz="2800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65" y="1798638"/>
            <a:ext cx="6291695" cy="4394200"/>
          </a:xfrm>
        </p:spPr>
      </p:pic>
    </p:spTree>
    <p:extLst>
      <p:ext uri="{BB962C8B-B14F-4D97-AF65-F5344CB8AC3E}">
        <p14:creationId xmlns:p14="http://schemas.microsoft.com/office/powerpoint/2010/main" val="20504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270C2-DF05-4C98-8F8D-C59B00AC7ED9}" type="slidenum">
              <a:rPr lang="de-DE"/>
              <a:pPr/>
              <a:t>11</a:t>
            </a:fld>
            <a:endParaRPr lang="de-DE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European Remote Access Network (</a:t>
            </a:r>
            <a:r>
              <a:rPr lang="en-US" sz="2800" dirty="0" err="1" smtClean="0"/>
              <a:t>Eu</a:t>
            </a:r>
            <a:r>
              <a:rPr lang="en-US" sz="2800" dirty="0" smtClean="0"/>
              <a:t>-RAN)</a:t>
            </a:r>
            <a:endParaRPr lang="en-US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9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857650"/>
              </p:ext>
            </p:extLst>
          </p:nvPr>
        </p:nvGraphicFramePr>
        <p:xfrm>
          <a:off x="179512" y="1304131"/>
          <a:ext cx="8712968" cy="529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28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655F48-BF9E-427C-885A-20851905F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E4655F48-BF9E-427C-885A-20851905F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E4655F48-BF9E-427C-885A-20851905F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55C3E52-A2D8-412C-88BA-34FAECE7E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155C3E52-A2D8-412C-88BA-34FAECE7E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155C3E52-A2D8-412C-88BA-34FAECE7E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E08452B-BA92-43D3-A6B6-BFF9F1000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FE08452B-BA92-43D3-A6B6-BFF9F1000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FE08452B-BA92-43D3-A6B6-BFF9F1000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0E8A3F-D922-41DD-BD04-AF7EB14BA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C70E8A3F-D922-41DD-BD04-AF7EB14BA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C70E8A3F-D922-41DD-BD04-AF7EB14BA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00BA982-286F-4C8B-B7DD-9D024F77D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D00BA982-286F-4C8B-B7DD-9D024F77D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D00BA982-286F-4C8B-B7DD-9D024F77D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07BD7-B6C4-4B26-B4AC-DDCFE85AF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69407BD7-B6C4-4B26-B4AC-DDCFE85AF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69407BD7-B6C4-4B26-B4AC-DDCFE85AF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A5C38F-0DED-4198-8F15-662B07A94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A2A5C38F-0DED-4198-8F15-662B07A94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A2A5C38F-0DED-4198-8F15-662B07A94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18BF80A-C8EC-4627-8631-1390270AB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318BF80A-C8EC-4627-8631-1390270AB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318BF80A-C8EC-4627-8631-1390270AB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D1F5793-85DD-4B0C-995B-35C7C810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3D1F5793-85DD-4B0C-995B-35C7C810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3D1F5793-85DD-4B0C-995B-35C7C810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705054-0E2A-4FD8-8944-3B762859A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DA705054-0E2A-4FD8-8944-3B762859A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DA705054-0E2A-4FD8-8944-3B762859A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F6BE4B-AFC7-4AD3-ABA9-93A9AA53C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B3F6BE4B-AFC7-4AD3-ABA9-93A9AA53C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B3F6BE4B-AFC7-4AD3-ABA9-93A9AA53C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21F78D-0F4B-4590-AE30-F2C512730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graphicEl>
                                              <a:dgm id="{8221F78D-0F4B-4590-AE30-F2C512730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221F78D-0F4B-4590-AE30-F2C512730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539D84-CC77-4C21-B097-0DB338D7F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DC539D84-CC77-4C21-B097-0DB338D7F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DC539D84-CC77-4C21-B097-0DB338D7F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49DF95-0AAD-46D7-8199-D61D1B44D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4F49DF95-0AAD-46D7-8199-D61D1B44D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F49DF95-0AAD-46D7-8199-D61D1B44D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4850C23-CE3B-4ACA-9370-F03C2CC6C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F4850C23-CE3B-4ACA-9370-F03C2CC6C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F4850C23-CE3B-4ACA-9370-F03C2CC6C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08595F6-C740-42DC-B557-8B3A8839A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>
                                            <p:graphicEl>
                                              <a:dgm id="{808595F6-C740-42DC-B557-8B3A8839A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808595F6-C740-42DC-B557-8B3A8839A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341CEAC-7907-4171-99EE-0D0435C8F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341CEAC-7907-4171-99EE-0D0435C8F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341CEAC-7907-4171-99EE-0D0435C8F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3037668-649A-46C6-A253-6BBB6B4C8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>
                                            <p:graphicEl>
                                              <a:dgm id="{63037668-649A-46C6-A253-6BBB6B4C8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>
                                            <p:graphicEl>
                                              <a:dgm id="{63037668-649A-46C6-A253-6BBB6B4C8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5D3E054-767F-4351-960A-A681AE800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>
                                            <p:graphicEl>
                                              <a:dgm id="{B5D3E054-767F-4351-960A-A681AE800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B5D3E054-767F-4351-960A-A681AE800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F76C41F-E42D-4160-BF4D-402BFE286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5F76C41F-E42D-4160-BF4D-402BFE286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>
                                            <p:graphicEl>
                                              <a:dgm id="{5F76C41F-E42D-4160-BF4D-402BFE286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3C8D49-8A7E-444D-9CDC-AE60374D3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">
                                            <p:graphicEl>
                                              <a:dgm id="{093C8D49-8A7E-444D-9CDC-AE60374D3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">
                                            <p:graphicEl>
                                              <a:dgm id="{093C8D49-8A7E-444D-9CDC-AE60374D3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AFC6B4-8967-4F1E-A6F8-D6543CE8E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E8AFC6B4-8967-4F1E-A6F8-D6543CE8E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>
                                            <p:graphicEl>
                                              <a:dgm id="{E8AFC6B4-8967-4F1E-A6F8-D6543CE8E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55537D5-7C9E-4C6D-8D46-D2B7745D7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">
                                            <p:graphicEl>
                                              <a:dgm id="{B55537D5-7C9E-4C6D-8D46-D2B7745D7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B55537D5-7C9E-4C6D-8D46-D2B7745D7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E7FE62-20EE-4E1C-ACB5-8B6772683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>
                                            <p:graphicEl>
                                              <a:dgm id="{26E7FE62-20EE-4E1C-ACB5-8B6772683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>
                                            <p:graphicEl>
                                              <a:dgm id="{26E7FE62-20EE-4E1C-ACB5-8B6772683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8864F-474F-4F40-B5A3-A17F3D0C2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BAF8864F-474F-4F40-B5A3-A17F3D0C2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">
                                            <p:graphicEl>
                                              <a:dgm id="{BAF8864F-474F-4F40-B5A3-A17F3D0C2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FCA495-CA11-4A3C-96F0-A85A6442B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25FCA495-CA11-4A3C-96F0-A85A6442B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25FCA495-CA11-4A3C-96F0-A85A6442B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40010F-B4B0-4F26-B7B5-5737B7369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3440010F-B4B0-4F26-B7B5-5737B7369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">
                                            <p:graphicEl>
                                              <a:dgm id="{3440010F-B4B0-4F26-B7B5-5737B7369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E8EF-0915-44E4-9D24-773949F3D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6D66E8EF-0915-44E4-9D24-773949F3D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6D66E8EF-0915-44E4-9D24-773949F3D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FC3D1F-C88C-4A8C-85D8-939E4EE94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">
                                            <p:graphicEl>
                                              <a:dgm id="{37FC3D1F-C88C-4A8C-85D8-939E4EE94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">
                                            <p:graphicEl>
                                              <a:dgm id="{37FC3D1F-C88C-4A8C-85D8-939E4EE94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2" y="3421376"/>
            <a:ext cx="7894320" cy="22616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Data without Boundaries (</a:t>
            </a:r>
            <a:r>
              <a:rPr lang="en-US" sz="2800" dirty="0" err="1" smtClean="0"/>
              <a:t>DwB</a:t>
            </a:r>
            <a:r>
              <a:rPr lang="en-US" sz="2800" dirty="0" smtClean="0"/>
              <a:t>) project</a:t>
            </a:r>
            <a:endParaRPr lang="en-US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DwB</a:t>
            </a:r>
            <a:r>
              <a:rPr lang="en-US" dirty="0" smtClean="0"/>
              <a:t> aims on making transnational access in Europe easier.</a:t>
            </a:r>
          </a:p>
          <a:p>
            <a:r>
              <a:rPr lang="en-US" dirty="0" smtClean="0"/>
              <a:t>Runtime 2011 to 2015, www.dwbproject.org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F95F4-CABB-4217-93FB-588F57CEDAEC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39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European Research Area Consortium (ERIC)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COUNCIL </a:t>
            </a:r>
            <a:r>
              <a:rPr lang="en-US" dirty="0"/>
              <a:t>REGULATION (EU) No </a:t>
            </a:r>
            <a:r>
              <a:rPr lang="en-US" dirty="0" smtClean="0"/>
              <a:t>1261/2013</a:t>
            </a:r>
          </a:p>
          <a:p>
            <a:endParaRPr lang="en-US" dirty="0" smtClean="0"/>
          </a:p>
          <a:p>
            <a:r>
              <a:rPr lang="en-US" dirty="0" smtClean="0"/>
              <a:t>Gives </a:t>
            </a:r>
            <a:r>
              <a:rPr lang="en-US" b="1" dirty="0" smtClean="0"/>
              <a:t>official </a:t>
            </a:r>
            <a:r>
              <a:rPr lang="en-US" b="1" dirty="0" smtClean="0"/>
              <a:t>structures</a:t>
            </a:r>
            <a:r>
              <a:rPr lang="en-US" dirty="0" smtClean="0"/>
              <a:t>,</a:t>
            </a:r>
          </a:p>
          <a:p>
            <a:r>
              <a:rPr lang="en-US" dirty="0" smtClean="0"/>
              <a:t>by creating a </a:t>
            </a:r>
            <a:r>
              <a:rPr lang="en-US" b="1" dirty="0" smtClean="0"/>
              <a:t>legal entity</a:t>
            </a:r>
            <a:r>
              <a:rPr lang="en-US" dirty="0" smtClean="0"/>
              <a:t>, and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 smtClean="0"/>
              <a:t>open to </a:t>
            </a:r>
            <a:r>
              <a:rPr lang="en-US" b="1" dirty="0" smtClean="0"/>
              <a:t>third party countries</a:t>
            </a:r>
            <a:r>
              <a:rPr lang="en-US" dirty="0" smtClean="0"/>
              <a:t> as </a:t>
            </a:r>
            <a:r>
              <a:rPr lang="en-US" dirty="0" smtClean="0"/>
              <a:t>well (not only EU member states and associated countries).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F95F4-CABB-4217-93FB-588F57CEDAEC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0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270C2-DF05-4C98-8F8D-C59B00AC7ED9}" type="slidenum">
              <a:rPr lang="de-DE"/>
              <a:pPr/>
              <a:t>14</a:t>
            </a:fld>
            <a:endParaRPr lang="de-DE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Transnational access </a:t>
            </a:r>
            <a:r>
              <a:rPr lang="en-US" dirty="0" smtClean="0"/>
              <a:t>to microdata should be easier</a:t>
            </a:r>
            <a:r>
              <a:rPr lang="en-US" dirty="0" smtClean="0"/>
              <a:t>. Especially for Europe but also beyond.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has to go hand in hand with useful data </a:t>
            </a:r>
            <a:r>
              <a:rPr lang="en-US" dirty="0" smtClean="0"/>
              <a:t>documentations (need to have the project live cycle in mind).</a:t>
            </a:r>
          </a:p>
          <a:p>
            <a:endParaRPr lang="en-US" dirty="0"/>
          </a:p>
          <a:p>
            <a:r>
              <a:rPr lang="en-US" dirty="0" smtClean="0"/>
              <a:t>Only joint approaches and projects (access and documentation) will deliver usable solutions.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7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Thank you for your attention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david.schiller@iab.de</a:t>
            </a:r>
          </a:p>
          <a:p>
            <a:r>
              <a:rPr lang="de-DE" dirty="0" smtClean="0"/>
              <a:t>barkow@dipf.de</a:t>
            </a:r>
          </a:p>
          <a:p>
            <a:endParaRPr lang="de-DE" dirty="0" smtClean="0"/>
          </a:p>
          <a:p>
            <a:r>
              <a:rPr lang="de-DE" dirty="0" smtClean="0"/>
              <a:t>http://fdz.iab.de</a:t>
            </a:r>
          </a:p>
          <a:p>
            <a:r>
              <a:rPr lang="de-DE" dirty="0" smtClean="0"/>
              <a:t>http://www.dipf.de</a:t>
            </a:r>
          </a:p>
          <a:p>
            <a:endParaRPr lang="de-DE" dirty="0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9561513" y="6513513"/>
            <a:ext cx="360362" cy="360362"/>
          </a:xfrm>
          <a:prstGeom prst="rect">
            <a:avLst/>
          </a:prstGeom>
          <a:solidFill>
            <a:srgbClr val="003F7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64521" name="Picture 9" descr="farbkaestch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97638"/>
            <a:ext cx="3944938" cy="360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270C2-DF05-4C98-8F8D-C59B00AC7ED9}" type="slidenum">
              <a:rPr lang="de-DE"/>
              <a:pPr/>
              <a:t>2</a:t>
            </a:fld>
            <a:endParaRPr lang="de-DE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for Transnational Access (TNA) innovations</a:t>
            </a:r>
          </a:p>
          <a:p>
            <a:pPr lvl="1"/>
            <a:r>
              <a:rPr lang="en-US" dirty="0" smtClean="0"/>
              <a:t>Safe Centre approach</a:t>
            </a:r>
          </a:p>
          <a:p>
            <a:pPr lvl="1"/>
            <a:r>
              <a:rPr lang="en-US" dirty="0" smtClean="0"/>
              <a:t>European Remote Access Network (proposed)</a:t>
            </a:r>
          </a:p>
          <a:p>
            <a:r>
              <a:rPr lang="en-US" dirty="0" smtClean="0"/>
              <a:t>Data Documentation Challenges for TNA</a:t>
            </a:r>
          </a:p>
          <a:p>
            <a:r>
              <a:rPr lang="en-US" dirty="0" smtClean="0"/>
              <a:t>Solutions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4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49" y="3432704"/>
            <a:ext cx="6562725" cy="28956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270C2-DF05-4C98-8F8D-C59B00AC7ED9}" type="slidenum">
              <a:rPr lang="de-DE"/>
              <a:pPr/>
              <a:t>3</a:t>
            </a:fld>
            <a:endParaRPr lang="de-DE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 Centre approach</a:t>
            </a:r>
            <a:endParaRPr lang="en-US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Secured Remote Desktop solution with physically and organisationally secured access devices.</a:t>
            </a:r>
          </a:p>
          <a:p>
            <a:r>
              <a:rPr lang="en-GB" dirty="0" smtClean="0"/>
              <a:t>Resulting in a completely secured environment to access confidential microdata.</a:t>
            </a:r>
          </a:p>
          <a:p>
            <a:endParaRPr lang="en-GB" dirty="0"/>
          </a:p>
        </p:txBody>
      </p:sp>
      <p:sp>
        <p:nvSpPr>
          <p:cNvPr id="2" name="Textfeld 1"/>
          <p:cNvSpPr txBox="1"/>
          <p:nvPr/>
        </p:nvSpPr>
        <p:spPr>
          <a:xfrm>
            <a:off x="3213100" y="4649672"/>
            <a:ext cx="419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VPN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85855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270C2-DF05-4C98-8F8D-C59B00AC7ED9}" type="slidenum">
              <a:rPr lang="de-DE"/>
              <a:pPr/>
              <a:t>4</a:t>
            </a:fld>
            <a:endParaRPr lang="de-DE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European Remote Access Network (</a:t>
            </a:r>
            <a:r>
              <a:rPr lang="en-US" sz="2800" dirty="0" err="1" smtClean="0"/>
              <a:t>Eu</a:t>
            </a:r>
            <a:r>
              <a:rPr lang="en-US" sz="2800" dirty="0" smtClean="0"/>
              <a:t>-RAN)</a:t>
            </a:r>
            <a:endParaRPr lang="en-US" sz="28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65" y="1570038"/>
            <a:ext cx="6291695" cy="4394200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" y="2213504"/>
            <a:ext cx="65627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8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2"/>
          <p:cNvGrpSpPr>
            <a:grpSpLocks/>
          </p:cNvGrpSpPr>
          <p:nvPr/>
        </p:nvGrpSpPr>
        <p:grpSpPr bwMode="auto">
          <a:xfrm>
            <a:off x="2797176" y="0"/>
            <a:ext cx="6388100" cy="6794500"/>
            <a:chOff x="1730" y="-8"/>
            <a:chExt cx="4078" cy="4280"/>
          </a:xfrm>
          <a:solidFill>
            <a:schemeClr val="bg1">
              <a:lumMod val="95000"/>
            </a:schemeClr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1019 w 1205"/>
                <a:gd name="T109" fmla="*/ 440 h 952"/>
                <a:gd name="T110" fmla="*/ 1196 w 1205"/>
                <a:gd name="T111" fmla="*/ 376 h 952"/>
                <a:gd name="T112" fmla="*/ 1205 w 1205"/>
                <a:gd name="T113" fmla="*/ 368 h 952"/>
                <a:gd name="T114" fmla="*/ 1180 w 1205"/>
                <a:gd name="T115" fmla="*/ 352 h 9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77 w 421"/>
                <a:gd name="T39" fmla="*/ 544 h 616"/>
                <a:gd name="T40" fmla="*/ 244 w 421"/>
                <a:gd name="T41" fmla="*/ 496 h 616"/>
                <a:gd name="T42" fmla="*/ 227 w 421"/>
                <a:gd name="T43" fmla="*/ 480 h 616"/>
                <a:gd name="T44" fmla="*/ 227 w 421"/>
                <a:gd name="T45" fmla="*/ 432 h 616"/>
                <a:gd name="T46" fmla="*/ 261 w 421"/>
                <a:gd name="T47" fmla="*/ 408 h 616"/>
                <a:gd name="T48" fmla="*/ 269 w 421"/>
                <a:gd name="T49" fmla="*/ 392 h 616"/>
                <a:gd name="T50" fmla="*/ 236 w 421"/>
                <a:gd name="T51" fmla="*/ 312 h 616"/>
                <a:gd name="T52" fmla="*/ 286 w 421"/>
                <a:gd name="T53" fmla="*/ 304 h 616"/>
                <a:gd name="T54" fmla="*/ 303 w 421"/>
                <a:gd name="T55" fmla="*/ 256 h 616"/>
                <a:gd name="T56" fmla="*/ 320 w 421"/>
                <a:gd name="T57" fmla="*/ 248 h 616"/>
                <a:gd name="T58" fmla="*/ 337 w 421"/>
                <a:gd name="T59" fmla="*/ 192 h 616"/>
                <a:gd name="T60" fmla="*/ 362 w 421"/>
                <a:gd name="T61" fmla="*/ 152 h 616"/>
                <a:gd name="T62" fmla="*/ 421 w 421"/>
                <a:gd name="T63" fmla="*/ 120 h 616"/>
                <a:gd name="T64" fmla="*/ 413 w 421"/>
                <a:gd name="T65" fmla="*/ 96 h 6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944 w 1205"/>
                <a:gd name="T109" fmla="*/ 472 h 952"/>
                <a:gd name="T110" fmla="*/ 1019 w 1205"/>
                <a:gd name="T111" fmla="*/ 440 h 952"/>
                <a:gd name="T112" fmla="*/ 1196 w 1205"/>
                <a:gd name="T113" fmla="*/ 376 h 952"/>
                <a:gd name="T114" fmla="*/ 1205 w 1205"/>
                <a:gd name="T115" fmla="*/ 368 h 952"/>
                <a:gd name="T116" fmla="*/ 1205 w 1205"/>
                <a:gd name="T117" fmla="*/ 344 h 9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grp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68 w 421"/>
                <a:gd name="T39" fmla="*/ 576 h 616"/>
                <a:gd name="T40" fmla="*/ 219 w 421"/>
                <a:gd name="T41" fmla="*/ 520 h 616"/>
                <a:gd name="T42" fmla="*/ 236 w 421"/>
                <a:gd name="T43" fmla="*/ 496 h 616"/>
                <a:gd name="T44" fmla="*/ 219 w 421"/>
                <a:gd name="T45" fmla="*/ 456 h 616"/>
                <a:gd name="T46" fmla="*/ 236 w 421"/>
                <a:gd name="T47" fmla="*/ 416 h 616"/>
                <a:gd name="T48" fmla="*/ 269 w 421"/>
                <a:gd name="T49" fmla="*/ 400 h 616"/>
                <a:gd name="T50" fmla="*/ 253 w 421"/>
                <a:gd name="T51" fmla="*/ 376 h 616"/>
                <a:gd name="T52" fmla="*/ 261 w 421"/>
                <a:gd name="T53" fmla="*/ 312 h 616"/>
                <a:gd name="T54" fmla="*/ 303 w 421"/>
                <a:gd name="T55" fmla="*/ 288 h 616"/>
                <a:gd name="T56" fmla="*/ 312 w 421"/>
                <a:gd name="T57" fmla="*/ 256 h 616"/>
                <a:gd name="T58" fmla="*/ 320 w 421"/>
                <a:gd name="T59" fmla="*/ 224 h 616"/>
                <a:gd name="T60" fmla="*/ 328 w 421"/>
                <a:gd name="T61" fmla="*/ 168 h 616"/>
                <a:gd name="T62" fmla="*/ 387 w 421"/>
                <a:gd name="T63" fmla="*/ 136 h 616"/>
                <a:gd name="T64" fmla="*/ 421 w 421"/>
                <a:gd name="T65" fmla="*/ 112 h 616"/>
                <a:gd name="T66" fmla="*/ 413 w 421"/>
                <a:gd name="T67" fmla="*/ 9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117" y="1888"/>
              <a:ext cx="396" cy="408"/>
            </a:xfrm>
            <a:custGeom>
              <a:avLst/>
              <a:gdLst>
                <a:gd name="T0" fmla="*/ 363 w 396"/>
                <a:gd name="T1" fmla="*/ 160 h 408"/>
                <a:gd name="T2" fmla="*/ 354 w 396"/>
                <a:gd name="T3" fmla="*/ 136 h 408"/>
                <a:gd name="T4" fmla="*/ 329 w 396"/>
                <a:gd name="T5" fmla="*/ 120 h 408"/>
                <a:gd name="T6" fmla="*/ 295 w 396"/>
                <a:gd name="T7" fmla="*/ 144 h 408"/>
                <a:gd name="T8" fmla="*/ 262 w 396"/>
                <a:gd name="T9" fmla="*/ 96 h 408"/>
                <a:gd name="T10" fmla="*/ 278 w 396"/>
                <a:gd name="T11" fmla="*/ 80 h 408"/>
                <a:gd name="T12" fmla="*/ 278 w 396"/>
                <a:gd name="T13" fmla="*/ 64 h 408"/>
                <a:gd name="T14" fmla="*/ 312 w 396"/>
                <a:gd name="T15" fmla="*/ 64 h 408"/>
                <a:gd name="T16" fmla="*/ 321 w 396"/>
                <a:gd name="T17" fmla="*/ 48 h 408"/>
                <a:gd name="T18" fmla="*/ 329 w 396"/>
                <a:gd name="T19" fmla="*/ 32 h 408"/>
                <a:gd name="T20" fmla="*/ 346 w 396"/>
                <a:gd name="T21" fmla="*/ 24 h 408"/>
                <a:gd name="T22" fmla="*/ 354 w 396"/>
                <a:gd name="T23" fmla="*/ 0 h 408"/>
                <a:gd name="T24" fmla="*/ 329 w 396"/>
                <a:gd name="T25" fmla="*/ 0 h 408"/>
                <a:gd name="T26" fmla="*/ 304 w 396"/>
                <a:gd name="T27" fmla="*/ 8 h 408"/>
                <a:gd name="T28" fmla="*/ 262 w 396"/>
                <a:gd name="T29" fmla="*/ 8 h 408"/>
                <a:gd name="T30" fmla="*/ 253 w 396"/>
                <a:gd name="T31" fmla="*/ 32 h 408"/>
                <a:gd name="T32" fmla="*/ 219 w 396"/>
                <a:gd name="T33" fmla="*/ 56 h 408"/>
                <a:gd name="T34" fmla="*/ 219 w 396"/>
                <a:gd name="T35" fmla="*/ 80 h 408"/>
                <a:gd name="T36" fmla="*/ 186 w 396"/>
                <a:gd name="T37" fmla="*/ 96 h 408"/>
                <a:gd name="T38" fmla="*/ 127 w 396"/>
                <a:gd name="T39" fmla="*/ 72 h 408"/>
                <a:gd name="T40" fmla="*/ 93 w 396"/>
                <a:gd name="T41" fmla="*/ 104 h 408"/>
                <a:gd name="T42" fmla="*/ 110 w 396"/>
                <a:gd name="T43" fmla="*/ 136 h 408"/>
                <a:gd name="T44" fmla="*/ 76 w 396"/>
                <a:gd name="T45" fmla="*/ 160 h 408"/>
                <a:gd name="T46" fmla="*/ 110 w 396"/>
                <a:gd name="T47" fmla="*/ 192 h 408"/>
                <a:gd name="T48" fmla="*/ 152 w 396"/>
                <a:gd name="T49" fmla="*/ 208 h 408"/>
                <a:gd name="T50" fmla="*/ 144 w 396"/>
                <a:gd name="T51" fmla="*/ 224 h 408"/>
                <a:gd name="T52" fmla="*/ 118 w 396"/>
                <a:gd name="T53" fmla="*/ 224 h 408"/>
                <a:gd name="T54" fmla="*/ 102 w 396"/>
                <a:gd name="T55" fmla="*/ 256 h 408"/>
                <a:gd name="T56" fmla="*/ 51 w 396"/>
                <a:gd name="T57" fmla="*/ 272 h 408"/>
                <a:gd name="T58" fmla="*/ 51 w 396"/>
                <a:gd name="T59" fmla="*/ 304 h 408"/>
                <a:gd name="T60" fmla="*/ 9 w 396"/>
                <a:gd name="T61" fmla="*/ 312 h 408"/>
                <a:gd name="T62" fmla="*/ 26 w 396"/>
                <a:gd name="T63" fmla="*/ 328 h 408"/>
                <a:gd name="T64" fmla="*/ 0 w 396"/>
                <a:gd name="T65" fmla="*/ 368 h 408"/>
                <a:gd name="T66" fmla="*/ 26 w 396"/>
                <a:gd name="T67" fmla="*/ 376 h 408"/>
                <a:gd name="T68" fmla="*/ 26 w 396"/>
                <a:gd name="T69" fmla="*/ 400 h 408"/>
                <a:gd name="T70" fmla="*/ 59 w 396"/>
                <a:gd name="T71" fmla="*/ 408 h 408"/>
                <a:gd name="T72" fmla="*/ 160 w 396"/>
                <a:gd name="T73" fmla="*/ 408 h 408"/>
                <a:gd name="T74" fmla="*/ 228 w 396"/>
                <a:gd name="T75" fmla="*/ 376 h 408"/>
                <a:gd name="T76" fmla="*/ 287 w 396"/>
                <a:gd name="T77" fmla="*/ 376 h 408"/>
                <a:gd name="T78" fmla="*/ 329 w 396"/>
                <a:gd name="T79" fmla="*/ 392 h 408"/>
                <a:gd name="T80" fmla="*/ 329 w 396"/>
                <a:gd name="T81" fmla="*/ 360 h 408"/>
                <a:gd name="T82" fmla="*/ 354 w 396"/>
                <a:gd name="T83" fmla="*/ 328 h 408"/>
                <a:gd name="T84" fmla="*/ 371 w 396"/>
                <a:gd name="T85" fmla="*/ 304 h 408"/>
                <a:gd name="T86" fmla="*/ 388 w 396"/>
                <a:gd name="T87" fmla="*/ 232 h 408"/>
                <a:gd name="T88" fmla="*/ 380 w 396"/>
                <a:gd name="T89" fmla="*/ 208 h 408"/>
                <a:gd name="T90" fmla="*/ 371 w 396"/>
                <a:gd name="T91" fmla="*/ 176 h 408"/>
                <a:gd name="T92" fmla="*/ 396 w 396"/>
                <a:gd name="T93" fmla="*/ 168 h 408"/>
                <a:gd name="T94" fmla="*/ 380 w 396"/>
                <a:gd name="T95" fmla="*/ 160 h 408"/>
                <a:gd name="T96" fmla="*/ 363 w 396"/>
                <a:gd name="T97" fmla="*/ 160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6" h="408">
                  <a:moveTo>
                    <a:pt x="363" y="160"/>
                  </a:moveTo>
                  <a:lnTo>
                    <a:pt x="354" y="136"/>
                  </a:lnTo>
                  <a:lnTo>
                    <a:pt x="329" y="120"/>
                  </a:lnTo>
                  <a:lnTo>
                    <a:pt x="295" y="144"/>
                  </a:lnTo>
                  <a:lnTo>
                    <a:pt x="262" y="96"/>
                  </a:lnTo>
                  <a:lnTo>
                    <a:pt x="278" y="80"/>
                  </a:lnTo>
                  <a:lnTo>
                    <a:pt x="278" y="64"/>
                  </a:lnTo>
                  <a:lnTo>
                    <a:pt x="312" y="64"/>
                  </a:lnTo>
                  <a:lnTo>
                    <a:pt x="321" y="48"/>
                  </a:lnTo>
                  <a:lnTo>
                    <a:pt x="329" y="32"/>
                  </a:lnTo>
                  <a:lnTo>
                    <a:pt x="346" y="24"/>
                  </a:lnTo>
                  <a:lnTo>
                    <a:pt x="354" y="0"/>
                  </a:lnTo>
                  <a:lnTo>
                    <a:pt x="329" y="0"/>
                  </a:lnTo>
                  <a:lnTo>
                    <a:pt x="304" y="8"/>
                  </a:lnTo>
                  <a:lnTo>
                    <a:pt x="262" y="8"/>
                  </a:lnTo>
                  <a:lnTo>
                    <a:pt x="253" y="32"/>
                  </a:lnTo>
                  <a:lnTo>
                    <a:pt x="219" y="56"/>
                  </a:lnTo>
                  <a:lnTo>
                    <a:pt x="219" y="80"/>
                  </a:lnTo>
                  <a:lnTo>
                    <a:pt x="186" y="96"/>
                  </a:lnTo>
                  <a:lnTo>
                    <a:pt x="127" y="72"/>
                  </a:lnTo>
                  <a:lnTo>
                    <a:pt x="93" y="104"/>
                  </a:lnTo>
                  <a:lnTo>
                    <a:pt x="110" y="136"/>
                  </a:lnTo>
                  <a:lnTo>
                    <a:pt x="76" y="160"/>
                  </a:lnTo>
                  <a:lnTo>
                    <a:pt x="110" y="192"/>
                  </a:lnTo>
                  <a:lnTo>
                    <a:pt x="152" y="208"/>
                  </a:lnTo>
                  <a:lnTo>
                    <a:pt x="144" y="224"/>
                  </a:lnTo>
                  <a:lnTo>
                    <a:pt x="118" y="224"/>
                  </a:lnTo>
                  <a:lnTo>
                    <a:pt x="102" y="256"/>
                  </a:lnTo>
                  <a:lnTo>
                    <a:pt x="51" y="272"/>
                  </a:lnTo>
                  <a:lnTo>
                    <a:pt x="51" y="304"/>
                  </a:lnTo>
                  <a:lnTo>
                    <a:pt x="9" y="312"/>
                  </a:lnTo>
                  <a:lnTo>
                    <a:pt x="26" y="328"/>
                  </a:lnTo>
                  <a:lnTo>
                    <a:pt x="0" y="368"/>
                  </a:lnTo>
                  <a:lnTo>
                    <a:pt x="26" y="376"/>
                  </a:lnTo>
                  <a:lnTo>
                    <a:pt x="26" y="400"/>
                  </a:lnTo>
                  <a:lnTo>
                    <a:pt x="59" y="408"/>
                  </a:lnTo>
                  <a:lnTo>
                    <a:pt x="160" y="408"/>
                  </a:lnTo>
                  <a:lnTo>
                    <a:pt x="228" y="376"/>
                  </a:lnTo>
                  <a:lnTo>
                    <a:pt x="287" y="376"/>
                  </a:lnTo>
                  <a:lnTo>
                    <a:pt x="329" y="392"/>
                  </a:lnTo>
                  <a:lnTo>
                    <a:pt x="329" y="360"/>
                  </a:lnTo>
                  <a:lnTo>
                    <a:pt x="354" y="328"/>
                  </a:lnTo>
                  <a:lnTo>
                    <a:pt x="371" y="304"/>
                  </a:lnTo>
                  <a:lnTo>
                    <a:pt x="388" y="232"/>
                  </a:lnTo>
                  <a:lnTo>
                    <a:pt x="380" y="208"/>
                  </a:lnTo>
                  <a:lnTo>
                    <a:pt x="371" y="176"/>
                  </a:lnTo>
                  <a:lnTo>
                    <a:pt x="396" y="168"/>
                  </a:lnTo>
                  <a:lnTo>
                    <a:pt x="380" y="160"/>
                  </a:lnTo>
                  <a:lnTo>
                    <a:pt x="363" y="16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68 w 202"/>
                <a:gd name="T45" fmla="*/ 128 h 144"/>
                <a:gd name="T46" fmla="*/ 193 w 202"/>
                <a:gd name="T47" fmla="*/ 120 h 144"/>
                <a:gd name="T48" fmla="*/ 202 w 202"/>
                <a:gd name="T49" fmla="*/ 88 h 144"/>
                <a:gd name="T50" fmla="*/ 185 w 202"/>
                <a:gd name="T51" fmla="*/ 72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43 w 202"/>
                <a:gd name="T45" fmla="*/ 144 h 144"/>
                <a:gd name="T46" fmla="*/ 168 w 202"/>
                <a:gd name="T47" fmla="*/ 128 h 144"/>
                <a:gd name="T48" fmla="*/ 193 w 202"/>
                <a:gd name="T49" fmla="*/ 120 h 144"/>
                <a:gd name="T50" fmla="*/ 202 w 202"/>
                <a:gd name="T51" fmla="*/ 88 h 144"/>
                <a:gd name="T52" fmla="*/ 185 w 202"/>
                <a:gd name="T53" fmla="*/ 72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w 67"/>
                <a:gd name="T13" fmla="*/ 2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40 w 1146"/>
                <a:gd name="T93" fmla="*/ 1064 h 1088"/>
                <a:gd name="T94" fmla="*/ 632 w 1146"/>
                <a:gd name="T95" fmla="*/ 992 h 1088"/>
                <a:gd name="T96" fmla="*/ 682 w 1146"/>
                <a:gd name="T97" fmla="*/ 944 h 1088"/>
                <a:gd name="T98" fmla="*/ 750 w 1146"/>
                <a:gd name="T99" fmla="*/ 928 h 1088"/>
                <a:gd name="T100" fmla="*/ 876 w 1146"/>
                <a:gd name="T101" fmla="*/ 968 h 1088"/>
                <a:gd name="T102" fmla="*/ 944 w 1146"/>
                <a:gd name="T103" fmla="*/ 984 h 1088"/>
                <a:gd name="T104" fmla="*/ 969 w 1146"/>
                <a:gd name="T105" fmla="*/ 968 h 1088"/>
                <a:gd name="T106" fmla="*/ 1019 w 1146"/>
                <a:gd name="T107" fmla="*/ 928 h 1088"/>
                <a:gd name="T108" fmla="*/ 1087 w 1146"/>
                <a:gd name="T109" fmla="*/ 864 h 1088"/>
                <a:gd name="T110" fmla="*/ 1019 w 1146"/>
                <a:gd name="T111" fmla="*/ 784 h 1088"/>
                <a:gd name="T112" fmla="*/ 1036 w 1146"/>
                <a:gd name="T113" fmla="*/ 720 h 1088"/>
                <a:gd name="T114" fmla="*/ 1036 w 1146"/>
                <a:gd name="T115" fmla="*/ 656 h 1088"/>
                <a:gd name="T116" fmla="*/ 1011 w 1146"/>
                <a:gd name="T117" fmla="*/ 616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1155 w 1180"/>
                <a:gd name="T105" fmla="*/ 752 h 10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32 w 1146"/>
                <a:gd name="T93" fmla="*/ 1080 h 1088"/>
                <a:gd name="T94" fmla="*/ 623 w 1146"/>
                <a:gd name="T95" fmla="*/ 1032 h 1088"/>
                <a:gd name="T96" fmla="*/ 649 w 1146"/>
                <a:gd name="T97" fmla="*/ 968 h 1088"/>
                <a:gd name="T98" fmla="*/ 716 w 1146"/>
                <a:gd name="T99" fmla="*/ 928 h 1088"/>
                <a:gd name="T100" fmla="*/ 842 w 1146"/>
                <a:gd name="T101" fmla="*/ 952 h 1088"/>
                <a:gd name="T102" fmla="*/ 910 w 1146"/>
                <a:gd name="T103" fmla="*/ 984 h 1088"/>
                <a:gd name="T104" fmla="*/ 960 w 1146"/>
                <a:gd name="T105" fmla="*/ 976 h 1088"/>
                <a:gd name="T106" fmla="*/ 977 w 1146"/>
                <a:gd name="T107" fmla="*/ 960 h 1088"/>
                <a:gd name="T108" fmla="*/ 1070 w 1146"/>
                <a:gd name="T109" fmla="*/ 904 h 1088"/>
                <a:gd name="T110" fmla="*/ 1011 w 1146"/>
                <a:gd name="T111" fmla="*/ 832 h 1088"/>
                <a:gd name="T112" fmla="*/ 994 w 1146"/>
                <a:gd name="T113" fmla="*/ 744 h 1088"/>
                <a:gd name="T114" fmla="*/ 1019 w 1146"/>
                <a:gd name="T115" fmla="*/ 656 h 1088"/>
                <a:gd name="T116" fmla="*/ 1019 w 1146"/>
                <a:gd name="T117" fmla="*/ 632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3129" y="2472"/>
              <a:ext cx="328" cy="232"/>
            </a:xfrm>
            <a:custGeom>
              <a:avLst/>
              <a:gdLst>
                <a:gd name="T0" fmla="*/ 278 w 328"/>
                <a:gd name="T1" fmla="*/ 184 h 232"/>
                <a:gd name="T2" fmla="*/ 286 w 328"/>
                <a:gd name="T3" fmla="*/ 168 h 232"/>
                <a:gd name="T4" fmla="*/ 311 w 328"/>
                <a:gd name="T5" fmla="*/ 160 h 232"/>
                <a:gd name="T6" fmla="*/ 328 w 328"/>
                <a:gd name="T7" fmla="*/ 144 h 232"/>
                <a:gd name="T8" fmla="*/ 328 w 328"/>
                <a:gd name="T9" fmla="*/ 112 h 232"/>
                <a:gd name="T10" fmla="*/ 303 w 328"/>
                <a:gd name="T11" fmla="*/ 88 h 232"/>
                <a:gd name="T12" fmla="*/ 269 w 328"/>
                <a:gd name="T13" fmla="*/ 72 h 232"/>
                <a:gd name="T14" fmla="*/ 278 w 328"/>
                <a:gd name="T15" fmla="*/ 48 h 232"/>
                <a:gd name="T16" fmla="*/ 261 w 328"/>
                <a:gd name="T17" fmla="*/ 24 h 232"/>
                <a:gd name="T18" fmla="*/ 219 w 328"/>
                <a:gd name="T19" fmla="*/ 16 h 232"/>
                <a:gd name="T20" fmla="*/ 168 w 328"/>
                <a:gd name="T21" fmla="*/ 8 h 232"/>
                <a:gd name="T22" fmla="*/ 134 w 328"/>
                <a:gd name="T23" fmla="*/ 24 h 232"/>
                <a:gd name="T24" fmla="*/ 101 w 328"/>
                <a:gd name="T25" fmla="*/ 16 h 232"/>
                <a:gd name="T26" fmla="*/ 75 w 328"/>
                <a:gd name="T27" fmla="*/ 0 h 232"/>
                <a:gd name="T28" fmla="*/ 42 w 328"/>
                <a:gd name="T29" fmla="*/ 16 h 232"/>
                <a:gd name="T30" fmla="*/ 0 w 328"/>
                <a:gd name="T31" fmla="*/ 24 h 232"/>
                <a:gd name="T32" fmla="*/ 16 w 328"/>
                <a:gd name="T33" fmla="*/ 40 h 232"/>
                <a:gd name="T34" fmla="*/ 42 w 328"/>
                <a:gd name="T35" fmla="*/ 72 h 232"/>
                <a:gd name="T36" fmla="*/ 67 w 328"/>
                <a:gd name="T37" fmla="*/ 96 h 232"/>
                <a:gd name="T38" fmla="*/ 101 w 328"/>
                <a:gd name="T39" fmla="*/ 112 h 232"/>
                <a:gd name="T40" fmla="*/ 101 w 328"/>
                <a:gd name="T41" fmla="*/ 120 h 232"/>
                <a:gd name="T42" fmla="*/ 143 w 328"/>
                <a:gd name="T43" fmla="*/ 136 h 232"/>
                <a:gd name="T44" fmla="*/ 143 w 328"/>
                <a:gd name="T45" fmla="*/ 168 h 232"/>
                <a:gd name="T46" fmla="*/ 185 w 328"/>
                <a:gd name="T47" fmla="*/ 160 h 232"/>
                <a:gd name="T48" fmla="*/ 202 w 328"/>
                <a:gd name="T49" fmla="*/ 192 h 232"/>
                <a:gd name="T50" fmla="*/ 261 w 328"/>
                <a:gd name="T51" fmla="*/ 232 h 232"/>
                <a:gd name="T52" fmla="*/ 278 w 328"/>
                <a:gd name="T53" fmla="*/ 232 h 232"/>
                <a:gd name="T54" fmla="*/ 278 w 328"/>
                <a:gd name="T55" fmla="*/ 208 h 232"/>
                <a:gd name="T56" fmla="*/ 278 w 328"/>
                <a:gd name="T57" fmla="*/ 184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28" h="232">
                  <a:moveTo>
                    <a:pt x="278" y="184"/>
                  </a:moveTo>
                  <a:lnTo>
                    <a:pt x="286" y="168"/>
                  </a:lnTo>
                  <a:lnTo>
                    <a:pt x="311" y="160"/>
                  </a:lnTo>
                  <a:lnTo>
                    <a:pt x="328" y="144"/>
                  </a:lnTo>
                  <a:lnTo>
                    <a:pt x="328" y="112"/>
                  </a:lnTo>
                  <a:lnTo>
                    <a:pt x="303" y="88"/>
                  </a:lnTo>
                  <a:lnTo>
                    <a:pt x="269" y="72"/>
                  </a:lnTo>
                  <a:lnTo>
                    <a:pt x="278" y="48"/>
                  </a:lnTo>
                  <a:lnTo>
                    <a:pt x="261" y="24"/>
                  </a:lnTo>
                  <a:lnTo>
                    <a:pt x="219" y="16"/>
                  </a:lnTo>
                  <a:lnTo>
                    <a:pt x="168" y="8"/>
                  </a:lnTo>
                  <a:lnTo>
                    <a:pt x="134" y="24"/>
                  </a:lnTo>
                  <a:lnTo>
                    <a:pt x="101" y="16"/>
                  </a:lnTo>
                  <a:lnTo>
                    <a:pt x="75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42" y="72"/>
                  </a:lnTo>
                  <a:lnTo>
                    <a:pt x="67" y="96"/>
                  </a:lnTo>
                  <a:lnTo>
                    <a:pt x="101" y="112"/>
                  </a:lnTo>
                  <a:lnTo>
                    <a:pt x="101" y="120"/>
                  </a:lnTo>
                  <a:lnTo>
                    <a:pt x="143" y="136"/>
                  </a:lnTo>
                  <a:lnTo>
                    <a:pt x="143" y="168"/>
                  </a:lnTo>
                  <a:lnTo>
                    <a:pt x="185" y="160"/>
                  </a:lnTo>
                  <a:lnTo>
                    <a:pt x="202" y="192"/>
                  </a:lnTo>
                  <a:lnTo>
                    <a:pt x="261" y="232"/>
                  </a:lnTo>
                  <a:lnTo>
                    <a:pt x="278" y="232"/>
                  </a:lnTo>
                  <a:lnTo>
                    <a:pt x="278" y="208"/>
                  </a:lnTo>
                  <a:lnTo>
                    <a:pt x="278" y="184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3428" y="2084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51 w 750"/>
                <a:gd name="T89" fmla="*/ 664 h 888"/>
                <a:gd name="T90" fmla="*/ 135 w 750"/>
                <a:gd name="T91" fmla="*/ 688 h 888"/>
                <a:gd name="T92" fmla="*/ 152 w 750"/>
                <a:gd name="T93" fmla="*/ 736 h 888"/>
                <a:gd name="T94" fmla="*/ 127 w 750"/>
                <a:gd name="T95" fmla="*/ 864 h 888"/>
                <a:gd name="T96" fmla="*/ 144 w 750"/>
                <a:gd name="T97" fmla="*/ 872 h 8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3423" y="2080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26 w 750"/>
                <a:gd name="T89" fmla="*/ 632 h 888"/>
                <a:gd name="T90" fmla="*/ 76 w 750"/>
                <a:gd name="T91" fmla="*/ 672 h 888"/>
                <a:gd name="T92" fmla="*/ 186 w 750"/>
                <a:gd name="T93" fmla="*/ 704 h 888"/>
                <a:gd name="T94" fmla="*/ 144 w 750"/>
                <a:gd name="T95" fmla="*/ 776 h 888"/>
                <a:gd name="T96" fmla="*/ 118 w 750"/>
                <a:gd name="T97" fmla="*/ 864 h 888"/>
                <a:gd name="T98" fmla="*/ 194 w 750"/>
                <a:gd name="T99" fmla="*/ 864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3946" y="2512"/>
              <a:ext cx="581" cy="312"/>
            </a:xfrm>
            <a:custGeom>
              <a:avLst/>
              <a:gdLst>
                <a:gd name="T0" fmla="*/ 497 w 581"/>
                <a:gd name="T1" fmla="*/ 248 h 312"/>
                <a:gd name="T2" fmla="*/ 531 w 581"/>
                <a:gd name="T3" fmla="*/ 200 h 312"/>
                <a:gd name="T4" fmla="*/ 556 w 581"/>
                <a:gd name="T5" fmla="*/ 176 h 312"/>
                <a:gd name="T6" fmla="*/ 581 w 581"/>
                <a:gd name="T7" fmla="*/ 152 h 312"/>
                <a:gd name="T8" fmla="*/ 564 w 581"/>
                <a:gd name="T9" fmla="*/ 120 h 312"/>
                <a:gd name="T10" fmla="*/ 522 w 581"/>
                <a:gd name="T11" fmla="*/ 112 h 312"/>
                <a:gd name="T12" fmla="*/ 480 w 581"/>
                <a:gd name="T13" fmla="*/ 104 h 312"/>
                <a:gd name="T14" fmla="*/ 463 w 581"/>
                <a:gd name="T15" fmla="*/ 80 h 312"/>
                <a:gd name="T16" fmla="*/ 413 w 581"/>
                <a:gd name="T17" fmla="*/ 64 h 312"/>
                <a:gd name="T18" fmla="*/ 413 w 581"/>
                <a:gd name="T19" fmla="*/ 88 h 312"/>
                <a:gd name="T20" fmla="*/ 387 w 581"/>
                <a:gd name="T21" fmla="*/ 104 h 312"/>
                <a:gd name="T22" fmla="*/ 345 w 581"/>
                <a:gd name="T23" fmla="*/ 72 h 312"/>
                <a:gd name="T24" fmla="*/ 354 w 581"/>
                <a:gd name="T25" fmla="*/ 40 h 312"/>
                <a:gd name="T26" fmla="*/ 312 w 581"/>
                <a:gd name="T27" fmla="*/ 40 h 312"/>
                <a:gd name="T28" fmla="*/ 269 w 581"/>
                <a:gd name="T29" fmla="*/ 24 h 312"/>
                <a:gd name="T30" fmla="*/ 227 w 581"/>
                <a:gd name="T31" fmla="*/ 0 h 312"/>
                <a:gd name="T32" fmla="*/ 227 w 581"/>
                <a:gd name="T33" fmla="*/ 24 h 312"/>
                <a:gd name="T34" fmla="*/ 202 w 581"/>
                <a:gd name="T35" fmla="*/ 8 h 312"/>
                <a:gd name="T36" fmla="*/ 168 w 581"/>
                <a:gd name="T37" fmla="*/ 8 h 312"/>
                <a:gd name="T38" fmla="*/ 160 w 581"/>
                <a:gd name="T39" fmla="*/ 40 h 312"/>
                <a:gd name="T40" fmla="*/ 118 w 581"/>
                <a:gd name="T41" fmla="*/ 56 h 312"/>
                <a:gd name="T42" fmla="*/ 76 w 581"/>
                <a:gd name="T43" fmla="*/ 80 h 312"/>
                <a:gd name="T44" fmla="*/ 34 w 581"/>
                <a:gd name="T45" fmla="*/ 88 h 312"/>
                <a:gd name="T46" fmla="*/ 0 w 581"/>
                <a:gd name="T47" fmla="*/ 112 h 312"/>
                <a:gd name="T48" fmla="*/ 34 w 581"/>
                <a:gd name="T49" fmla="*/ 152 h 312"/>
                <a:gd name="T50" fmla="*/ 25 w 581"/>
                <a:gd name="T51" fmla="*/ 176 h 312"/>
                <a:gd name="T52" fmla="*/ 84 w 581"/>
                <a:gd name="T53" fmla="*/ 224 h 312"/>
                <a:gd name="T54" fmla="*/ 160 w 581"/>
                <a:gd name="T55" fmla="*/ 280 h 312"/>
                <a:gd name="T56" fmla="*/ 152 w 581"/>
                <a:gd name="T57" fmla="*/ 288 h 312"/>
                <a:gd name="T58" fmla="*/ 194 w 581"/>
                <a:gd name="T59" fmla="*/ 312 h 312"/>
                <a:gd name="T60" fmla="*/ 244 w 581"/>
                <a:gd name="T61" fmla="*/ 296 h 312"/>
                <a:gd name="T62" fmla="*/ 269 w 581"/>
                <a:gd name="T63" fmla="*/ 248 h 312"/>
                <a:gd name="T64" fmla="*/ 345 w 581"/>
                <a:gd name="T65" fmla="*/ 272 h 312"/>
                <a:gd name="T66" fmla="*/ 430 w 581"/>
                <a:gd name="T67" fmla="*/ 272 h 312"/>
                <a:gd name="T68" fmla="*/ 430 w 581"/>
                <a:gd name="T69" fmla="*/ 280 h 312"/>
                <a:gd name="T70" fmla="*/ 455 w 581"/>
                <a:gd name="T71" fmla="*/ 248 h 312"/>
                <a:gd name="T72" fmla="*/ 497 w 581"/>
                <a:gd name="T73" fmla="*/ 248 h 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1" h="312">
                  <a:moveTo>
                    <a:pt x="497" y="248"/>
                  </a:moveTo>
                  <a:lnTo>
                    <a:pt x="531" y="200"/>
                  </a:lnTo>
                  <a:lnTo>
                    <a:pt x="556" y="176"/>
                  </a:lnTo>
                  <a:lnTo>
                    <a:pt x="581" y="152"/>
                  </a:lnTo>
                  <a:lnTo>
                    <a:pt x="564" y="120"/>
                  </a:lnTo>
                  <a:lnTo>
                    <a:pt x="522" y="112"/>
                  </a:lnTo>
                  <a:lnTo>
                    <a:pt x="480" y="104"/>
                  </a:lnTo>
                  <a:lnTo>
                    <a:pt x="463" y="80"/>
                  </a:lnTo>
                  <a:lnTo>
                    <a:pt x="413" y="64"/>
                  </a:lnTo>
                  <a:lnTo>
                    <a:pt x="413" y="88"/>
                  </a:lnTo>
                  <a:lnTo>
                    <a:pt x="387" y="104"/>
                  </a:lnTo>
                  <a:lnTo>
                    <a:pt x="345" y="72"/>
                  </a:lnTo>
                  <a:lnTo>
                    <a:pt x="354" y="40"/>
                  </a:lnTo>
                  <a:lnTo>
                    <a:pt x="312" y="40"/>
                  </a:lnTo>
                  <a:lnTo>
                    <a:pt x="269" y="24"/>
                  </a:lnTo>
                  <a:lnTo>
                    <a:pt x="227" y="0"/>
                  </a:lnTo>
                  <a:lnTo>
                    <a:pt x="227" y="24"/>
                  </a:lnTo>
                  <a:lnTo>
                    <a:pt x="202" y="8"/>
                  </a:lnTo>
                  <a:lnTo>
                    <a:pt x="168" y="8"/>
                  </a:lnTo>
                  <a:lnTo>
                    <a:pt x="160" y="40"/>
                  </a:lnTo>
                  <a:lnTo>
                    <a:pt x="118" y="56"/>
                  </a:lnTo>
                  <a:lnTo>
                    <a:pt x="76" y="80"/>
                  </a:lnTo>
                  <a:lnTo>
                    <a:pt x="34" y="88"/>
                  </a:lnTo>
                  <a:lnTo>
                    <a:pt x="0" y="112"/>
                  </a:lnTo>
                  <a:lnTo>
                    <a:pt x="34" y="152"/>
                  </a:lnTo>
                  <a:lnTo>
                    <a:pt x="25" y="176"/>
                  </a:lnTo>
                  <a:lnTo>
                    <a:pt x="84" y="224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94" y="312"/>
                  </a:lnTo>
                  <a:lnTo>
                    <a:pt x="244" y="296"/>
                  </a:lnTo>
                  <a:lnTo>
                    <a:pt x="269" y="248"/>
                  </a:lnTo>
                  <a:lnTo>
                    <a:pt x="345" y="272"/>
                  </a:lnTo>
                  <a:lnTo>
                    <a:pt x="430" y="272"/>
                  </a:lnTo>
                  <a:lnTo>
                    <a:pt x="430" y="280"/>
                  </a:lnTo>
                  <a:lnTo>
                    <a:pt x="455" y="248"/>
                  </a:lnTo>
                  <a:lnTo>
                    <a:pt x="497" y="248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788" y="2760"/>
              <a:ext cx="26" cy="8"/>
            </a:xfrm>
            <a:custGeom>
              <a:avLst/>
              <a:gdLst>
                <a:gd name="T0" fmla="*/ 17 w 26"/>
                <a:gd name="T1" fmla="*/ 8 h 8"/>
                <a:gd name="T2" fmla="*/ 26 w 26"/>
                <a:gd name="T3" fmla="*/ 8 h 8"/>
                <a:gd name="T4" fmla="*/ 0 w 26"/>
                <a:gd name="T5" fmla="*/ 0 h 8"/>
                <a:gd name="T6" fmla="*/ 17 w 26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814" y="2768"/>
              <a:ext cx="17" cy="1"/>
            </a:xfrm>
            <a:custGeom>
              <a:avLst/>
              <a:gdLst>
                <a:gd name="T0" fmla="*/ 17 w 17"/>
                <a:gd name="T1" fmla="*/ 0 h 1"/>
                <a:gd name="T2" fmla="*/ 0 w 17"/>
                <a:gd name="T3" fmla="*/ 0 h 1"/>
                <a:gd name="T4" fmla="*/ 17 w 17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12 w 480"/>
                <a:gd name="T61" fmla="*/ 104 h 232"/>
                <a:gd name="T62" fmla="*/ 438 w 480"/>
                <a:gd name="T63" fmla="*/ 112 h 232"/>
                <a:gd name="T64" fmla="*/ 455 w 480"/>
                <a:gd name="T65" fmla="*/ 112 h 232"/>
                <a:gd name="T66" fmla="*/ 463 w 480"/>
                <a:gd name="T67" fmla="*/ 64 h 232"/>
                <a:gd name="T68" fmla="*/ 480 w 480"/>
                <a:gd name="T69" fmla="*/ 16 h 232"/>
                <a:gd name="T70" fmla="*/ 421 w 480"/>
                <a:gd name="T71" fmla="*/ 8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04 w 480"/>
                <a:gd name="T61" fmla="*/ 104 h 232"/>
                <a:gd name="T62" fmla="*/ 412 w 480"/>
                <a:gd name="T63" fmla="*/ 104 h 232"/>
                <a:gd name="T64" fmla="*/ 438 w 480"/>
                <a:gd name="T65" fmla="*/ 112 h 232"/>
                <a:gd name="T66" fmla="*/ 455 w 480"/>
                <a:gd name="T67" fmla="*/ 112 h 232"/>
                <a:gd name="T68" fmla="*/ 463 w 480"/>
                <a:gd name="T69" fmla="*/ 64 h 232"/>
                <a:gd name="T70" fmla="*/ 480 w 480"/>
                <a:gd name="T71" fmla="*/ 16 h 232"/>
                <a:gd name="T72" fmla="*/ 421 w 480"/>
                <a:gd name="T73" fmla="*/ 8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01 w 210"/>
                <a:gd name="T19" fmla="*/ 32 h 352"/>
                <a:gd name="T20" fmla="*/ 84 w 210"/>
                <a:gd name="T21" fmla="*/ 16 h 352"/>
                <a:gd name="T22" fmla="*/ 59 w 210"/>
                <a:gd name="T23" fmla="*/ 16 h 352"/>
                <a:gd name="T24" fmla="*/ 25 w 210"/>
                <a:gd name="T25" fmla="*/ 0 h 352"/>
                <a:gd name="T26" fmla="*/ 0 w 210"/>
                <a:gd name="T27" fmla="*/ 72 h 352"/>
                <a:gd name="T28" fmla="*/ 0 w 210"/>
                <a:gd name="T29" fmla="*/ 80 h 352"/>
                <a:gd name="T30" fmla="*/ 17 w 210"/>
                <a:gd name="T31" fmla="*/ 88 h 352"/>
                <a:gd name="T32" fmla="*/ 33 w 210"/>
                <a:gd name="T33" fmla="*/ 104 h 352"/>
                <a:gd name="T34" fmla="*/ 33 w 210"/>
                <a:gd name="T35" fmla="*/ 120 h 352"/>
                <a:gd name="T36" fmla="*/ 33 w 210"/>
                <a:gd name="T37" fmla="*/ 160 h 352"/>
                <a:gd name="T38" fmla="*/ 42 w 210"/>
                <a:gd name="T39" fmla="*/ 248 h 352"/>
                <a:gd name="T40" fmla="*/ 67 w 210"/>
                <a:gd name="T41" fmla="*/ 288 h 352"/>
                <a:gd name="T42" fmla="*/ 109 w 210"/>
                <a:gd name="T43" fmla="*/ 320 h 352"/>
                <a:gd name="T44" fmla="*/ 135 w 210"/>
                <a:gd name="T45" fmla="*/ 352 h 352"/>
                <a:gd name="T46" fmla="*/ 151 w 210"/>
                <a:gd name="T47" fmla="*/ 344 h 352"/>
                <a:gd name="T48" fmla="*/ 151 w 210"/>
                <a:gd name="T49" fmla="*/ 304 h 3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35 w 210"/>
                <a:gd name="T19" fmla="*/ 72 h 352"/>
                <a:gd name="T20" fmla="*/ 101 w 210"/>
                <a:gd name="T21" fmla="*/ 32 h 352"/>
                <a:gd name="T22" fmla="*/ 84 w 210"/>
                <a:gd name="T23" fmla="*/ 16 h 352"/>
                <a:gd name="T24" fmla="*/ 59 w 210"/>
                <a:gd name="T25" fmla="*/ 16 h 352"/>
                <a:gd name="T26" fmla="*/ 25 w 210"/>
                <a:gd name="T27" fmla="*/ 0 h 352"/>
                <a:gd name="T28" fmla="*/ 0 w 210"/>
                <a:gd name="T29" fmla="*/ 72 h 352"/>
                <a:gd name="T30" fmla="*/ 0 w 210"/>
                <a:gd name="T31" fmla="*/ 80 h 352"/>
                <a:gd name="T32" fmla="*/ 17 w 210"/>
                <a:gd name="T33" fmla="*/ 88 h 352"/>
                <a:gd name="T34" fmla="*/ 33 w 210"/>
                <a:gd name="T35" fmla="*/ 104 h 352"/>
                <a:gd name="T36" fmla="*/ 33 w 210"/>
                <a:gd name="T37" fmla="*/ 120 h 352"/>
                <a:gd name="T38" fmla="*/ 33 w 210"/>
                <a:gd name="T39" fmla="*/ 160 h 352"/>
                <a:gd name="T40" fmla="*/ 42 w 210"/>
                <a:gd name="T41" fmla="*/ 248 h 352"/>
                <a:gd name="T42" fmla="*/ 67 w 210"/>
                <a:gd name="T43" fmla="*/ 288 h 352"/>
                <a:gd name="T44" fmla="*/ 109 w 210"/>
                <a:gd name="T45" fmla="*/ 320 h 352"/>
                <a:gd name="T46" fmla="*/ 135 w 210"/>
                <a:gd name="T47" fmla="*/ 352 h 352"/>
                <a:gd name="T48" fmla="*/ 151 w 210"/>
                <a:gd name="T49" fmla="*/ 344 h 352"/>
                <a:gd name="T50" fmla="*/ 151 w 210"/>
                <a:gd name="T51" fmla="*/ 304 h 3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34 w 244"/>
                <a:gd name="T7" fmla="*/ 0 h 192"/>
                <a:gd name="T8" fmla="*/ 75 w 244"/>
                <a:gd name="T9" fmla="*/ 24 h 192"/>
                <a:gd name="T10" fmla="*/ 50 w 244"/>
                <a:gd name="T11" fmla="*/ 32 h 192"/>
                <a:gd name="T12" fmla="*/ 25 w 244"/>
                <a:gd name="T13" fmla="*/ 40 h 192"/>
                <a:gd name="T14" fmla="*/ 16 w 244"/>
                <a:gd name="T15" fmla="*/ 72 h 192"/>
                <a:gd name="T16" fmla="*/ 0 w 244"/>
                <a:gd name="T17" fmla="*/ 64 h 192"/>
                <a:gd name="T18" fmla="*/ 0 w 244"/>
                <a:gd name="T19" fmla="*/ 88 h 192"/>
                <a:gd name="T20" fmla="*/ 8 w 244"/>
                <a:gd name="T21" fmla="*/ 144 h 192"/>
                <a:gd name="T22" fmla="*/ 33 w 244"/>
                <a:gd name="T23" fmla="*/ 176 h 192"/>
                <a:gd name="T24" fmla="*/ 59 w 244"/>
                <a:gd name="T25" fmla="*/ 184 h 192"/>
                <a:gd name="T26" fmla="*/ 67 w 244"/>
                <a:gd name="T27" fmla="*/ 192 h 192"/>
                <a:gd name="T28" fmla="*/ 75 w 244"/>
                <a:gd name="T29" fmla="*/ 192 h 192"/>
                <a:gd name="T30" fmla="*/ 109 w 244"/>
                <a:gd name="T31" fmla="*/ 176 h 192"/>
                <a:gd name="T32" fmla="*/ 134 w 244"/>
                <a:gd name="T33" fmla="*/ 176 h 192"/>
                <a:gd name="T34" fmla="*/ 168 w 244"/>
                <a:gd name="T35" fmla="*/ 136 h 192"/>
                <a:gd name="T36" fmla="*/ 236 w 244"/>
                <a:gd name="T37" fmla="*/ 128 h 192"/>
                <a:gd name="T38" fmla="*/ 244 w 244"/>
                <a:gd name="T39" fmla="*/ 104 h 192"/>
                <a:gd name="T40" fmla="*/ 244 w 244"/>
                <a:gd name="T41" fmla="*/ 64 h 192"/>
                <a:gd name="T42" fmla="*/ 227 w 244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55 w 590"/>
                <a:gd name="T107" fmla="*/ 280 h 408"/>
                <a:gd name="T108" fmla="*/ 455 w 590"/>
                <a:gd name="T109" fmla="*/ 256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77 w 244"/>
                <a:gd name="T7" fmla="*/ 0 h 192"/>
                <a:gd name="T8" fmla="*/ 134 w 244"/>
                <a:gd name="T9" fmla="*/ 0 h 192"/>
                <a:gd name="T10" fmla="*/ 75 w 244"/>
                <a:gd name="T11" fmla="*/ 24 h 192"/>
                <a:gd name="T12" fmla="*/ 50 w 244"/>
                <a:gd name="T13" fmla="*/ 32 h 192"/>
                <a:gd name="T14" fmla="*/ 25 w 244"/>
                <a:gd name="T15" fmla="*/ 40 h 192"/>
                <a:gd name="T16" fmla="*/ 16 w 244"/>
                <a:gd name="T17" fmla="*/ 72 h 192"/>
                <a:gd name="T18" fmla="*/ 0 w 244"/>
                <a:gd name="T19" fmla="*/ 64 h 192"/>
                <a:gd name="T20" fmla="*/ 0 w 244"/>
                <a:gd name="T21" fmla="*/ 88 h 192"/>
                <a:gd name="T22" fmla="*/ 8 w 244"/>
                <a:gd name="T23" fmla="*/ 144 h 192"/>
                <a:gd name="T24" fmla="*/ 33 w 244"/>
                <a:gd name="T25" fmla="*/ 176 h 192"/>
                <a:gd name="T26" fmla="*/ 59 w 244"/>
                <a:gd name="T27" fmla="*/ 184 h 192"/>
                <a:gd name="T28" fmla="*/ 67 w 244"/>
                <a:gd name="T29" fmla="*/ 192 h 192"/>
                <a:gd name="T30" fmla="*/ 75 w 244"/>
                <a:gd name="T31" fmla="*/ 192 h 192"/>
                <a:gd name="T32" fmla="*/ 109 w 244"/>
                <a:gd name="T33" fmla="*/ 176 h 192"/>
                <a:gd name="T34" fmla="*/ 134 w 244"/>
                <a:gd name="T35" fmla="*/ 176 h 192"/>
                <a:gd name="T36" fmla="*/ 168 w 244"/>
                <a:gd name="T37" fmla="*/ 136 h 192"/>
                <a:gd name="T38" fmla="*/ 236 w 244"/>
                <a:gd name="T39" fmla="*/ 128 h 192"/>
                <a:gd name="T40" fmla="*/ 244 w 244"/>
                <a:gd name="T41" fmla="*/ 104 h 192"/>
                <a:gd name="T42" fmla="*/ 244 w 244"/>
                <a:gd name="T43" fmla="*/ 64 h 192"/>
                <a:gd name="T44" fmla="*/ 227 w 244"/>
                <a:gd name="T45" fmla="*/ 32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47 w 590"/>
                <a:gd name="T107" fmla="*/ 296 h 408"/>
                <a:gd name="T108" fmla="*/ 455 w 590"/>
                <a:gd name="T109" fmla="*/ 280 h 408"/>
                <a:gd name="T110" fmla="*/ 455 w 590"/>
                <a:gd name="T111" fmla="*/ 256 h 4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5404" y="3416"/>
              <a:ext cx="364" cy="616"/>
            </a:xfrm>
            <a:custGeom>
              <a:avLst/>
              <a:gdLst>
                <a:gd name="T0" fmla="*/ 219 w 364"/>
                <a:gd name="T1" fmla="*/ 40 h 616"/>
                <a:gd name="T2" fmla="*/ 151 w 364"/>
                <a:gd name="T3" fmla="*/ 0 h 616"/>
                <a:gd name="T4" fmla="*/ 75 w 364"/>
                <a:gd name="T5" fmla="*/ 0 h 616"/>
                <a:gd name="T6" fmla="*/ 16 w 364"/>
                <a:gd name="T7" fmla="*/ 24 h 616"/>
                <a:gd name="T8" fmla="*/ 8 w 364"/>
                <a:gd name="T9" fmla="*/ 64 h 616"/>
                <a:gd name="T10" fmla="*/ 16 w 364"/>
                <a:gd name="T11" fmla="*/ 136 h 616"/>
                <a:gd name="T12" fmla="*/ 0 w 364"/>
                <a:gd name="T13" fmla="*/ 192 h 616"/>
                <a:gd name="T14" fmla="*/ 67 w 364"/>
                <a:gd name="T15" fmla="*/ 184 h 616"/>
                <a:gd name="T16" fmla="*/ 33 w 364"/>
                <a:gd name="T17" fmla="*/ 256 h 616"/>
                <a:gd name="T18" fmla="*/ 118 w 364"/>
                <a:gd name="T19" fmla="*/ 312 h 616"/>
                <a:gd name="T20" fmla="*/ 160 w 364"/>
                <a:gd name="T21" fmla="*/ 384 h 616"/>
                <a:gd name="T22" fmla="*/ 168 w 364"/>
                <a:gd name="T23" fmla="*/ 432 h 616"/>
                <a:gd name="T24" fmla="*/ 101 w 364"/>
                <a:gd name="T25" fmla="*/ 440 h 616"/>
                <a:gd name="T26" fmla="*/ 126 w 364"/>
                <a:gd name="T27" fmla="*/ 496 h 616"/>
                <a:gd name="T28" fmla="*/ 168 w 364"/>
                <a:gd name="T29" fmla="*/ 480 h 616"/>
                <a:gd name="T30" fmla="*/ 219 w 364"/>
                <a:gd name="T31" fmla="*/ 504 h 616"/>
                <a:gd name="T32" fmla="*/ 235 w 364"/>
                <a:gd name="T33" fmla="*/ 560 h 616"/>
                <a:gd name="T34" fmla="*/ 244 w 364"/>
                <a:gd name="T35" fmla="*/ 592 h 616"/>
                <a:gd name="T36" fmla="*/ 261 w 364"/>
                <a:gd name="T37" fmla="*/ 600 h 616"/>
                <a:gd name="T38" fmla="*/ 337 w 364"/>
                <a:gd name="T39" fmla="*/ 616 h 616"/>
                <a:gd name="T40" fmla="*/ 360 w 364"/>
                <a:gd name="T41" fmla="*/ 578 h 616"/>
                <a:gd name="T42" fmla="*/ 303 w 364"/>
                <a:gd name="T43" fmla="*/ 56 h 616"/>
                <a:gd name="T44" fmla="*/ 320 w 364"/>
                <a:gd name="T45" fmla="*/ 152 h 616"/>
                <a:gd name="T46" fmla="*/ 244 w 364"/>
                <a:gd name="T47" fmla="*/ 168 h 616"/>
                <a:gd name="T48" fmla="*/ 151 w 364"/>
                <a:gd name="T49" fmla="*/ 200 h 616"/>
                <a:gd name="T50" fmla="*/ 92 w 364"/>
                <a:gd name="T51" fmla="*/ 208 h 616"/>
                <a:gd name="T52" fmla="*/ 42 w 364"/>
                <a:gd name="T53" fmla="*/ 264 h 616"/>
                <a:gd name="T54" fmla="*/ 59 w 364"/>
                <a:gd name="T55" fmla="*/ 232 h 616"/>
                <a:gd name="T56" fmla="*/ 126 w 364"/>
                <a:gd name="T57" fmla="*/ 168 h 616"/>
                <a:gd name="T58" fmla="*/ 185 w 364"/>
                <a:gd name="T59" fmla="*/ 104 h 616"/>
                <a:gd name="T60" fmla="*/ 286 w 364"/>
                <a:gd name="T61" fmla="*/ 80 h 616"/>
                <a:gd name="T62" fmla="*/ 303 w 364"/>
                <a:gd name="T63" fmla="*/ 96 h 616"/>
                <a:gd name="T64" fmla="*/ 328 w 364"/>
                <a:gd name="T65" fmla="*/ 112 h 616"/>
                <a:gd name="T66" fmla="*/ 303 w 364"/>
                <a:gd name="T67" fmla="*/ 5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4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4" y="602"/>
                  </a:lnTo>
                  <a:lnTo>
                    <a:pt x="360" y="578"/>
                  </a:lnTo>
                  <a:lnTo>
                    <a:pt x="354" y="56"/>
                  </a:lnTo>
                  <a:lnTo>
                    <a:pt x="303" y="56"/>
                  </a:lnTo>
                  <a:lnTo>
                    <a:pt x="286" y="136"/>
                  </a:lnTo>
                  <a:lnTo>
                    <a:pt x="320" y="152"/>
                  </a:lnTo>
                  <a:lnTo>
                    <a:pt x="286" y="168"/>
                  </a:lnTo>
                  <a:lnTo>
                    <a:pt x="244" y="168"/>
                  </a:lnTo>
                  <a:lnTo>
                    <a:pt x="176" y="200"/>
                  </a:lnTo>
                  <a:lnTo>
                    <a:pt x="151" y="200"/>
                  </a:lnTo>
                  <a:lnTo>
                    <a:pt x="134" y="200"/>
                  </a:lnTo>
                  <a:lnTo>
                    <a:pt x="92" y="208"/>
                  </a:lnTo>
                  <a:lnTo>
                    <a:pt x="67" y="232"/>
                  </a:lnTo>
                  <a:lnTo>
                    <a:pt x="42" y="264"/>
                  </a:lnTo>
                  <a:lnTo>
                    <a:pt x="42" y="248"/>
                  </a:lnTo>
                  <a:lnTo>
                    <a:pt x="59" y="232"/>
                  </a:lnTo>
                  <a:lnTo>
                    <a:pt x="84" y="200"/>
                  </a:lnTo>
                  <a:lnTo>
                    <a:pt x="126" y="168"/>
                  </a:lnTo>
                  <a:lnTo>
                    <a:pt x="134" y="120"/>
                  </a:lnTo>
                  <a:lnTo>
                    <a:pt x="185" y="104"/>
                  </a:lnTo>
                  <a:lnTo>
                    <a:pt x="235" y="96"/>
                  </a:lnTo>
                  <a:lnTo>
                    <a:pt x="286" y="80"/>
                  </a:lnTo>
                  <a:lnTo>
                    <a:pt x="294" y="80"/>
                  </a:lnTo>
                  <a:lnTo>
                    <a:pt x="303" y="96"/>
                  </a:lnTo>
                  <a:lnTo>
                    <a:pt x="345" y="104"/>
                  </a:lnTo>
                  <a:lnTo>
                    <a:pt x="328" y="112"/>
                  </a:lnTo>
                  <a:lnTo>
                    <a:pt x="286" y="136"/>
                  </a:lnTo>
                  <a:lnTo>
                    <a:pt x="30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5404" y="3416"/>
              <a:ext cx="362" cy="616"/>
            </a:xfrm>
            <a:custGeom>
              <a:avLst/>
              <a:gdLst>
                <a:gd name="T0" fmla="*/ 303 w 362"/>
                <a:gd name="T1" fmla="*/ 56 h 616"/>
                <a:gd name="T2" fmla="*/ 219 w 362"/>
                <a:gd name="T3" fmla="*/ 40 h 616"/>
                <a:gd name="T4" fmla="*/ 185 w 362"/>
                <a:gd name="T5" fmla="*/ 24 h 616"/>
                <a:gd name="T6" fmla="*/ 151 w 362"/>
                <a:gd name="T7" fmla="*/ 0 h 616"/>
                <a:gd name="T8" fmla="*/ 126 w 362"/>
                <a:gd name="T9" fmla="*/ 8 h 616"/>
                <a:gd name="T10" fmla="*/ 75 w 362"/>
                <a:gd name="T11" fmla="*/ 0 h 616"/>
                <a:gd name="T12" fmla="*/ 50 w 362"/>
                <a:gd name="T13" fmla="*/ 16 h 616"/>
                <a:gd name="T14" fmla="*/ 16 w 362"/>
                <a:gd name="T15" fmla="*/ 24 h 616"/>
                <a:gd name="T16" fmla="*/ 16 w 362"/>
                <a:gd name="T17" fmla="*/ 48 h 616"/>
                <a:gd name="T18" fmla="*/ 8 w 362"/>
                <a:gd name="T19" fmla="*/ 64 h 616"/>
                <a:gd name="T20" fmla="*/ 33 w 362"/>
                <a:gd name="T21" fmla="*/ 88 h 616"/>
                <a:gd name="T22" fmla="*/ 16 w 362"/>
                <a:gd name="T23" fmla="*/ 136 h 616"/>
                <a:gd name="T24" fmla="*/ 25 w 362"/>
                <a:gd name="T25" fmla="*/ 160 h 616"/>
                <a:gd name="T26" fmla="*/ 0 w 362"/>
                <a:gd name="T27" fmla="*/ 192 h 616"/>
                <a:gd name="T28" fmla="*/ 0 w 362"/>
                <a:gd name="T29" fmla="*/ 200 h 616"/>
                <a:gd name="T30" fmla="*/ 67 w 362"/>
                <a:gd name="T31" fmla="*/ 184 h 616"/>
                <a:gd name="T32" fmla="*/ 42 w 362"/>
                <a:gd name="T33" fmla="*/ 216 h 616"/>
                <a:gd name="T34" fmla="*/ 33 w 362"/>
                <a:gd name="T35" fmla="*/ 256 h 616"/>
                <a:gd name="T36" fmla="*/ 50 w 362"/>
                <a:gd name="T37" fmla="*/ 328 h 616"/>
                <a:gd name="T38" fmla="*/ 118 w 362"/>
                <a:gd name="T39" fmla="*/ 312 h 616"/>
                <a:gd name="T40" fmla="*/ 118 w 362"/>
                <a:gd name="T41" fmla="*/ 352 h 616"/>
                <a:gd name="T42" fmla="*/ 160 w 362"/>
                <a:gd name="T43" fmla="*/ 384 h 616"/>
                <a:gd name="T44" fmla="*/ 151 w 362"/>
                <a:gd name="T45" fmla="*/ 408 h 616"/>
                <a:gd name="T46" fmla="*/ 168 w 362"/>
                <a:gd name="T47" fmla="*/ 432 h 616"/>
                <a:gd name="T48" fmla="*/ 134 w 362"/>
                <a:gd name="T49" fmla="*/ 448 h 616"/>
                <a:gd name="T50" fmla="*/ 101 w 362"/>
                <a:gd name="T51" fmla="*/ 440 h 616"/>
                <a:gd name="T52" fmla="*/ 101 w 362"/>
                <a:gd name="T53" fmla="*/ 472 h 616"/>
                <a:gd name="T54" fmla="*/ 126 w 362"/>
                <a:gd name="T55" fmla="*/ 496 h 616"/>
                <a:gd name="T56" fmla="*/ 151 w 362"/>
                <a:gd name="T57" fmla="*/ 480 h 616"/>
                <a:gd name="T58" fmla="*/ 168 w 362"/>
                <a:gd name="T59" fmla="*/ 480 h 616"/>
                <a:gd name="T60" fmla="*/ 185 w 362"/>
                <a:gd name="T61" fmla="*/ 488 h 616"/>
                <a:gd name="T62" fmla="*/ 219 w 362"/>
                <a:gd name="T63" fmla="*/ 504 h 616"/>
                <a:gd name="T64" fmla="*/ 227 w 362"/>
                <a:gd name="T65" fmla="*/ 528 h 616"/>
                <a:gd name="T66" fmla="*/ 235 w 362"/>
                <a:gd name="T67" fmla="*/ 560 h 616"/>
                <a:gd name="T68" fmla="*/ 269 w 362"/>
                <a:gd name="T69" fmla="*/ 576 h 616"/>
                <a:gd name="T70" fmla="*/ 244 w 362"/>
                <a:gd name="T71" fmla="*/ 592 h 616"/>
                <a:gd name="T72" fmla="*/ 244 w 362"/>
                <a:gd name="T73" fmla="*/ 600 h 616"/>
                <a:gd name="T74" fmla="*/ 261 w 362"/>
                <a:gd name="T75" fmla="*/ 600 h 616"/>
                <a:gd name="T76" fmla="*/ 345 w 362"/>
                <a:gd name="T77" fmla="*/ 584 h 616"/>
                <a:gd name="T78" fmla="*/ 337 w 362"/>
                <a:gd name="T79" fmla="*/ 616 h 616"/>
                <a:gd name="T80" fmla="*/ 362 w 362"/>
                <a:gd name="T81" fmla="*/ 600 h 616"/>
                <a:gd name="T82" fmla="*/ 354 w 362"/>
                <a:gd name="T83" fmla="*/ 50 h 616"/>
                <a:gd name="T84" fmla="*/ 303 w 362"/>
                <a:gd name="T85" fmla="*/ 56 h 616"/>
                <a:gd name="T86" fmla="*/ 303 w 362"/>
                <a:gd name="T87" fmla="*/ 56 h 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2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2" y="600"/>
                  </a:lnTo>
                  <a:lnTo>
                    <a:pt x="354" y="50"/>
                  </a:lnTo>
                  <a:lnTo>
                    <a:pt x="303" y="56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5446" y="3496"/>
              <a:ext cx="308" cy="184"/>
            </a:xfrm>
            <a:custGeom>
              <a:avLst/>
              <a:gdLst>
                <a:gd name="T0" fmla="*/ 244 w 308"/>
                <a:gd name="T1" fmla="*/ 56 h 184"/>
                <a:gd name="T2" fmla="*/ 278 w 308"/>
                <a:gd name="T3" fmla="*/ 72 h 184"/>
                <a:gd name="T4" fmla="*/ 244 w 308"/>
                <a:gd name="T5" fmla="*/ 88 h 184"/>
                <a:gd name="T6" fmla="*/ 202 w 308"/>
                <a:gd name="T7" fmla="*/ 88 h 184"/>
                <a:gd name="T8" fmla="*/ 134 w 308"/>
                <a:gd name="T9" fmla="*/ 120 h 184"/>
                <a:gd name="T10" fmla="*/ 109 w 308"/>
                <a:gd name="T11" fmla="*/ 120 h 184"/>
                <a:gd name="T12" fmla="*/ 92 w 308"/>
                <a:gd name="T13" fmla="*/ 120 h 184"/>
                <a:gd name="T14" fmla="*/ 50 w 308"/>
                <a:gd name="T15" fmla="*/ 128 h 184"/>
                <a:gd name="T16" fmla="*/ 25 w 308"/>
                <a:gd name="T17" fmla="*/ 152 h 184"/>
                <a:gd name="T18" fmla="*/ 0 w 308"/>
                <a:gd name="T19" fmla="*/ 184 h 184"/>
                <a:gd name="T20" fmla="*/ 0 w 308"/>
                <a:gd name="T21" fmla="*/ 168 h 184"/>
                <a:gd name="T22" fmla="*/ 17 w 308"/>
                <a:gd name="T23" fmla="*/ 152 h 184"/>
                <a:gd name="T24" fmla="*/ 42 w 308"/>
                <a:gd name="T25" fmla="*/ 120 h 184"/>
                <a:gd name="T26" fmla="*/ 84 w 308"/>
                <a:gd name="T27" fmla="*/ 88 h 184"/>
                <a:gd name="T28" fmla="*/ 92 w 308"/>
                <a:gd name="T29" fmla="*/ 40 h 184"/>
                <a:gd name="T30" fmla="*/ 143 w 308"/>
                <a:gd name="T31" fmla="*/ 24 h 184"/>
                <a:gd name="T32" fmla="*/ 193 w 308"/>
                <a:gd name="T33" fmla="*/ 16 h 184"/>
                <a:gd name="T34" fmla="*/ 244 w 308"/>
                <a:gd name="T35" fmla="*/ 0 h 184"/>
                <a:gd name="T36" fmla="*/ 252 w 308"/>
                <a:gd name="T37" fmla="*/ 0 h 184"/>
                <a:gd name="T38" fmla="*/ 261 w 308"/>
                <a:gd name="T39" fmla="*/ 16 h 184"/>
                <a:gd name="T40" fmla="*/ 303 w 308"/>
                <a:gd name="T41" fmla="*/ 24 h 184"/>
                <a:gd name="T42" fmla="*/ 308 w 308"/>
                <a:gd name="T43" fmla="*/ 24 h 184"/>
                <a:gd name="T44" fmla="*/ 286 w 308"/>
                <a:gd name="T45" fmla="*/ 32 h 184"/>
                <a:gd name="T46" fmla="*/ 244 w 308"/>
                <a:gd name="T47" fmla="*/ 56 h 184"/>
                <a:gd name="T48" fmla="*/ 244 w 308"/>
                <a:gd name="T49" fmla="*/ 56 h 1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08" h="184">
                  <a:moveTo>
                    <a:pt x="244" y="56"/>
                  </a:moveTo>
                  <a:lnTo>
                    <a:pt x="278" y="72"/>
                  </a:lnTo>
                  <a:lnTo>
                    <a:pt x="244" y="88"/>
                  </a:lnTo>
                  <a:lnTo>
                    <a:pt x="202" y="88"/>
                  </a:lnTo>
                  <a:lnTo>
                    <a:pt x="134" y="120"/>
                  </a:lnTo>
                  <a:lnTo>
                    <a:pt x="109" y="120"/>
                  </a:lnTo>
                  <a:lnTo>
                    <a:pt x="92" y="120"/>
                  </a:lnTo>
                  <a:lnTo>
                    <a:pt x="50" y="128"/>
                  </a:lnTo>
                  <a:lnTo>
                    <a:pt x="25" y="152"/>
                  </a:lnTo>
                  <a:lnTo>
                    <a:pt x="0" y="184"/>
                  </a:lnTo>
                  <a:lnTo>
                    <a:pt x="0" y="168"/>
                  </a:lnTo>
                  <a:lnTo>
                    <a:pt x="17" y="152"/>
                  </a:lnTo>
                  <a:lnTo>
                    <a:pt x="42" y="120"/>
                  </a:lnTo>
                  <a:lnTo>
                    <a:pt x="84" y="88"/>
                  </a:lnTo>
                  <a:lnTo>
                    <a:pt x="92" y="40"/>
                  </a:lnTo>
                  <a:lnTo>
                    <a:pt x="143" y="24"/>
                  </a:lnTo>
                  <a:lnTo>
                    <a:pt x="193" y="16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61" y="16"/>
                  </a:lnTo>
                  <a:lnTo>
                    <a:pt x="303" y="24"/>
                  </a:lnTo>
                  <a:lnTo>
                    <a:pt x="308" y="24"/>
                  </a:lnTo>
                  <a:lnTo>
                    <a:pt x="286" y="32"/>
                  </a:lnTo>
                  <a:lnTo>
                    <a:pt x="244" y="56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60 w 893"/>
                <a:gd name="T35" fmla="*/ 128 h 592"/>
                <a:gd name="T36" fmla="*/ 135 w 893"/>
                <a:gd name="T37" fmla="*/ 168 h 592"/>
                <a:gd name="T38" fmla="*/ 110 w 893"/>
                <a:gd name="T39" fmla="*/ 224 h 592"/>
                <a:gd name="T40" fmla="*/ 84 w 893"/>
                <a:gd name="T41" fmla="*/ 256 h 592"/>
                <a:gd name="T42" fmla="*/ 76 w 893"/>
                <a:gd name="T43" fmla="*/ 280 h 592"/>
                <a:gd name="T44" fmla="*/ 67 w 893"/>
                <a:gd name="T45" fmla="*/ 320 h 592"/>
                <a:gd name="T46" fmla="*/ 51 w 893"/>
                <a:gd name="T47" fmla="*/ 328 h 592"/>
                <a:gd name="T48" fmla="*/ 25 w 893"/>
                <a:gd name="T49" fmla="*/ 344 h 592"/>
                <a:gd name="T50" fmla="*/ 0 w 893"/>
                <a:gd name="T51" fmla="*/ 352 h 592"/>
                <a:gd name="T52" fmla="*/ 17 w 893"/>
                <a:gd name="T53" fmla="*/ 368 h 592"/>
                <a:gd name="T54" fmla="*/ 51 w 893"/>
                <a:gd name="T55" fmla="*/ 392 h 592"/>
                <a:gd name="T56" fmla="*/ 59 w 893"/>
                <a:gd name="T57" fmla="*/ 416 h 592"/>
                <a:gd name="T58" fmla="*/ 93 w 893"/>
                <a:gd name="T59" fmla="*/ 440 h 592"/>
                <a:gd name="T60" fmla="*/ 135 w 893"/>
                <a:gd name="T61" fmla="*/ 456 h 592"/>
                <a:gd name="T62" fmla="*/ 118 w 893"/>
                <a:gd name="T63" fmla="*/ 488 h 592"/>
                <a:gd name="T64" fmla="*/ 160 w 893"/>
                <a:gd name="T65" fmla="*/ 496 h 592"/>
                <a:gd name="T66" fmla="*/ 202 w 893"/>
                <a:gd name="T67" fmla="*/ 512 h 592"/>
                <a:gd name="T68" fmla="*/ 244 w 893"/>
                <a:gd name="T69" fmla="*/ 488 h 592"/>
                <a:gd name="T70" fmla="*/ 244 w 893"/>
                <a:gd name="T71" fmla="*/ 528 h 592"/>
                <a:gd name="T72" fmla="*/ 261 w 893"/>
                <a:gd name="T73" fmla="*/ 536 h 592"/>
                <a:gd name="T74" fmla="*/ 253 w 893"/>
                <a:gd name="T75" fmla="*/ 544 h 592"/>
                <a:gd name="T76" fmla="*/ 287 w 893"/>
                <a:gd name="T77" fmla="*/ 560 h 592"/>
                <a:gd name="T78" fmla="*/ 287 w 893"/>
                <a:gd name="T79" fmla="*/ 584 h 592"/>
                <a:gd name="T80" fmla="*/ 320 w 893"/>
                <a:gd name="T81" fmla="*/ 592 h 592"/>
                <a:gd name="T82" fmla="*/ 413 w 893"/>
                <a:gd name="T83" fmla="*/ 592 h 592"/>
                <a:gd name="T84" fmla="*/ 438 w 893"/>
                <a:gd name="T85" fmla="*/ 568 h 592"/>
                <a:gd name="T86" fmla="*/ 463 w 893"/>
                <a:gd name="T87" fmla="*/ 568 h 592"/>
                <a:gd name="T88" fmla="*/ 514 w 893"/>
                <a:gd name="T89" fmla="*/ 568 h 592"/>
                <a:gd name="T90" fmla="*/ 565 w 893"/>
                <a:gd name="T91" fmla="*/ 560 h 592"/>
                <a:gd name="T92" fmla="*/ 607 w 893"/>
                <a:gd name="T93" fmla="*/ 504 h 592"/>
                <a:gd name="T94" fmla="*/ 657 w 893"/>
                <a:gd name="T95" fmla="*/ 488 h 592"/>
                <a:gd name="T96" fmla="*/ 699 w 893"/>
                <a:gd name="T97" fmla="*/ 480 h 592"/>
                <a:gd name="T98" fmla="*/ 725 w 893"/>
                <a:gd name="T99" fmla="*/ 488 h 592"/>
                <a:gd name="T100" fmla="*/ 767 w 893"/>
                <a:gd name="T101" fmla="*/ 480 h 592"/>
                <a:gd name="T102" fmla="*/ 775 w 893"/>
                <a:gd name="T103" fmla="*/ 496 h 592"/>
                <a:gd name="T104" fmla="*/ 826 w 893"/>
                <a:gd name="T105" fmla="*/ 496 h 592"/>
                <a:gd name="T106" fmla="*/ 834 w 893"/>
                <a:gd name="T107" fmla="*/ 416 h 592"/>
                <a:gd name="T108" fmla="*/ 851 w 893"/>
                <a:gd name="T109" fmla="*/ 376 h 592"/>
                <a:gd name="T110" fmla="*/ 885 w 893"/>
                <a:gd name="T111" fmla="*/ 336 h 592"/>
                <a:gd name="T112" fmla="*/ 893 w 893"/>
                <a:gd name="T113" fmla="*/ 312 h 592"/>
                <a:gd name="T114" fmla="*/ 876 w 893"/>
                <a:gd name="T115" fmla="*/ 288 h 592"/>
                <a:gd name="T116" fmla="*/ 834 w 893"/>
                <a:gd name="T117" fmla="*/ 288 h 592"/>
                <a:gd name="T118" fmla="*/ 784 w 893"/>
                <a:gd name="T119" fmla="*/ 312 h 5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85 w 893"/>
                <a:gd name="T35" fmla="*/ 104 h 592"/>
                <a:gd name="T36" fmla="*/ 160 w 893"/>
                <a:gd name="T37" fmla="*/ 128 h 592"/>
                <a:gd name="T38" fmla="*/ 135 w 893"/>
                <a:gd name="T39" fmla="*/ 168 h 592"/>
                <a:gd name="T40" fmla="*/ 110 w 893"/>
                <a:gd name="T41" fmla="*/ 224 h 592"/>
                <a:gd name="T42" fmla="*/ 84 w 893"/>
                <a:gd name="T43" fmla="*/ 256 h 592"/>
                <a:gd name="T44" fmla="*/ 76 w 893"/>
                <a:gd name="T45" fmla="*/ 280 h 592"/>
                <a:gd name="T46" fmla="*/ 67 w 893"/>
                <a:gd name="T47" fmla="*/ 320 h 592"/>
                <a:gd name="T48" fmla="*/ 51 w 893"/>
                <a:gd name="T49" fmla="*/ 328 h 592"/>
                <a:gd name="T50" fmla="*/ 25 w 893"/>
                <a:gd name="T51" fmla="*/ 344 h 592"/>
                <a:gd name="T52" fmla="*/ 0 w 893"/>
                <a:gd name="T53" fmla="*/ 352 h 592"/>
                <a:gd name="T54" fmla="*/ 17 w 893"/>
                <a:gd name="T55" fmla="*/ 368 h 592"/>
                <a:gd name="T56" fmla="*/ 51 w 893"/>
                <a:gd name="T57" fmla="*/ 392 h 592"/>
                <a:gd name="T58" fmla="*/ 59 w 893"/>
                <a:gd name="T59" fmla="*/ 416 h 592"/>
                <a:gd name="T60" fmla="*/ 93 w 893"/>
                <a:gd name="T61" fmla="*/ 440 h 592"/>
                <a:gd name="T62" fmla="*/ 135 w 893"/>
                <a:gd name="T63" fmla="*/ 456 h 592"/>
                <a:gd name="T64" fmla="*/ 118 w 893"/>
                <a:gd name="T65" fmla="*/ 488 h 592"/>
                <a:gd name="T66" fmla="*/ 160 w 893"/>
                <a:gd name="T67" fmla="*/ 496 h 592"/>
                <a:gd name="T68" fmla="*/ 202 w 893"/>
                <a:gd name="T69" fmla="*/ 512 h 592"/>
                <a:gd name="T70" fmla="*/ 244 w 893"/>
                <a:gd name="T71" fmla="*/ 488 h 592"/>
                <a:gd name="T72" fmla="*/ 244 w 893"/>
                <a:gd name="T73" fmla="*/ 528 h 592"/>
                <a:gd name="T74" fmla="*/ 261 w 893"/>
                <a:gd name="T75" fmla="*/ 536 h 592"/>
                <a:gd name="T76" fmla="*/ 253 w 893"/>
                <a:gd name="T77" fmla="*/ 544 h 592"/>
                <a:gd name="T78" fmla="*/ 287 w 893"/>
                <a:gd name="T79" fmla="*/ 560 h 592"/>
                <a:gd name="T80" fmla="*/ 287 w 893"/>
                <a:gd name="T81" fmla="*/ 584 h 592"/>
                <a:gd name="T82" fmla="*/ 320 w 893"/>
                <a:gd name="T83" fmla="*/ 592 h 592"/>
                <a:gd name="T84" fmla="*/ 413 w 893"/>
                <a:gd name="T85" fmla="*/ 592 h 592"/>
                <a:gd name="T86" fmla="*/ 438 w 893"/>
                <a:gd name="T87" fmla="*/ 568 h 592"/>
                <a:gd name="T88" fmla="*/ 463 w 893"/>
                <a:gd name="T89" fmla="*/ 568 h 592"/>
                <a:gd name="T90" fmla="*/ 514 w 893"/>
                <a:gd name="T91" fmla="*/ 568 h 592"/>
                <a:gd name="T92" fmla="*/ 565 w 893"/>
                <a:gd name="T93" fmla="*/ 560 h 592"/>
                <a:gd name="T94" fmla="*/ 607 w 893"/>
                <a:gd name="T95" fmla="*/ 504 h 592"/>
                <a:gd name="T96" fmla="*/ 657 w 893"/>
                <a:gd name="T97" fmla="*/ 488 h 592"/>
                <a:gd name="T98" fmla="*/ 699 w 893"/>
                <a:gd name="T99" fmla="*/ 480 h 592"/>
                <a:gd name="T100" fmla="*/ 725 w 893"/>
                <a:gd name="T101" fmla="*/ 488 h 592"/>
                <a:gd name="T102" fmla="*/ 767 w 893"/>
                <a:gd name="T103" fmla="*/ 480 h 592"/>
                <a:gd name="T104" fmla="*/ 775 w 893"/>
                <a:gd name="T105" fmla="*/ 496 h 592"/>
                <a:gd name="T106" fmla="*/ 826 w 893"/>
                <a:gd name="T107" fmla="*/ 496 h 592"/>
                <a:gd name="T108" fmla="*/ 834 w 893"/>
                <a:gd name="T109" fmla="*/ 416 h 592"/>
                <a:gd name="T110" fmla="*/ 851 w 893"/>
                <a:gd name="T111" fmla="*/ 376 h 592"/>
                <a:gd name="T112" fmla="*/ 885 w 893"/>
                <a:gd name="T113" fmla="*/ 336 h 592"/>
                <a:gd name="T114" fmla="*/ 893 w 893"/>
                <a:gd name="T115" fmla="*/ 312 h 592"/>
                <a:gd name="T116" fmla="*/ 876 w 893"/>
                <a:gd name="T117" fmla="*/ 288 h 592"/>
                <a:gd name="T118" fmla="*/ 834 w 893"/>
                <a:gd name="T119" fmla="*/ 288 h 592"/>
                <a:gd name="T120" fmla="*/ 784 w 893"/>
                <a:gd name="T121" fmla="*/ 312 h 5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64 w 860"/>
                <a:gd name="T93" fmla="*/ 640 h 656"/>
                <a:gd name="T94" fmla="*/ 497 w 860"/>
                <a:gd name="T95" fmla="*/ 616 h 656"/>
                <a:gd name="T96" fmla="*/ 523 w 860"/>
                <a:gd name="T97" fmla="*/ 640 h 656"/>
                <a:gd name="T98" fmla="*/ 531 w 860"/>
                <a:gd name="T99" fmla="*/ 656 h 656"/>
                <a:gd name="T100" fmla="*/ 556 w 860"/>
                <a:gd name="T101" fmla="*/ 656 h 656"/>
                <a:gd name="T102" fmla="*/ 581 w 860"/>
                <a:gd name="T103" fmla="*/ 632 h 656"/>
                <a:gd name="T104" fmla="*/ 615 w 860"/>
                <a:gd name="T105" fmla="*/ 632 h 656"/>
                <a:gd name="T106" fmla="*/ 640 w 860"/>
                <a:gd name="T107" fmla="*/ 616 h 656"/>
                <a:gd name="T108" fmla="*/ 683 w 860"/>
                <a:gd name="T109" fmla="*/ 616 h 656"/>
                <a:gd name="T110" fmla="*/ 708 w 860"/>
                <a:gd name="T111" fmla="*/ 624 h 656"/>
                <a:gd name="T112" fmla="*/ 767 w 860"/>
                <a:gd name="T113" fmla="*/ 632 h 656"/>
                <a:gd name="T114" fmla="*/ 758 w 860"/>
                <a:gd name="T115" fmla="*/ 640 h 656"/>
                <a:gd name="T116" fmla="*/ 792 w 860"/>
                <a:gd name="T117" fmla="*/ 632 h 656"/>
                <a:gd name="T118" fmla="*/ 775 w 860"/>
                <a:gd name="T119" fmla="*/ 560 h 6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4536" y="1976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38 w 860"/>
                <a:gd name="T93" fmla="*/ 624 h 656"/>
                <a:gd name="T94" fmla="*/ 464 w 860"/>
                <a:gd name="T95" fmla="*/ 640 h 656"/>
                <a:gd name="T96" fmla="*/ 497 w 860"/>
                <a:gd name="T97" fmla="*/ 616 h 656"/>
                <a:gd name="T98" fmla="*/ 523 w 860"/>
                <a:gd name="T99" fmla="*/ 640 h 656"/>
                <a:gd name="T100" fmla="*/ 531 w 860"/>
                <a:gd name="T101" fmla="*/ 656 h 656"/>
                <a:gd name="T102" fmla="*/ 556 w 860"/>
                <a:gd name="T103" fmla="*/ 656 h 656"/>
                <a:gd name="T104" fmla="*/ 581 w 860"/>
                <a:gd name="T105" fmla="*/ 632 h 656"/>
                <a:gd name="T106" fmla="*/ 615 w 860"/>
                <a:gd name="T107" fmla="*/ 632 h 656"/>
                <a:gd name="T108" fmla="*/ 640 w 860"/>
                <a:gd name="T109" fmla="*/ 616 h 656"/>
                <a:gd name="T110" fmla="*/ 683 w 860"/>
                <a:gd name="T111" fmla="*/ 616 h 656"/>
                <a:gd name="T112" fmla="*/ 708 w 860"/>
                <a:gd name="T113" fmla="*/ 624 h 656"/>
                <a:gd name="T114" fmla="*/ 767 w 860"/>
                <a:gd name="T115" fmla="*/ 632 h 656"/>
                <a:gd name="T116" fmla="*/ 758 w 860"/>
                <a:gd name="T117" fmla="*/ 640 h 656"/>
                <a:gd name="T118" fmla="*/ 792 w 860"/>
                <a:gd name="T119" fmla="*/ 632 h 656"/>
                <a:gd name="T120" fmla="*/ 775 w 860"/>
                <a:gd name="T121" fmla="*/ 560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4536" y="1968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4578" y="1792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4831" y="2096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4578" y="1784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4831" y="2088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4822" y="1768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110 w 725"/>
                <a:gd name="T51" fmla="*/ 576 h 600"/>
                <a:gd name="T52" fmla="*/ 211 w 725"/>
                <a:gd name="T53" fmla="*/ 544 h 600"/>
                <a:gd name="T54" fmla="*/ 362 w 725"/>
                <a:gd name="T55" fmla="*/ 528 h 600"/>
                <a:gd name="T56" fmla="*/ 421 w 725"/>
                <a:gd name="T57" fmla="*/ 528 h 600"/>
                <a:gd name="T58" fmla="*/ 489 w 725"/>
                <a:gd name="T59" fmla="*/ 544 h 600"/>
                <a:gd name="T60" fmla="*/ 539 w 725"/>
                <a:gd name="T61" fmla="*/ 528 h 600"/>
                <a:gd name="T62" fmla="*/ 632 w 725"/>
                <a:gd name="T63" fmla="*/ 520 h 600"/>
                <a:gd name="T64" fmla="*/ 641 w 725"/>
                <a:gd name="T65" fmla="*/ 424 h 600"/>
                <a:gd name="T66" fmla="*/ 674 w 725"/>
                <a:gd name="T67" fmla="*/ 368 h 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4569" y="1600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4822" y="1760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93 w 725"/>
                <a:gd name="T51" fmla="*/ 600 h 600"/>
                <a:gd name="T52" fmla="*/ 152 w 725"/>
                <a:gd name="T53" fmla="*/ 552 h 600"/>
                <a:gd name="T54" fmla="*/ 303 w 725"/>
                <a:gd name="T55" fmla="*/ 536 h 600"/>
                <a:gd name="T56" fmla="*/ 396 w 725"/>
                <a:gd name="T57" fmla="*/ 552 h 600"/>
                <a:gd name="T58" fmla="*/ 455 w 725"/>
                <a:gd name="T59" fmla="*/ 528 h 600"/>
                <a:gd name="T60" fmla="*/ 514 w 725"/>
                <a:gd name="T61" fmla="*/ 512 h 600"/>
                <a:gd name="T62" fmla="*/ 582 w 725"/>
                <a:gd name="T63" fmla="*/ 504 h 600"/>
                <a:gd name="T64" fmla="*/ 624 w 725"/>
                <a:gd name="T65" fmla="*/ 488 h 600"/>
                <a:gd name="T66" fmla="*/ 700 w 725"/>
                <a:gd name="T67" fmla="*/ 400 h 600"/>
                <a:gd name="T68" fmla="*/ 657 w 725"/>
                <a:gd name="T69" fmla="*/ 344 h 6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4569" y="1592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4679" y="1392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4687" y="-8"/>
              <a:ext cx="1121" cy="2200"/>
            </a:xfrm>
            <a:custGeom>
              <a:avLst/>
              <a:gdLst>
                <a:gd name="T0" fmla="*/ 995 w 1121"/>
                <a:gd name="T1" fmla="*/ 64 h 2200"/>
                <a:gd name="T2" fmla="*/ 1003 w 1121"/>
                <a:gd name="T3" fmla="*/ 160 h 2200"/>
                <a:gd name="T4" fmla="*/ 919 w 1121"/>
                <a:gd name="T5" fmla="*/ 168 h 2200"/>
                <a:gd name="T6" fmla="*/ 877 w 1121"/>
                <a:gd name="T7" fmla="*/ 168 h 2200"/>
                <a:gd name="T8" fmla="*/ 893 w 1121"/>
                <a:gd name="T9" fmla="*/ 88 h 2200"/>
                <a:gd name="T10" fmla="*/ 851 w 1121"/>
                <a:gd name="T11" fmla="*/ 16 h 2200"/>
                <a:gd name="T12" fmla="*/ 700 w 1121"/>
                <a:gd name="T13" fmla="*/ 48 h 2200"/>
                <a:gd name="T14" fmla="*/ 809 w 1121"/>
                <a:gd name="T15" fmla="*/ 176 h 2200"/>
                <a:gd name="T16" fmla="*/ 877 w 1121"/>
                <a:gd name="T17" fmla="*/ 224 h 2200"/>
                <a:gd name="T18" fmla="*/ 851 w 1121"/>
                <a:gd name="T19" fmla="*/ 304 h 2200"/>
                <a:gd name="T20" fmla="*/ 784 w 1121"/>
                <a:gd name="T21" fmla="*/ 328 h 2200"/>
                <a:gd name="T22" fmla="*/ 725 w 1121"/>
                <a:gd name="T23" fmla="*/ 448 h 2200"/>
                <a:gd name="T24" fmla="*/ 818 w 1121"/>
                <a:gd name="T25" fmla="*/ 560 h 2200"/>
                <a:gd name="T26" fmla="*/ 599 w 1121"/>
                <a:gd name="T27" fmla="*/ 568 h 2200"/>
                <a:gd name="T28" fmla="*/ 607 w 1121"/>
                <a:gd name="T29" fmla="*/ 640 h 2200"/>
                <a:gd name="T30" fmla="*/ 700 w 1121"/>
                <a:gd name="T31" fmla="*/ 664 h 2200"/>
                <a:gd name="T32" fmla="*/ 674 w 1121"/>
                <a:gd name="T33" fmla="*/ 712 h 2200"/>
                <a:gd name="T34" fmla="*/ 548 w 1121"/>
                <a:gd name="T35" fmla="*/ 688 h 2200"/>
                <a:gd name="T36" fmla="*/ 447 w 1121"/>
                <a:gd name="T37" fmla="*/ 592 h 2200"/>
                <a:gd name="T38" fmla="*/ 430 w 1121"/>
                <a:gd name="T39" fmla="*/ 512 h 2200"/>
                <a:gd name="T40" fmla="*/ 253 w 1121"/>
                <a:gd name="T41" fmla="*/ 424 h 2200"/>
                <a:gd name="T42" fmla="*/ 396 w 1121"/>
                <a:gd name="T43" fmla="*/ 440 h 2200"/>
                <a:gd name="T44" fmla="*/ 658 w 1121"/>
                <a:gd name="T45" fmla="*/ 416 h 2200"/>
                <a:gd name="T46" fmla="*/ 717 w 1121"/>
                <a:gd name="T47" fmla="*/ 288 h 2200"/>
                <a:gd name="T48" fmla="*/ 599 w 1121"/>
                <a:gd name="T49" fmla="*/ 192 h 2200"/>
                <a:gd name="T50" fmla="*/ 304 w 1121"/>
                <a:gd name="T51" fmla="*/ 128 h 2200"/>
                <a:gd name="T52" fmla="*/ 186 w 1121"/>
                <a:gd name="T53" fmla="*/ 96 h 2200"/>
                <a:gd name="T54" fmla="*/ 110 w 1121"/>
                <a:gd name="T55" fmla="*/ 112 h 2200"/>
                <a:gd name="T56" fmla="*/ 42 w 1121"/>
                <a:gd name="T57" fmla="*/ 176 h 2200"/>
                <a:gd name="T58" fmla="*/ 26 w 1121"/>
                <a:gd name="T59" fmla="*/ 336 h 2200"/>
                <a:gd name="T60" fmla="*/ 93 w 1121"/>
                <a:gd name="T61" fmla="*/ 448 h 2200"/>
                <a:gd name="T62" fmla="*/ 169 w 1121"/>
                <a:gd name="T63" fmla="*/ 656 h 2200"/>
                <a:gd name="T64" fmla="*/ 287 w 1121"/>
                <a:gd name="T65" fmla="*/ 808 h 2200"/>
                <a:gd name="T66" fmla="*/ 388 w 1121"/>
                <a:gd name="T67" fmla="*/ 944 h 2200"/>
                <a:gd name="T68" fmla="*/ 287 w 1121"/>
                <a:gd name="T69" fmla="*/ 1152 h 2200"/>
                <a:gd name="T70" fmla="*/ 304 w 1121"/>
                <a:gd name="T71" fmla="*/ 1264 h 2200"/>
                <a:gd name="T72" fmla="*/ 396 w 1121"/>
                <a:gd name="T73" fmla="*/ 1296 h 2200"/>
                <a:gd name="T74" fmla="*/ 346 w 1121"/>
                <a:gd name="T75" fmla="*/ 1312 h 2200"/>
                <a:gd name="T76" fmla="*/ 287 w 1121"/>
                <a:gd name="T77" fmla="*/ 1368 h 2200"/>
                <a:gd name="T78" fmla="*/ 287 w 1121"/>
                <a:gd name="T79" fmla="*/ 1408 h 2200"/>
                <a:gd name="T80" fmla="*/ 329 w 1121"/>
                <a:gd name="T81" fmla="*/ 1568 h 2200"/>
                <a:gd name="T82" fmla="*/ 354 w 1121"/>
                <a:gd name="T83" fmla="*/ 1680 h 2200"/>
                <a:gd name="T84" fmla="*/ 413 w 1121"/>
                <a:gd name="T85" fmla="*/ 1768 h 2200"/>
                <a:gd name="T86" fmla="*/ 481 w 1121"/>
                <a:gd name="T87" fmla="*/ 1776 h 2200"/>
                <a:gd name="T88" fmla="*/ 573 w 1121"/>
                <a:gd name="T89" fmla="*/ 1776 h 2200"/>
                <a:gd name="T90" fmla="*/ 649 w 1121"/>
                <a:gd name="T91" fmla="*/ 1840 h 2200"/>
                <a:gd name="T92" fmla="*/ 683 w 1121"/>
                <a:gd name="T93" fmla="*/ 1904 h 2200"/>
                <a:gd name="T94" fmla="*/ 767 w 1121"/>
                <a:gd name="T95" fmla="*/ 1960 h 2200"/>
                <a:gd name="T96" fmla="*/ 843 w 1121"/>
                <a:gd name="T97" fmla="*/ 2024 h 2200"/>
                <a:gd name="T98" fmla="*/ 767 w 1121"/>
                <a:gd name="T99" fmla="*/ 2072 h 2200"/>
                <a:gd name="T100" fmla="*/ 809 w 1121"/>
                <a:gd name="T101" fmla="*/ 2136 h 2200"/>
                <a:gd name="T102" fmla="*/ 877 w 1121"/>
                <a:gd name="T103" fmla="*/ 2128 h 2200"/>
                <a:gd name="T104" fmla="*/ 1011 w 1121"/>
                <a:gd name="T105" fmla="*/ 2112 h 2200"/>
                <a:gd name="T106" fmla="*/ 1054 w 1121"/>
                <a:gd name="T107" fmla="*/ 2192 h 2200"/>
                <a:gd name="T108" fmla="*/ 1113 w 1121"/>
                <a:gd name="T109" fmla="*/ 1360 h 2200"/>
                <a:gd name="T110" fmla="*/ 1014 w 1121"/>
                <a:gd name="T111" fmla="*/ 13 h 2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21" h="2200">
                  <a:moveTo>
                    <a:pt x="1014" y="13"/>
                  </a:moveTo>
                  <a:lnTo>
                    <a:pt x="1011" y="6"/>
                  </a:lnTo>
                  <a:lnTo>
                    <a:pt x="995" y="64"/>
                  </a:lnTo>
                  <a:lnTo>
                    <a:pt x="1011" y="112"/>
                  </a:lnTo>
                  <a:lnTo>
                    <a:pt x="1011" y="136"/>
                  </a:lnTo>
                  <a:lnTo>
                    <a:pt x="1003" y="160"/>
                  </a:lnTo>
                  <a:lnTo>
                    <a:pt x="961" y="184"/>
                  </a:lnTo>
                  <a:lnTo>
                    <a:pt x="936" y="184"/>
                  </a:lnTo>
                  <a:lnTo>
                    <a:pt x="919" y="168"/>
                  </a:lnTo>
                  <a:lnTo>
                    <a:pt x="902" y="160"/>
                  </a:lnTo>
                  <a:lnTo>
                    <a:pt x="893" y="168"/>
                  </a:lnTo>
                  <a:lnTo>
                    <a:pt x="877" y="168"/>
                  </a:lnTo>
                  <a:lnTo>
                    <a:pt x="877" y="144"/>
                  </a:lnTo>
                  <a:lnTo>
                    <a:pt x="877" y="112"/>
                  </a:lnTo>
                  <a:lnTo>
                    <a:pt x="893" y="88"/>
                  </a:lnTo>
                  <a:lnTo>
                    <a:pt x="902" y="64"/>
                  </a:lnTo>
                  <a:lnTo>
                    <a:pt x="893" y="48"/>
                  </a:lnTo>
                  <a:lnTo>
                    <a:pt x="851" y="16"/>
                  </a:lnTo>
                  <a:lnTo>
                    <a:pt x="801" y="24"/>
                  </a:lnTo>
                  <a:lnTo>
                    <a:pt x="750" y="40"/>
                  </a:lnTo>
                  <a:lnTo>
                    <a:pt x="700" y="48"/>
                  </a:lnTo>
                  <a:lnTo>
                    <a:pt x="742" y="64"/>
                  </a:lnTo>
                  <a:lnTo>
                    <a:pt x="784" y="88"/>
                  </a:lnTo>
                  <a:lnTo>
                    <a:pt x="809" y="176"/>
                  </a:lnTo>
                  <a:lnTo>
                    <a:pt x="818" y="200"/>
                  </a:lnTo>
                  <a:lnTo>
                    <a:pt x="843" y="200"/>
                  </a:lnTo>
                  <a:lnTo>
                    <a:pt x="877" y="224"/>
                  </a:lnTo>
                  <a:lnTo>
                    <a:pt x="902" y="264"/>
                  </a:lnTo>
                  <a:lnTo>
                    <a:pt x="910" y="312"/>
                  </a:lnTo>
                  <a:lnTo>
                    <a:pt x="851" y="304"/>
                  </a:lnTo>
                  <a:lnTo>
                    <a:pt x="801" y="312"/>
                  </a:lnTo>
                  <a:lnTo>
                    <a:pt x="784" y="320"/>
                  </a:lnTo>
                  <a:lnTo>
                    <a:pt x="784" y="328"/>
                  </a:lnTo>
                  <a:lnTo>
                    <a:pt x="776" y="360"/>
                  </a:lnTo>
                  <a:lnTo>
                    <a:pt x="750" y="400"/>
                  </a:lnTo>
                  <a:lnTo>
                    <a:pt x="725" y="448"/>
                  </a:lnTo>
                  <a:lnTo>
                    <a:pt x="717" y="480"/>
                  </a:lnTo>
                  <a:lnTo>
                    <a:pt x="733" y="496"/>
                  </a:lnTo>
                  <a:lnTo>
                    <a:pt x="818" y="560"/>
                  </a:lnTo>
                  <a:lnTo>
                    <a:pt x="750" y="584"/>
                  </a:lnTo>
                  <a:lnTo>
                    <a:pt x="666" y="584"/>
                  </a:lnTo>
                  <a:lnTo>
                    <a:pt x="599" y="568"/>
                  </a:lnTo>
                  <a:lnTo>
                    <a:pt x="582" y="584"/>
                  </a:lnTo>
                  <a:lnTo>
                    <a:pt x="573" y="608"/>
                  </a:lnTo>
                  <a:lnTo>
                    <a:pt x="607" y="640"/>
                  </a:lnTo>
                  <a:lnTo>
                    <a:pt x="658" y="648"/>
                  </a:lnTo>
                  <a:lnTo>
                    <a:pt x="683" y="648"/>
                  </a:lnTo>
                  <a:lnTo>
                    <a:pt x="700" y="664"/>
                  </a:lnTo>
                  <a:lnTo>
                    <a:pt x="700" y="680"/>
                  </a:lnTo>
                  <a:lnTo>
                    <a:pt x="683" y="704"/>
                  </a:lnTo>
                  <a:lnTo>
                    <a:pt x="674" y="712"/>
                  </a:lnTo>
                  <a:lnTo>
                    <a:pt x="649" y="712"/>
                  </a:lnTo>
                  <a:lnTo>
                    <a:pt x="599" y="696"/>
                  </a:lnTo>
                  <a:lnTo>
                    <a:pt x="548" y="688"/>
                  </a:lnTo>
                  <a:lnTo>
                    <a:pt x="523" y="680"/>
                  </a:lnTo>
                  <a:lnTo>
                    <a:pt x="506" y="664"/>
                  </a:lnTo>
                  <a:lnTo>
                    <a:pt x="447" y="592"/>
                  </a:lnTo>
                  <a:lnTo>
                    <a:pt x="438" y="552"/>
                  </a:lnTo>
                  <a:lnTo>
                    <a:pt x="438" y="536"/>
                  </a:lnTo>
                  <a:lnTo>
                    <a:pt x="430" y="512"/>
                  </a:lnTo>
                  <a:lnTo>
                    <a:pt x="380" y="496"/>
                  </a:lnTo>
                  <a:lnTo>
                    <a:pt x="337" y="480"/>
                  </a:lnTo>
                  <a:lnTo>
                    <a:pt x="253" y="424"/>
                  </a:lnTo>
                  <a:lnTo>
                    <a:pt x="287" y="424"/>
                  </a:lnTo>
                  <a:lnTo>
                    <a:pt x="321" y="440"/>
                  </a:lnTo>
                  <a:lnTo>
                    <a:pt x="396" y="440"/>
                  </a:lnTo>
                  <a:lnTo>
                    <a:pt x="565" y="448"/>
                  </a:lnTo>
                  <a:lnTo>
                    <a:pt x="624" y="432"/>
                  </a:lnTo>
                  <a:lnTo>
                    <a:pt x="658" y="416"/>
                  </a:lnTo>
                  <a:lnTo>
                    <a:pt x="683" y="384"/>
                  </a:lnTo>
                  <a:lnTo>
                    <a:pt x="708" y="320"/>
                  </a:lnTo>
                  <a:lnTo>
                    <a:pt x="717" y="288"/>
                  </a:lnTo>
                  <a:lnTo>
                    <a:pt x="708" y="256"/>
                  </a:lnTo>
                  <a:lnTo>
                    <a:pt x="666" y="208"/>
                  </a:lnTo>
                  <a:lnTo>
                    <a:pt x="599" y="192"/>
                  </a:lnTo>
                  <a:lnTo>
                    <a:pt x="447" y="152"/>
                  </a:lnTo>
                  <a:lnTo>
                    <a:pt x="371" y="128"/>
                  </a:lnTo>
                  <a:lnTo>
                    <a:pt x="304" y="128"/>
                  </a:lnTo>
                  <a:lnTo>
                    <a:pt x="152" y="128"/>
                  </a:lnTo>
                  <a:lnTo>
                    <a:pt x="177" y="104"/>
                  </a:lnTo>
                  <a:lnTo>
                    <a:pt x="186" y="96"/>
                  </a:lnTo>
                  <a:lnTo>
                    <a:pt x="169" y="88"/>
                  </a:lnTo>
                  <a:lnTo>
                    <a:pt x="127" y="80"/>
                  </a:lnTo>
                  <a:lnTo>
                    <a:pt x="110" y="112"/>
                  </a:lnTo>
                  <a:lnTo>
                    <a:pt x="76" y="120"/>
                  </a:lnTo>
                  <a:lnTo>
                    <a:pt x="76" y="144"/>
                  </a:lnTo>
                  <a:lnTo>
                    <a:pt x="42" y="176"/>
                  </a:lnTo>
                  <a:lnTo>
                    <a:pt x="9" y="224"/>
                  </a:lnTo>
                  <a:lnTo>
                    <a:pt x="0" y="272"/>
                  </a:lnTo>
                  <a:lnTo>
                    <a:pt x="26" y="336"/>
                  </a:lnTo>
                  <a:lnTo>
                    <a:pt x="68" y="352"/>
                  </a:lnTo>
                  <a:lnTo>
                    <a:pt x="110" y="392"/>
                  </a:lnTo>
                  <a:lnTo>
                    <a:pt x="93" y="448"/>
                  </a:lnTo>
                  <a:lnTo>
                    <a:pt x="144" y="544"/>
                  </a:lnTo>
                  <a:lnTo>
                    <a:pt x="211" y="608"/>
                  </a:lnTo>
                  <a:lnTo>
                    <a:pt x="169" y="656"/>
                  </a:lnTo>
                  <a:lnTo>
                    <a:pt x="177" y="712"/>
                  </a:lnTo>
                  <a:lnTo>
                    <a:pt x="245" y="752"/>
                  </a:lnTo>
                  <a:lnTo>
                    <a:pt x="287" y="808"/>
                  </a:lnTo>
                  <a:lnTo>
                    <a:pt x="270" y="856"/>
                  </a:lnTo>
                  <a:lnTo>
                    <a:pt x="337" y="896"/>
                  </a:lnTo>
                  <a:lnTo>
                    <a:pt x="388" y="944"/>
                  </a:lnTo>
                  <a:lnTo>
                    <a:pt x="380" y="1008"/>
                  </a:lnTo>
                  <a:lnTo>
                    <a:pt x="337" y="1080"/>
                  </a:lnTo>
                  <a:lnTo>
                    <a:pt x="287" y="1152"/>
                  </a:lnTo>
                  <a:lnTo>
                    <a:pt x="262" y="1248"/>
                  </a:lnTo>
                  <a:lnTo>
                    <a:pt x="278" y="1232"/>
                  </a:lnTo>
                  <a:lnTo>
                    <a:pt x="304" y="1264"/>
                  </a:lnTo>
                  <a:lnTo>
                    <a:pt x="346" y="1280"/>
                  </a:lnTo>
                  <a:lnTo>
                    <a:pt x="396" y="1288"/>
                  </a:lnTo>
                  <a:lnTo>
                    <a:pt x="396" y="1296"/>
                  </a:lnTo>
                  <a:lnTo>
                    <a:pt x="388" y="1304"/>
                  </a:lnTo>
                  <a:lnTo>
                    <a:pt x="363" y="1312"/>
                  </a:lnTo>
                  <a:lnTo>
                    <a:pt x="346" y="1312"/>
                  </a:lnTo>
                  <a:lnTo>
                    <a:pt x="337" y="1336"/>
                  </a:lnTo>
                  <a:lnTo>
                    <a:pt x="287" y="1344"/>
                  </a:lnTo>
                  <a:lnTo>
                    <a:pt x="287" y="1368"/>
                  </a:lnTo>
                  <a:lnTo>
                    <a:pt x="287" y="1392"/>
                  </a:lnTo>
                  <a:lnTo>
                    <a:pt x="278" y="1392"/>
                  </a:lnTo>
                  <a:lnTo>
                    <a:pt x="287" y="1408"/>
                  </a:lnTo>
                  <a:lnTo>
                    <a:pt x="287" y="1456"/>
                  </a:lnTo>
                  <a:lnTo>
                    <a:pt x="287" y="1520"/>
                  </a:lnTo>
                  <a:lnTo>
                    <a:pt x="329" y="1568"/>
                  </a:lnTo>
                  <a:lnTo>
                    <a:pt x="312" y="1632"/>
                  </a:lnTo>
                  <a:lnTo>
                    <a:pt x="346" y="1640"/>
                  </a:lnTo>
                  <a:lnTo>
                    <a:pt x="354" y="1680"/>
                  </a:lnTo>
                  <a:lnTo>
                    <a:pt x="388" y="1712"/>
                  </a:lnTo>
                  <a:lnTo>
                    <a:pt x="413" y="1776"/>
                  </a:lnTo>
                  <a:lnTo>
                    <a:pt x="413" y="1768"/>
                  </a:lnTo>
                  <a:lnTo>
                    <a:pt x="438" y="1768"/>
                  </a:lnTo>
                  <a:lnTo>
                    <a:pt x="464" y="1784"/>
                  </a:lnTo>
                  <a:lnTo>
                    <a:pt x="481" y="1776"/>
                  </a:lnTo>
                  <a:lnTo>
                    <a:pt x="514" y="1784"/>
                  </a:lnTo>
                  <a:lnTo>
                    <a:pt x="531" y="1800"/>
                  </a:lnTo>
                  <a:lnTo>
                    <a:pt x="573" y="1776"/>
                  </a:lnTo>
                  <a:lnTo>
                    <a:pt x="607" y="1784"/>
                  </a:lnTo>
                  <a:lnTo>
                    <a:pt x="641" y="1808"/>
                  </a:lnTo>
                  <a:lnTo>
                    <a:pt x="649" y="1840"/>
                  </a:lnTo>
                  <a:lnTo>
                    <a:pt x="649" y="1872"/>
                  </a:lnTo>
                  <a:lnTo>
                    <a:pt x="683" y="1888"/>
                  </a:lnTo>
                  <a:lnTo>
                    <a:pt x="683" y="1904"/>
                  </a:lnTo>
                  <a:lnTo>
                    <a:pt x="717" y="1928"/>
                  </a:lnTo>
                  <a:lnTo>
                    <a:pt x="759" y="1936"/>
                  </a:lnTo>
                  <a:lnTo>
                    <a:pt x="767" y="1960"/>
                  </a:lnTo>
                  <a:lnTo>
                    <a:pt x="835" y="1976"/>
                  </a:lnTo>
                  <a:lnTo>
                    <a:pt x="860" y="2000"/>
                  </a:lnTo>
                  <a:lnTo>
                    <a:pt x="843" y="2024"/>
                  </a:lnTo>
                  <a:lnTo>
                    <a:pt x="826" y="2040"/>
                  </a:lnTo>
                  <a:lnTo>
                    <a:pt x="776" y="2048"/>
                  </a:lnTo>
                  <a:lnTo>
                    <a:pt x="767" y="2072"/>
                  </a:lnTo>
                  <a:lnTo>
                    <a:pt x="792" y="2088"/>
                  </a:lnTo>
                  <a:lnTo>
                    <a:pt x="792" y="2112"/>
                  </a:lnTo>
                  <a:lnTo>
                    <a:pt x="809" y="2136"/>
                  </a:lnTo>
                  <a:lnTo>
                    <a:pt x="835" y="2168"/>
                  </a:lnTo>
                  <a:lnTo>
                    <a:pt x="868" y="2168"/>
                  </a:lnTo>
                  <a:lnTo>
                    <a:pt x="877" y="2128"/>
                  </a:lnTo>
                  <a:lnTo>
                    <a:pt x="910" y="2128"/>
                  </a:lnTo>
                  <a:lnTo>
                    <a:pt x="969" y="2096"/>
                  </a:lnTo>
                  <a:lnTo>
                    <a:pt x="1011" y="2112"/>
                  </a:lnTo>
                  <a:lnTo>
                    <a:pt x="1054" y="2136"/>
                  </a:lnTo>
                  <a:lnTo>
                    <a:pt x="1037" y="2152"/>
                  </a:lnTo>
                  <a:lnTo>
                    <a:pt x="1054" y="2192"/>
                  </a:lnTo>
                  <a:lnTo>
                    <a:pt x="1079" y="2200"/>
                  </a:lnTo>
                  <a:lnTo>
                    <a:pt x="1113" y="2200"/>
                  </a:lnTo>
                  <a:lnTo>
                    <a:pt x="1113" y="1360"/>
                  </a:lnTo>
                  <a:lnTo>
                    <a:pt x="1121" y="0"/>
                  </a:lnTo>
                  <a:lnTo>
                    <a:pt x="1116" y="8"/>
                  </a:lnTo>
                  <a:lnTo>
                    <a:pt x="101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4679" y="1384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4687" y="2"/>
              <a:ext cx="1115" cy="2190"/>
            </a:xfrm>
            <a:custGeom>
              <a:avLst/>
              <a:gdLst>
                <a:gd name="T0" fmla="*/ 1011 w 1115"/>
                <a:gd name="T1" fmla="*/ 102 h 2190"/>
                <a:gd name="T2" fmla="*/ 961 w 1115"/>
                <a:gd name="T3" fmla="*/ 174 h 2190"/>
                <a:gd name="T4" fmla="*/ 902 w 1115"/>
                <a:gd name="T5" fmla="*/ 150 h 2190"/>
                <a:gd name="T6" fmla="*/ 877 w 1115"/>
                <a:gd name="T7" fmla="*/ 134 h 2190"/>
                <a:gd name="T8" fmla="*/ 902 w 1115"/>
                <a:gd name="T9" fmla="*/ 54 h 2190"/>
                <a:gd name="T10" fmla="*/ 801 w 1115"/>
                <a:gd name="T11" fmla="*/ 14 h 2190"/>
                <a:gd name="T12" fmla="*/ 742 w 1115"/>
                <a:gd name="T13" fmla="*/ 54 h 2190"/>
                <a:gd name="T14" fmla="*/ 818 w 1115"/>
                <a:gd name="T15" fmla="*/ 190 h 2190"/>
                <a:gd name="T16" fmla="*/ 902 w 1115"/>
                <a:gd name="T17" fmla="*/ 254 h 2190"/>
                <a:gd name="T18" fmla="*/ 801 w 1115"/>
                <a:gd name="T19" fmla="*/ 302 h 2190"/>
                <a:gd name="T20" fmla="*/ 776 w 1115"/>
                <a:gd name="T21" fmla="*/ 350 h 2190"/>
                <a:gd name="T22" fmla="*/ 717 w 1115"/>
                <a:gd name="T23" fmla="*/ 470 h 2190"/>
                <a:gd name="T24" fmla="*/ 750 w 1115"/>
                <a:gd name="T25" fmla="*/ 574 h 2190"/>
                <a:gd name="T26" fmla="*/ 582 w 1115"/>
                <a:gd name="T27" fmla="*/ 574 h 2190"/>
                <a:gd name="T28" fmla="*/ 658 w 1115"/>
                <a:gd name="T29" fmla="*/ 638 h 2190"/>
                <a:gd name="T30" fmla="*/ 700 w 1115"/>
                <a:gd name="T31" fmla="*/ 670 h 2190"/>
                <a:gd name="T32" fmla="*/ 649 w 1115"/>
                <a:gd name="T33" fmla="*/ 702 h 2190"/>
                <a:gd name="T34" fmla="*/ 523 w 1115"/>
                <a:gd name="T35" fmla="*/ 670 h 2190"/>
                <a:gd name="T36" fmla="*/ 438 w 1115"/>
                <a:gd name="T37" fmla="*/ 542 h 2190"/>
                <a:gd name="T38" fmla="*/ 380 w 1115"/>
                <a:gd name="T39" fmla="*/ 486 h 2190"/>
                <a:gd name="T40" fmla="*/ 287 w 1115"/>
                <a:gd name="T41" fmla="*/ 414 h 2190"/>
                <a:gd name="T42" fmla="*/ 565 w 1115"/>
                <a:gd name="T43" fmla="*/ 438 h 2190"/>
                <a:gd name="T44" fmla="*/ 683 w 1115"/>
                <a:gd name="T45" fmla="*/ 374 h 2190"/>
                <a:gd name="T46" fmla="*/ 708 w 1115"/>
                <a:gd name="T47" fmla="*/ 246 h 2190"/>
                <a:gd name="T48" fmla="*/ 447 w 1115"/>
                <a:gd name="T49" fmla="*/ 142 h 2190"/>
                <a:gd name="T50" fmla="*/ 152 w 1115"/>
                <a:gd name="T51" fmla="*/ 118 h 2190"/>
                <a:gd name="T52" fmla="*/ 169 w 1115"/>
                <a:gd name="T53" fmla="*/ 78 h 2190"/>
                <a:gd name="T54" fmla="*/ 76 w 1115"/>
                <a:gd name="T55" fmla="*/ 110 h 2190"/>
                <a:gd name="T56" fmla="*/ 9 w 1115"/>
                <a:gd name="T57" fmla="*/ 214 h 2190"/>
                <a:gd name="T58" fmla="*/ 68 w 1115"/>
                <a:gd name="T59" fmla="*/ 342 h 2190"/>
                <a:gd name="T60" fmla="*/ 144 w 1115"/>
                <a:gd name="T61" fmla="*/ 534 h 2190"/>
                <a:gd name="T62" fmla="*/ 177 w 1115"/>
                <a:gd name="T63" fmla="*/ 702 h 2190"/>
                <a:gd name="T64" fmla="*/ 270 w 1115"/>
                <a:gd name="T65" fmla="*/ 846 h 2190"/>
                <a:gd name="T66" fmla="*/ 380 w 1115"/>
                <a:gd name="T67" fmla="*/ 998 h 2190"/>
                <a:gd name="T68" fmla="*/ 262 w 1115"/>
                <a:gd name="T69" fmla="*/ 1238 h 2190"/>
                <a:gd name="T70" fmla="*/ 346 w 1115"/>
                <a:gd name="T71" fmla="*/ 1270 h 2190"/>
                <a:gd name="T72" fmla="*/ 388 w 1115"/>
                <a:gd name="T73" fmla="*/ 1294 h 2190"/>
                <a:gd name="T74" fmla="*/ 337 w 1115"/>
                <a:gd name="T75" fmla="*/ 1326 h 2190"/>
                <a:gd name="T76" fmla="*/ 287 w 1115"/>
                <a:gd name="T77" fmla="*/ 1382 h 2190"/>
                <a:gd name="T78" fmla="*/ 287 w 1115"/>
                <a:gd name="T79" fmla="*/ 1446 h 2190"/>
                <a:gd name="T80" fmla="*/ 312 w 1115"/>
                <a:gd name="T81" fmla="*/ 1622 h 2190"/>
                <a:gd name="T82" fmla="*/ 388 w 1115"/>
                <a:gd name="T83" fmla="*/ 1702 h 2190"/>
                <a:gd name="T84" fmla="*/ 438 w 1115"/>
                <a:gd name="T85" fmla="*/ 1758 h 2190"/>
                <a:gd name="T86" fmla="*/ 514 w 1115"/>
                <a:gd name="T87" fmla="*/ 1774 h 2190"/>
                <a:gd name="T88" fmla="*/ 607 w 1115"/>
                <a:gd name="T89" fmla="*/ 1774 h 2190"/>
                <a:gd name="T90" fmla="*/ 649 w 1115"/>
                <a:gd name="T91" fmla="*/ 1862 h 2190"/>
                <a:gd name="T92" fmla="*/ 717 w 1115"/>
                <a:gd name="T93" fmla="*/ 1918 h 2190"/>
                <a:gd name="T94" fmla="*/ 835 w 1115"/>
                <a:gd name="T95" fmla="*/ 1966 h 2190"/>
                <a:gd name="T96" fmla="*/ 826 w 1115"/>
                <a:gd name="T97" fmla="*/ 2030 h 2190"/>
                <a:gd name="T98" fmla="*/ 792 w 1115"/>
                <a:gd name="T99" fmla="*/ 2078 h 2190"/>
                <a:gd name="T100" fmla="*/ 835 w 1115"/>
                <a:gd name="T101" fmla="*/ 2158 h 2190"/>
                <a:gd name="T102" fmla="*/ 877 w 1115"/>
                <a:gd name="T103" fmla="*/ 2118 h 2190"/>
                <a:gd name="T104" fmla="*/ 1011 w 1115"/>
                <a:gd name="T105" fmla="*/ 2102 h 2190"/>
                <a:gd name="T106" fmla="*/ 1054 w 1115"/>
                <a:gd name="T107" fmla="*/ 2182 h 2190"/>
                <a:gd name="T108" fmla="*/ 1115 w 1115"/>
                <a:gd name="T109" fmla="*/ 0 h 219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15" h="2190">
                  <a:moveTo>
                    <a:pt x="1011" y="0"/>
                  </a:moveTo>
                  <a:lnTo>
                    <a:pt x="995" y="54"/>
                  </a:lnTo>
                  <a:lnTo>
                    <a:pt x="1011" y="102"/>
                  </a:lnTo>
                  <a:lnTo>
                    <a:pt x="1011" y="126"/>
                  </a:lnTo>
                  <a:lnTo>
                    <a:pt x="1003" y="150"/>
                  </a:lnTo>
                  <a:lnTo>
                    <a:pt x="961" y="174"/>
                  </a:lnTo>
                  <a:lnTo>
                    <a:pt x="936" y="174"/>
                  </a:lnTo>
                  <a:lnTo>
                    <a:pt x="919" y="158"/>
                  </a:lnTo>
                  <a:lnTo>
                    <a:pt x="902" y="150"/>
                  </a:lnTo>
                  <a:lnTo>
                    <a:pt x="893" y="158"/>
                  </a:lnTo>
                  <a:lnTo>
                    <a:pt x="877" y="158"/>
                  </a:lnTo>
                  <a:lnTo>
                    <a:pt x="877" y="134"/>
                  </a:lnTo>
                  <a:lnTo>
                    <a:pt x="877" y="102"/>
                  </a:lnTo>
                  <a:lnTo>
                    <a:pt x="893" y="78"/>
                  </a:lnTo>
                  <a:lnTo>
                    <a:pt x="902" y="54"/>
                  </a:lnTo>
                  <a:lnTo>
                    <a:pt x="893" y="38"/>
                  </a:lnTo>
                  <a:lnTo>
                    <a:pt x="851" y="6"/>
                  </a:lnTo>
                  <a:lnTo>
                    <a:pt x="801" y="14"/>
                  </a:lnTo>
                  <a:lnTo>
                    <a:pt x="750" y="30"/>
                  </a:lnTo>
                  <a:lnTo>
                    <a:pt x="700" y="38"/>
                  </a:lnTo>
                  <a:lnTo>
                    <a:pt x="742" y="54"/>
                  </a:lnTo>
                  <a:lnTo>
                    <a:pt x="784" y="78"/>
                  </a:lnTo>
                  <a:lnTo>
                    <a:pt x="809" y="166"/>
                  </a:lnTo>
                  <a:lnTo>
                    <a:pt x="818" y="190"/>
                  </a:lnTo>
                  <a:lnTo>
                    <a:pt x="843" y="190"/>
                  </a:lnTo>
                  <a:lnTo>
                    <a:pt x="877" y="214"/>
                  </a:lnTo>
                  <a:lnTo>
                    <a:pt x="902" y="254"/>
                  </a:lnTo>
                  <a:lnTo>
                    <a:pt x="910" y="302"/>
                  </a:lnTo>
                  <a:lnTo>
                    <a:pt x="851" y="294"/>
                  </a:lnTo>
                  <a:lnTo>
                    <a:pt x="801" y="302"/>
                  </a:lnTo>
                  <a:lnTo>
                    <a:pt x="784" y="310"/>
                  </a:lnTo>
                  <a:lnTo>
                    <a:pt x="784" y="318"/>
                  </a:lnTo>
                  <a:lnTo>
                    <a:pt x="776" y="350"/>
                  </a:lnTo>
                  <a:lnTo>
                    <a:pt x="750" y="390"/>
                  </a:lnTo>
                  <a:lnTo>
                    <a:pt x="725" y="438"/>
                  </a:lnTo>
                  <a:lnTo>
                    <a:pt x="717" y="470"/>
                  </a:lnTo>
                  <a:lnTo>
                    <a:pt x="733" y="486"/>
                  </a:lnTo>
                  <a:lnTo>
                    <a:pt x="818" y="550"/>
                  </a:lnTo>
                  <a:lnTo>
                    <a:pt x="750" y="574"/>
                  </a:lnTo>
                  <a:lnTo>
                    <a:pt x="666" y="574"/>
                  </a:lnTo>
                  <a:lnTo>
                    <a:pt x="599" y="558"/>
                  </a:lnTo>
                  <a:lnTo>
                    <a:pt x="582" y="574"/>
                  </a:lnTo>
                  <a:lnTo>
                    <a:pt x="573" y="598"/>
                  </a:lnTo>
                  <a:lnTo>
                    <a:pt x="607" y="630"/>
                  </a:lnTo>
                  <a:lnTo>
                    <a:pt x="658" y="638"/>
                  </a:lnTo>
                  <a:lnTo>
                    <a:pt x="683" y="638"/>
                  </a:lnTo>
                  <a:lnTo>
                    <a:pt x="700" y="654"/>
                  </a:lnTo>
                  <a:lnTo>
                    <a:pt x="700" y="670"/>
                  </a:lnTo>
                  <a:lnTo>
                    <a:pt x="683" y="694"/>
                  </a:lnTo>
                  <a:lnTo>
                    <a:pt x="674" y="702"/>
                  </a:lnTo>
                  <a:lnTo>
                    <a:pt x="649" y="702"/>
                  </a:lnTo>
                  <a:lnTo>
                    <a:pt x="599" y="686"/>
                  </a:lnTo>
                  <a:lnTo>
                    <a:pt x="548" y="678"/>
                  </a:lnTo>
                  <a:lnTo>
                    <a:pt x="523" y="670"/>
                  </a:lnTo>
                  <a:lnTo>
                    <a:pt x="506" y="654"/>
                  </a:lnTo>
                  <a:lnTo>
                    <a:pt x="447" y="582"/>
                  </a:lnTo>
                  <a:lnTo>
                    <a:pt x="438" y="542"/>
                  </a:lnTo>
                  <a:lnTo>
                    <a:pt x="438" y="526"/>
                  </a:lnTo>
                  <a:lnTo>
                    <a:pt x="430" y="502"/>
                  </a:lnTo>
                  <a:lnTo>
                    <a:pt x="380" y="486"/>
                  </a:lnTo>
                  <a:lnTo>
                    <a:pt x="337" y="470"/>
                  </a:lnTo>
                  <a:lnTo>
                    <a:pt x="253" y="414"/>
                  </a:lnTo>
                  <a:lnTo>
                    <a:pt x="287" y="414"/>
                  </a:lnTo>
                  <a:lnTo>
                    <a:pt x="321" y="430"/>
                  </a:lnTo>
                  <a:lnTo>
                    <a:pt x="396" y="430"/>
                  </a:lnTo>
                  <a:lnTo>
                    <a:pt x="565" y="438"/>
                  </a:lnTo>
                  <a:lnTo>
                    <a:pt x="624" y="422"/>
                  </a:lnTo>
                  <a:lnTo>
                    <a:pt x="658" y="406"/>
                  </a:lnTo>
                  <a:lnTo>
                    <a:pt x="683" y="374"/>
                  </a:lnTo>
                  <a:lnTo>
                    <a:pt x="708" y="310"/>
                  </a:lnTo>
                  <a:lnTo>
                    <a:pt x="717" y="278"/>
                  </a:lnTo>
                  <a:lnTo>
                    <a:pt x="708" y="246"/>
                  </a:lnTo>
                  <a:lnTo>
                    <a:pt x="666" y="198"/>
                  </a:lnTo>
                  <a:lnTo>
                    <a:pt x="599" y="182"/>
                  </a:lnTo>
                  <a:lnTo>
                    <a:pt x="447" y="142"/>
                  </a:lnTo>
                  <a:lnTo>
                    <a:pt x="371" y="118"/>
                  </a:lnTo>
                  <a:lnTo>
                    <a:pt x="304" y="118"/>
                  </a:lnTo>
                  <a:lnTo>
                    <a:pt x="152" y="118"/>
                  </a:lnTo>
                  <a:lnTo>
                    <a:pt x="177" y="94"/>
                  </a:lnTo>
                  <a:lnTo>
                    <a:pt x="186" y="86"/>
                  </a:lnTo>
                  <a:lnTo>
                    <a:pt x="169" y="78"/>
                  </a:lnTo>
                  <a:lnTo>
                    <a:pt x="127" y="70"/>
                  </a:lnTo>
                  <a:lnTo>
                    <a:pt x="110" y="102"/>
                  </a:lnTo>
                  <a:lnTo>
                    <a:pt x="76" y="110"/>
                  </a:lnTo>
                  <a:lnTo>
                    <a:pt x="76" y="134"/>
                  </a:lnTo>
                  <a:lnTo>
                    <a:pt x="42" y="166"/>
                  </a:lnTo>
                  <a:lnTo>
                    <a:pt x="9" y="214"/>
                  </a:lnTo>
                  <a:lnTo>
                    <a:pt x="0" y="262"/>
                  </a:lnTo>
                  <a:lnTo>
                    <a:pt x="26" y="326"/>
                  </a:lnTo>
                  <a:lnTo>
                    <a:pt x="68" y="342"/>
                  </a:lnTo>
                  <a:lnTo>
                    <a:pt x="110" y="382"/>
                  </a:lnTo>
                  <a:lnTo>
                    <a:pt x="93" y="438"/>
                  </a:lnTo>
                  <a:lnTo>
                    <a:pt x="144" y="534"/>
                  </a:lnTo>
                  <a:lnTo>
                    <a:pt x="211" y="598"/>
                  </a:lnTo>
                  <a:lnTo>
                    <a:pt x="169" y="646"/>
                  </a:lnTo>
                  <a:lnTo>
                    <a:pt x="177" y="702"/>
                  </a:lnTo>
                  <a:lnTo>
                    <a:pt x="245" y="742"/>
                  </a:lnTo>
                  <a:lnTo>
                    <a:pt x="287" y="798"/>
                  </a:lnTo>
                  <a:lnTo>
                    <a:pt x="270" y="846"/>
                  </a:lnTo>
                  <a:lnTo>
                    <a:pt x="337" y="886"/>
                  </a:lnTo>
                  <a:lnTo>
                    <a:pt x="388" y="934"/>
                  </a:lnTo>
                  <a:lnTo>
                    <a:pt x="380" y="998"/>
                  </a:lnTo>
                  <a:lnTo>
                    <a:pt x="337" y="1070"/>
                  </a:lnTo>
                  <a:lnTo>
                    <a:pt x="287" y="1142"/>
                  </a:lnTo>
                  <a:lnTo>
                    <a:pt x="262" y="1238"/>
                  </a:lnTo>
                  <a:lnTo>
                    <a:pt x="278" y="1222"/>
                  </a:lnTo>
                  <a:lnTo>
                    <a:pt x="304" y="1254"/>
                  </a:lnTo>
                  <a:lnTo>
                    <a:pt x="346" y="1270"/>
                  </a:lnTo>
                  <a:lnTo>
                    <a:pt x="396" y="1278"/>
                  </a:lnTo>
                  <a:lnTo>
                    <a:pt x="396" y="1286"/>
                  </a:lnTo>
                  <a:lnTo>
                    <a:pt x="388" y="1294"/>
                  </a:lnTo>
                  <a:lnTo>
                    <a:pt x="363" y="1302"/>
                  </a:lnTo>
                  <a:lnTo>
                    <a:pt x="346" y="1302"/>
                  </a:lnTo>
                  <a:lnTo>
                    <a:pt x="337" y="1326"/>
                  </a:lnTo>
                  <a:lnTo>
                    <a:pt x="287" y="1334"/>
                  </a:lnTo>
                  <a:lnTo>
                    <a:pt x="287" y="1358"/>
                  </a:lnTo>
                  <a:lnTo>
                    <a:pt x="287" y="1382"/>
                  </a:lnTo>
                  <a:lnTo>
                    <a:pt x="278" y="1382"/>
                  </a:lnTo>
                  <a:lnTo>
                    <a:pt x="287" y="1398"/>
                  </a:lnTo>
                  <a:lnTo>
                    <a:pt x="287" y="1446"/>
                  </a:lnTo>
                  <a:lnTo>
                    <a:pt x="287" y="1510"/>
                  </a:lnTo>
                  <a:lnTo>
                    <a:pt x="329" y="1558"/>
                  </a:lnTo>
                  <a:lnTo>
                    <a:pt x="312" y="1622"/>
                  </a:lnTo>
                  <a:lnTo>
                    <a:pt x="346" y="1630"/>
                  </a:lnTo>
                  <a:lnTo>
                    <a:pt x="354" y="1670"/>
                  </a:lnTo>
                  <a:lnTo>
                    <a:pt x="388" y="1702"/>
                  </a:lnTo>
                  <a:lnTo>
                    <a:pt x="413" y="1766"/>
                  </a:lnTo>
                  <a:lnTo>
                    <a:pt x="413" y="1758"/>
                  </a:lnTo>
                  <a:lnTo>
                    <a:pt x="438" y="1758"/>
                  </a:lnTo>
                  <a:lnTo>
                    <a:pt x="464" y="1774"/>
                  </a:lnTo>
                  <a:lnTo>
                    <a:pt x="481" y="1766"/>
                  </a:lnTo>
                  <a:lnTo>
                    <a:pt x="514" y="1774"/>
                  </a:lnTo>
                  <a:lnTo>
                    <a:pt x="531" y="1790"/>
                  </a:lnTo>
                  <a:lnTo>
                    <a:pt x="573" y="1766"/>
                  </a:lnTo>
                  <a:lnTo>
                    <a:pt x="607" y="1774"/>
                  </a:lnTo>
                  <a:lnTo>
                    <a:pt x="641" y="1798"/>
                  </a:lnTo>
                  <a:lnTo>
                    <a:pt x="649" y="1830"/>
                  </a:lnTo>
                  <a:lnTo>
                    <a:pt x="649" y="1862"/>
                  </a:lnTo>
                  <a:lnTo>
                    <a:pt x="683" y="1878"/>
                  </a:lnTo>
                  <a:lnTo>
                    <a:pt x="683" y="1894"/>
                  </a:lnTo>
                  <a:lnTo>
                    <a:pt x="717" y="1918"/>
                  </a:lnTo>
                  <a:lnTo>
                    <a:pt x="759" y="1926"/>
                  </a:lnTo>
                  <a:lnTo>
                    <a:pt x="767" y="1950"/>
                  </a:lnTo>
                  <a:lnTo>
                    <a:pt x="835" y="1966"/>
                  </a:lnTo>
                  <a:lnTo>
                    <a:pt x="860" y="1990"/>
                  </a:lnTo>
                  <a:lnTo>
                    <a:pt x="843" y="2014"/>
                  </a:lnTo>
                  <a:lnTo>
                    <a:pt x="826" y="2030"/>
                  </a:lnTo>
                  <a:lnTo>
                    <a:pt x="776" y="2038"/>
                  </a:lnTo>
                  <a:lnTo>
                    <a:pt x="767" y="2062"/>
                  </a:lnTo>
                  <a:lnTo>
                    <a:pt x="792" y="2078"/>
                  </a:lnTo>
                  <a:lnTo>
                    <a:pt x="792" y="2102"/>
                  </a:lnTo>
                  <a:lnTo>
                    <a:pt x="809" y="2126"/>
                  </a:lnTo>
                  <a:lnTo>
                    <a:pt x="835" y="2158"/>
                  </a:lnTo>
                  <a:lnTo>
                    <a:pt x="868" y="2158"/>
                  </a:lnTo>
                  <a:lnTo>
                    <a:pt x="877" y="2118"/>
                  </a:lnTo>
                  <a:lnTo>
                    <a:pt x="910" y="2118"/>
                  </a:lnTo>
                  <a:lnTo>
                    <a:pt x="969" y="2086"/>
                  </a:lnTo>
                  <a:lnTo>
                    <a:pt x="1011" y="2102"/>
                  </a:lnTo>
                  <a:lnTo>
                    <a:pt x="1054" y="2126"/>
                  </a:lnTo>
                  <a:lnTo>
                    <a:pt x="1037" y="2142"/>
                  </a:lnTo>
                  <a:lnTo>
                    <a:pt x="1054" y="2182"/>
                  </a:lnTo>
                  <a:lnTo>
                    <a:pt x="1079" y="2190"/>
                  </a:lnTo>
                  <a:lnTo>
                    <a:pt x="1113" y="2190"/>
                  </a:lnTo>
                  <a:lnTo>
                    <a:pt x="1115" y="0"/>
                  </a:lnTo>
                  <a:lnTo>
                    <a:pt x="1011" y="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4274" y="136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3845" y="312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4274" y="128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3845" y="304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3423" y="0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18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9" y="374"/>
                  </a:lnTo>
                  <a:lnTo>
                    <a:pt x="641" y="368"/>
                  </a:lnTo>
                  <a:lnTo>
                    <a:pt x="645" y="418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3423" y="-8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22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1239 w 1340"/>
                <a:gd name="T99" fmla="*/ 104 h 16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8" y="376"/>
                  </a:lnTo>
                  <a:lnTo>
                    <a:pt x="639" y="374"/>
                  </a:lnTo>
                  <a:lnTo>
                    <a:pt x="645" y="422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270C2-DF05-4C98-8F8D-C59B00AC7ED9}" type="slidenum">
              <a:rPr lang="de-DE"/>
              <a:pPr/>
              <a:t>5</a:t>
            </a:fld>
            <a:endParaRPr lang="de-DE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European Remote Access Network (</a:t>
            </a:r>
            <a:r>
              <a:rPr lang="en-US" sz="2800" dirty="0" err="1" smtClean="0"/>
              <a:t>Eu</a:t>
            </a:r>
            <a:r>
              <a:rPr lang="en-US" sz="2800" dirty="0" smtClean="0"/>
              <a:t>-RAN)</a:t>
            </a:r>
            <a:endParaRPr lang="en-US" sz="2800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idx="1"/>
          </p:nvPr>
        </p:nvSpPr>
        <p:spPr>
          <a:xfrm>
            <a:off x="628650" y="1811338"/>
            <a:ext cx="8670925" cy="4394200"/>
          </a:xfrm>
        </p:spPr>
        <p:txBody>
          <a:bodyPr>
            <a:normAutofit/>
          </a:bodyPr>
          <a:lstStyle/>
          <a:p>
            <a:r>
              <a:rPr lang="en-US" dirty="0" smtClean="0"/>
              <a:t>There </a:t>
            </a:r>
            <a:r>
              <a:rPr lang="en-US" dirty="0" smtClean="0"/>
              <a:t>is one </a:t>
            </a:r>
            <a:r>
              <a:rPr lang="en-US" dirty="0"/>
              <a:t>European Research Area (ERA) but</a:t>
            </a:r>
          </a:p>
          <a:p>
            <a:r>
              <a:rPr lang="en-US" dirty="0"/>
              <a:t>many country specific differences regarding:</a:t>
            </a:r>
          </a:p>
          <a:p>
            <a:pPr lvl="1"/>
            <a:r>
              <a:rPr lang="en-US" dirty="0" smtClean="0"/>
              <a:t>Content related issues (e.g. educational, </a:t>
            </a:r>
            <a:r>
              <a:rPr lang="en-US" dirty="0" err="1" smtClean="0"/>
              <a:t>labour</a:t>
            </a:r>
            <a:r>
              <a:rPr lang="en-US" dirty="0" smtClean="0"/>
              <a:t> market system)</a:t>
            </a:r>
            <a:endParaRPr lang="en-US" dirty="0"/>
          </a:p>
          <a:p>
            <a:pPr lvl="1"/>
            <a:r>
              <a:rPr lang="en-US" dirty="0" smtClean="0"/>
              <a:t>Data access issues (e.g. accreditation process, disclosure control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Data Documentation standards (language, coverage, used standard)</a:t>
            </a:r>
            <a:endParaRPr lang="en-US" dirty="0" smtClean="0"/>
          </a:p>
          <a:p>
            <a:r>
              <a:rPr lang="en-US" dirty="0" smtClean="0"/>
              <a:t>High obstacle for </a:t>
            </a:r>
            <a:r>
              <a:rPr lang="en-US" dirty="0" smtClean="0"/>
              <a:t>starting transnational </a:t>
            </a:r>
            <a:r>
              <a:rPr lang="en-US" dirty="0" smtClean="0"/>
              <a:t>research projects; even more for comparative research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71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270C2-DF05-4C98-8F8D-C59B00AC7ED9}" type="slidenum">
              <a:rPr lang="de-DE"/>
              <a:pPr/>
              <a:t>6</a:t>
            </a:fld>
            <a:endParaRPr lang="de-DE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Data Documentation</a:t>
            </a: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Central point for data documentation</a:t>
            </a:r>
          </a:p>
          <a:p>
            <a:r>
              <a:rPr lang="en-GB" dirty="0" smtClean="0"/>
              <a:t>Complete documentation for a international </a:t>
            </a:r>
            <a:r>
              <a:rPr lang="en-GB" dirty="0" smtClean="0"/>
              <a:t>audience (language)</a:t>
            </a:r>
            <a:endParaRPr lang="en-GB" dirty="0" smtClean="0"/>
          </a:p>
          <a:p>
            <a:r>
              <a:rPr lang="en-GB" dirty="0" smtClean="0"/>
              <a:t>Documentation available when searching for data (unrestricted) and when working with data (restricted)</a:t>
            </a:r>
          </a:p>
          <a:p>
            <a:r>
              <a:rPr lang="en-GB" dirty="0" smtClean="0"/>
              <a:t>Standard for data documentation regarding:</a:t>
            </a:r>
          </a:p>
          <a:p>
            <a:pPr lvl="1"/>
            <a:r>
              <a:rPr lang="en-GB" dirty="0" smtClean="0"/>
              <a:t>Usability for researcher (know where to find what)</a:t>
            </a:r>
          </a:p>
          <a:p>
            <a:pPr lvl="1"/>
            <a:r>
              <a:rPr lang="en-GB" dirty="0" smtClean="0"/>
              <a:t>Usability for machines (machine-readable)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5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270C2-DF05-4C98-8F8D-C59B00AC7ED9}" type="slidenum">
              <a:rPr lang="de-DE"/>
              <a:pPr/>
              <a:t>7</a:t>
            </a:fld>
            <a:endParaRPr lang="de-DE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Documentation needs - content</a:t>
            </a:r>
            <a:endParaRPr lang="en-US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data sources are available?</a:t>
            </a:r>
          </a:p>
          <a:p>
            <a:pPr lvl="1"/>
            <a:r>
              <a:rPr lang="en-GB" dirty="0" smtClean="0"/>
              <a:t>Description on “study” level (not only survey data)</a:t>
            </a:r>
          </a:p>
          <a:p>
            <a:r>
              <a:rPr lang="en-GB" dirty="0" smtClean="0"/>
              <a:t>What is the content and quality on variable level?</a:t>
            </a:r>
          </a:p>
          <a:p>
            <a:pPr lvl="1"/>
            <a:r>
              <a:rPr lang="en-GB" dirty="0" smtClean="0"/>
              <a:t>What exactly is measured and how good is this done</a:t>
            </a:r>
          </a:p>
          <a:p>
            <a:r>
              <a:rPr lang="en-GB" dirty="0" smtClean="0"/>
              <a:t>What is the accreditation procedure?</a:t>
            </a:r>
          </a:p>
          <a:p>
            <a:pPr lvl="1"/>
            <a:r>
              <a:rPr lang="en-GB" dirty="0" smtClean="0"/>
              <a:t>Simple online form or proposal and scientific board; what is the expected duration of the procedure?</a:t>
            </a:r>
          </a:p>
          <a:p>
            <a:r>
              <a:rPr lang="en-GB" dirty="0" smtClean="0"/>
              <a:t>What are the access ways to work with data?</a:t>
            </a:r>
          </a:p>
          <a:p>
            <a:pPr lvl="1"/>
            <a:r>
              <a:rPr lang="en-GB" dirty="0" smtClean="0"/>
              <a:t>Download file, travel to data </a:t>
            </a:r>
            <a:r>
              <a:rPr lang="en-GB" dirty="0" err="1" smtClean="0"/>
              <a:t>holde</a:t>
            </a:r>
            <a:r>
              <a:rPr lang="en-GB" dirty="0" smtClean="0"/>
              <a:t>, use remote access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2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270C2-DF05-4C98-8F8D-C59B00AC7ED9}" type="slidenum">
              <a:rPr lang="de-DE"/>
              <a:pPr/>
              <a:t>8</a:t>
            </a:fld>
            <a:endParaRPr lang="de-DE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Documentation needs - technic</a:t>
            </a:r>
            <a:endParaRPr lang="en-US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Data Documentation standard</a:t>
            </a:r>
          </a:p>
          <a:p>
            <a:pPr lvl="1"/>
            <a:r>
              <a:rPr lang="en-GB" dirty="0" smtClean="0"/>
              <a:t>Frontend (for user) and backend for </a:t>
            </a:r>
            <a:r>
              <a:rPr lang="en-GB" dirty="0" smtClean="0"/>
              <a:t>software and interfaces</a:t>
            </a:r>
          </a:p>
          <a:p>
            <a:endParaRPr lang="en-GB" dirty="0" smtClean="0"/>
          </a:p>
          <a:p>
            <a:r>
              <a:rPr lang="en-GB" dirty="0" smtClean="0"/>
              <a:t>Harvesting mechanism for data documentation</a:t>
            </a:r>
          </a:p>
          <a:p>
            <a:pPr lvl="1"/>
            <a:r>
              <a:rPr lang="en-GB" dirty="0" smtClean="0"/>
              <a:t>Easy way to collect information from all partners</a:t>
            </a:r>
          </a:p>
          <a:p>
            <a:pPr lvl="1"/>
            <a:r>
              <a:rPr lang="en-GB" dirty="0" smtClean="0"/>
              <a:t>Data Documentation standard for exchange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04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270C2-DF05-4C98-8F8D-C59B00AC7ED9}" type="slidenum">
              <a:rPr lang="de-DE"/>
              <a:pPr/>
              <a:t>9</a:t>
            </a:fld>
            <a:endParaRPr lang="de-DE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Documentation needs - technic</a:t>
            </a:r>
            <a:endParaRPr lang="en-US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documentation available in restricted and non-restricted virtual research environments</a:t>
            </a:r>
          </a:p>
          <a:p>
            <a:pPr lvl="1"/>
            <a:r>
              <a:rPr lang="en-GB" dirty="0"/>
              <a:t>For finding right data before project</a:t>
            </a:r>
          </a:p>
          <a:p>
            <a:pPr lvl="1"/>
            <a:r>
              <a:rPr lang="en-GB" dirty="0"/>
              <a:t>For understanding details about data during projects</a:t>
            </a:r>
          </a:p>
          <a:p>
            <a:r>
              <a:rPr lang="en-GB" dirty="0" smtClean="0"/>
              <a:t>Archiving and long-time preservation</a:t>
            </a:r>
            <a:endParaRPr lang="en-GB" dirty="0" smtClean="0"/>
          </a:p>
          <a:p>
            <a:pPr lvl="1"/>
            <a:r>
              <a:rPr lang="en-GB" dirty="0" smtClean="0"/>
              <a:t>Support on a technical level to ensure the preservation of complete project documentations</a:t>
            </a:r>
          </a:p>
          <a:p>
            <a:pPr lvl="1"/>
            <a:r>
              <a:rPr lang="en-GB" dirty="0" smtClean="0"/>
              <a:t>Enable the possibility to reproduce and build on conducted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82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C35A"/>
      </a:accent1>
      <a:accent2>
        <a:srgbClr val="333399"/>
      </a:accent2>
      <a:accent3>
        <a:srgbClr val="FFFFFF"/>
      </a:accent3>
      <a:accent4>
        <a:srgbClr val="000000"/>
      </a:accent4>
      <a:accent5>
        <a:srgbClr val="FBDEB5"/>
      </a:accent5>
      <a:accent6>
        <a:srgbClr val="2D2D8A"/>
      </a:accent6>
      <a:hlink>
        <a:srgbClr val="CCCCFF"/>
      </a:hlink>
      <a:folHlink>
        <a:srgbClr val="9DC2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8C35A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BDEB5"/>
        </a:accent5>
        <a:accent6>
          <a:srgbClr val="2D2D8A"/>
        </a:accent6>
        <a:hlink>
          <a:srgbClr val="CCCCFF"/>
        </a:hlink>
        <a:folHlink>
          <a:srgbClr val="9DC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582</Words>
  <Application>Microsoft Office PowerPoint</Application>
  <PresentationFormat>A4-Papier (210x297 mm)</PresentationFormat>
  <Paragraphs>108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Agfa Rotis Semisans</vt:lpstr>
      <vt:lpstr>Arial</vt:lpstr>
      <vt:lpstr>Calibri</vt:lpstr>
      <vt:lpstr>Wingdings</vt:lpstr>
      <vt:lpstr>Standarddesign</vt:lpstr>
      <vt:lpstr>New Solutions for Transnational Access and the Need for Proper Data Documentation</vt:lpstr>
      <vt:lpstr>Outline</vt:lpstr>
      <vt:lpstr>Safe Centre approach</vt:lpstr>
      <vt:lpstr>European Remote Access Network (Eu-RAN)</vt:lpstr>
      <vt:lpstr>European Remote Access Network (Eu-RAN)</vt:lpstr>
      <vt:lpstr>Challenges for Data Documentation</vt:lpstr>
      <vt:lpstr>Documentation needs - content</vt:lpstr>
      <vt:lpstr>Documentation needs - technic</vt:lpstr>
      <vt:lpstr>Documentation needs - technic</vt:lpstr>
      <vt:lpstr>European Remote Access Network (Eu-RAN)</vt:lpstr>
      <vt:lpstr>European Remote Access Network (Eu-RAN)</vt:lpstr>
      <vt:lpstr>Data without Boundaries (DwB) project</vt:lpstr>
      <vt:lpstr>European Research Area Consortium (ERIC)</vt:lpstr>
      <vt:lpstr>Summary</vt:lpstr>
      <vt:lpstr>Thank you for your attention</vt:lpstr>
    </vt:vector>
  </TitlesOfParts>
  <Company>Bundesagentur für Arbeit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KlotzP</dc:creator>
  <cp:lastModifiedBy>David Schiller</cp:lastModifiedBy>
  <cp:revision>217</cp:revision>
  <dcterms:created xsi:type="dcterms:W3CDTF">2007-10-24T11:24:10Z</dcterms:created>
  <dcterms:modified xsi:type="dcterms:W3CDTF">2014-03-24T04:32:02Z</dcterms:modified>
</cp:coreProperties>
</file>