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1"/>
  </p:notesMasterIdLst>
  <p:sldIdLst>
    <p:sldId id="256" r:id="rId3"/>
    <p:sldId id="257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5" r:id="rId27"/>
    <p:sldId id="296" r:id="rId28"/>
    <p:sldId id="298" r:id="rId29"/>
    <p:sldId id="299" r:id="rId30"/>
  </p:sldIdLst>
  <p:sldSz cx="9144000" cy="6858000" type="screen4x3"/>
  <p:notesSz cx="7099300" cy="9382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92" autoAdjust="0"/>
  </p:normalViewPr>
  <p:slideViewPr>
    <p:cSldViewPr>
      <p:cViewPr varScale="1">
        <p:scale>
          <a:sx n="77" d="100"/>
          <a:sy n="77" d="100"/>
        </p:scale>
        <p:origin x="19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4C328-6DF5-4334-B507-3D2D8B968B62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C870D4-255F-48F5-A70F-5C19BE981EEA}">
      <dgm:prSet phldrT="[Text]"/>
      <dgm:spPr/>
      <dgm:t>
        <a:bodyPr/>
        <a:lstStyle/>
        <a:p>
          <a:r>
            <a:rPr lang="en-US" dirty="0" smtClean="0"/>
            <a:t>Version 1</a:t>
          </a:r>
          <a:endParaRPr lang="en-US" dirty="0"/>
        </a:p>
      </dgm:t>
    </dgm:pt>
    <dgm:pt modelId="{12A4D4A4-FBD8-47D6-98C1-B097BA6560F0}" type="parTrans" cxnId="{4BED3997-6804-4C54-8703-EDE7ABBDC18A}">
      <dgm:prSet/>
      <dgm:spPr/>
      <dgm:t>
        <a:bodyPr/>
        <a:lstStyle/>
        <a:p>
          <a:endParaRPr lang="en-US"/>
        </a:p>
      </dgm:t>
    </dgm:pt>
    <dgm:pt modelId="{E166E664-F216-4C31-A6A1-CA4E8A2B9A2C}" type="sibTrans" cxnId="{4BED3997-6804-4C54-8703-EDE7ABBDC18A}">
      <dgm:prSet/>
      <dgm:spPr/>
      <dgm:t>
        <a:bodyPr/>
        <a:lstStyle/>
        <a:p>
          <a:endParaRPr lang="en-US"/>
        </a:p>
      </dgm:t>
    </dgm:pt>
    <dgm:pt modelId="{E40C1CA8-2314-4447-BC7E-AF1308BCAC60}">
      <dgm:prSet phldrT="[Text]" custT="1"/>
      <dgm:spPr/>
      <dgm:t>
        <a:bodyPr/>
        <a:lstStyle/>
        <a:p>
          <a:r>
            <a:rPr lang="en-US" sz="1800" dirty="0" smtClean="0"/>
            <a:t>2004</a:t>
          </a:r>
          <a:endParaRPr lang="en-US" sz="1800" dirty="0"/>
        </a:p>
      </dgm:t>
    </dgm:pt>
    <dgm:pt modelId="{09C40D11-578B-4E05-8722-E29E20E066FA}" type="parTrans" cxnId="{725EA290-B620-4081-9352-2DA33EEE2972}">
      <dgm:prSet/>
      <dgm:spPr/>
      <dgm:t>
        <a:bodyPr/>
        <a:lstStyle/>
        <a:p>
          <a:endParaRPr lang="en-US"/>
        </a:p>
      </dgm:t>
    </dgm:pt>
    <dgm:pt modelId="{1A37CB1C-038C-4348-8A3E-5ED683E7E0D5}" type="sibTrans" cxnId="{725EA290-B620-4081-9352-2DA33EEE2972}">
      <dgm:prSet/>
      <dgm:spPr/>
      <dgm:t>
        <a:bodyPr/>
        <a:lstStyle/>
        <a:p>
          <a:endParaRPr lang="en-US"/>
        </a:p>
      </dgm:t>
    </dgm:pt>
    <dgm:pt modelId="{61E7E787-C292-4E7F-9B8F-F6F0741A10B2}">
      <dgm:prSet phldrT="[Text]" custT="1"/>
      <dgm:spPr/>
      <dgm:t>
        <a:bodyPr/>
        <a:lstStyle/>
        <a:p>
          <a:r>
            <a:rPr lang="en-US" sz="1800" dirty="0" err="1" smtClean="0"/>
            <a:t>BlaiseDoc</a:t>
          </a:r>
          <a:endParaRPr lang="en-US" sz="1800" dirty="0"/>
        </a:p>
      </dgm:t>
    </dgm:pt>
    <dgm:pt modelId="{AE43D2C3-0B60-488D-AA3F-02D70934F6BC}" type="parTrans" cxnId="{D2AE97FD-F511-4E38-B0B4-AA7D5C307709}">
      <dgm:prSet/>
      <dgm:spPr/>
      <dgm:t>
        <a:bodyPr/>
        <a:lstStyle/>
        <a:p>
          <a:endParaRPr lang="en-US"/>
        </a:p>
      </dgm:t>
    </dgm:pt>
    <dgm:pt modelId="{6BE0FD27-27B9-4F8E-AB5B-DFCADEFE0751}" type="sibTrans" cxnId="{D2AE97FD-F511-4E38-B0B4-AA7D5C307709}">
      <dgm:prSet/>
      <dgm:spPr/>
      <dgm:t>
        <a:bodyPr/>
        <a:lstStyle/>
        <a:p>
          <a:endParaRPr lang="en-US"/>
        </a:p>
      </dgm:t>
    </dgm:pt>
    <dgm:pt modelId="{AEB8C8AB-C1A3-4F23-A36B-89918E2117F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Version 2</a:t>
          </a:r>
          <a:endParaRPr lang="en-US" dirty="0"/>
        </a:p>
      </dgm:t>
    </dgm:pt>
    <dgm:pt modelId="{BC38B497-5817-401A-B815-A36FADAC1813}" type="parTrans" cxnId="{F3BCA84A-76B3-48A8-B3C3-7F86A8CDB1A8}">
      <dgm:prSet/>
      <dgm:spPr/>
      <dgm:t>
        <a:bodyPr/>
        <a:lstStyle/>
        <a:p>
          <a:endParaRPr lang="en-US"/>
        </a:p>
      </dgm:t>
    </dgm:pt>
    <dgm:pt modelId="{E22F03B5-3469-48B2-815A-30266462175B}" type="sibTrans" cxnId="{F3BCA84A-76B3-48A8-B3C3-7F86A8CDB1A8}">
      <dgm:prSet/>
      <dgm:spPr/>
      <dgm:t>
        <a:bodyPr/>
        <a:lstStyle/>
        <a:p>
          <a:endParaRPr lang="en-US"/>
        </a:p>
      </dgm:t>
    </dgm:pt>
    <dgm:pt modelId="{04351760-CF31-42E9-AD66-4252CC54C943}">
      <dgm:prSet phldrT="[Text]" custT="1"/>
      <dgm:spPr/>
      <dgm:t>
        <a:bodyPr/>
        <a:lstStyle/>
        <a:p>
          <a:r>
            <a:rPr lang="en-US" sz="1800" dirty="0" smtClean="0"/>
            <a:t>2007 </a:t>
          </a:r>
          <a:endParaRPr lang="en-US" sz="1800" dirty="0"/>
        </a:p>
      </dgm:t>
    </dgm:pt>
    <dgm:pt modelId="{725AEB9D-2486-44AC-8D8D-EA0E38D859FD}" type="parTrans" cxnId="{62511AAC-1784-438D-B02E-B4935FD76641}">
      <dgm:prSet/>
      <dgm:spPr/>
      <dgm:t>
        <a:bodyPr/>
        <a:lstStyle/>
        <a:p>
          <a:endParaRPr lang="en-US"/>
        </a:p>
      </dgm:t>
    </dgm:pt>
    <dgm:pt modelId="{A973B210-DDC0-42D6-A9BC-7A82DAB67177}" type="sibTrans" cxnId="{62511AAC-1784-438D-B02E-B4935FD76641}">
      <dgm:prSet/>
      <dgm:spPr/>
      <dgm:t>
        <a:bodyPr/>
        <a:lstStyle/>
        <a:p>
          <a:endParaRPr lang="en-US"/>
        </a:p>
      </dgm:t>
    </dgm:pt>
    <dgm:pt modelId="{F42D18FD-EC51-4365-86AE-8D9AAAC4C4F3}">
      <dgm:prSet phldrT="[Text]" custT="1"/>
      <dgm:spPr/>
      <dgm:t>
        <a:bodyPr/>
        <a:lstStyle/>
        <a:p>
          <a:r>
            <a:rPr lang="en-US" sz="1800" dirty="0" err="1" smtClean="0"/>
            <a:t>.Net</a:t>
          </a:r>
          <a:r>
            <a:rPr lang="en-US" sz="1800" dirty="0" smtClean="0"/>
            <a:t> Programming</a:t>
          </a:r>
          <a:endParaRPr lang="en-US" sz="1800" dirty="0"/>
        </a:p>
      </dgm:t>
    </dgm:pt>
    <dgm:pt modelId="{60F0F6D3-7FDD-4269-9AAC-167F6F05B75A}" type="parTrans" cxnId="{8CAC17E8-62A3-43D8-BB06-8230175BC670}">
      <dgm:prSet/>
      <dgm:spPr/>
      <dgm:t>
        <a:bodyPr/>
        <a:lstStyle/>
        <a:p>
          <a:endParaRPr lang="en-US"/>
        </a:p>
      </dgm:t>
    </dgm:pt>
    <dgm:pt modelId="{D40E414A-EDFC-420C-B94F-611F59A45BF8}" type="sibTrans" cxnId="{8CAC17E8-62A3-43D8-BB06-8230175BC670}">
      <dgm:prSet/>
      <dgm:spPr/>
      <dgm:t>
        <a:bodyPr/>
        <a:lstStyle/>
        <a:p>
          <a:endParaRPr lang="en-US"/>
        </a:p>
      </dgm:t>
    </dgm:pt>
    <dgm:pt modelId="{8175A677-2F99-4A09-84DF-5302F6025DB8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Version 3 </a:t>
          </a:r>
          <a:endParaRPr lang="en-US" dirty="0"/>
        </a:p>
      </dgm:t>
    </dgm:pt>
    <dgm:pt modelId="{A7A3B9DB-29D5-48A1-A03C-E765C08643A3}" type="parTrans" cxnId="{103EC8D8-BB04-4994-8909-1316DD10CFA8}">
      <dgm:prSet/>
      <dgm:spPr/>
      <dgm:t>
        <a:bodyPr/>
        <a:lstStyle/>
        <a:p>
          <a:endParaRPr lang="en-US"/>
        </a:p>
      </dgm:t>
    </dgm:pt>
    <dgm:pt modelId="{76FA84F1-A522-4BD7-93DA-6F154B9D7C07}" type="sibTrans" cxnId="{103EC8D8-BB04-4994-8909-1316DD10CFA8}">
      <dgm:prSet/>
      <dgm:spPr/>
      <dgm:t>
        <a:bodyPr/>
        <a:lstStyle/>
        <a:p>
          <a:endParaRPr lang="en-US"/>
        </a:p>
      </dgm:t>
    </dgm:pt>
    <dgm:pt modelId="{A352C439-C80B-49B9-B71A-9EBA2C9E525B}">
      <dgm:prSet phldrT="[Text]" custT="1"/>
      <dgm:spPr/>
      <dgm:t>
        <a:bodyPr/>
        <a:lstStyle/>
        <a:p>
          <a:r>
            <a:rPr lang="en-US" sz="1800" dirty="0" smtClean="0"/>
            <a:t>2009</a:t>
          </a:r>
          <a:endParaRPr lang="en-US" sz="1800" dirty="0"/>
        </a:p>
      </dgm:t>
    </dgm:pt>
    <dgm:pt modelId="{DFD0D9A5-CBEB-4089-ACC1-EAC096FB966D}" type="parTrans" cxnId="{417EA223-71B1-49A3-8335-5ADDE70618A5}">
      <dgm:prSet/>
      <dgm:spPr/>
      <dgm:t>
        <a:bodyPr/>
        <a:lstStyle/>
        <a:p>
          <a:endParaRPr lang="en-US"/>
        </a:p>
      </dgm:t>
    </dgm:pt>
    <dgm:pt modelId="{D337DEE8-F4E9-412E-B167-360701B911B8}" type="sibTrans" cxnId="{417EA223-71B1-49A3-8335-5ADDE70618A5}">
      <dgm:prSet/>
      <dgm:spPr/>
      <dgm:t>
        <a:bodyPr/>
        <a:lstStyle/>
        <a:p>
          <a:endParaRPr lang="en-US"/>
        </a:p>
      </dgm:t>
    </dgm:pt>
    <dgm:pt modelId="{257104D8-3097-4716-A00D-47F97CE7477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Version 4</a:t>
          </a:r>
          <a:endParaRPr lang="en-US" dirty="0"/>
        </a:p>
      </dgm:t>
    </dgm:pt>
    <dgm:pt modelId="{9783637B-6424-437C-B0DE-9A8A6086DB6B}" type="parTrans" cxnId="{531F10C1-5801-41C9-B4E3-426F2426C7AD}">
      <dgm:prSet/>
      <dgm:spPr/>
      <dgm:t>
        <a:bodyPr/>
        <a:lstStyle/>
        <a:p>
          <a:endParaRPr lang="en-US"/>
        </a:p>
      </dgm:t>
    </dgm:pt>
    <dgm:pt modelId="{E4A4ADBA-E5EF-4E17-BD4D-D5457A59B3F0}" type="sibTrans" cxnId="{531F10C1-5801-41C9-B4E3-426F2426C7AD}">
      <dgm:prSet/>
      <dgm:spPr/>
      <dgm:t>
        <a:bodyPr/>
        <a:lstStyle/>
        <a:p>
          <a:endParaRPr lang="en-US"/>
        </a:p>
      </dgm:t>
    </dgm:pt>
    <dgm:pt modelId="{049C88F3-0CFC-43E5-9904-93E13A157FB9}">
      <dgm:prSet phldrT="[Text]" custT="1"/>
      <dgm:spPr/>
      <dgm:t>
        <a:bodyPr/>
        <a:lstStyle/>
        <a:p>
          <a:r>
            <a:rPr lang="en-US" sz="1800" dirty="0" smtClean="0"/>
            <a:t>2011</a:t>
          </a:r>
          <a:endParaRPr lang="en-US" sz="1800" dirty="0"/>
        </a:p>
      </dgm:t>
    </dgm:pt>
    <dgm:pt modelId="{69249159-A6CE-4344-BAED-A325B0E3D6E9}" type="parTrans" cxnId="{4B5A7CE6-4594-4DC6-84F5-8AC023920E47}">
      <dgm:prSet/>
      <dgm:spPr/>
      <dgm:t>
        <a:bodyPr/>
        <a:lstStyle/>
        <a:p>
          <a:endParaRPr lang="en-US"/>
        </a:p>
      </dgm:t>
    </dgm:pt>
    <dgm:pt modelId="{3F66BA8B-ACDD-40CC-B831-57E9AA2C834F}" type="sibTrans" cxnId="{4B5A7CE6-4594-4DC6-84F5-8AC023920E47}">
      <dgm:prSet/>
      <dgm:spPr/>
      <dgm:t>
        <a:bodyPr/>
        <a:lstStyle/>
        <a:p>
          <a:endParaRPr lang="en-US"/>
        </a:p>
      </dgm:t>
    </dgm:pt>
    <dgm:pt modelId="{76853280-7018-40AE-B372-E821CFD35194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Version 5</a:t>
          </a:r>
          <a:endParaRPr lang="en-US" dirty="0"/>
        </a:p>
      </dgm:t>
    </dgm:pt>
    <dgm:pt modelId="{47FABDE1-46E3-4C27-A003-4D03C8079CAA}" type="parTrans" cxnId="{F6DAA802-DD50-4A78-B912-A615B459D07C}">
      <dgm:prSet/>
      <dgm:spPr/>
      <dgm:t>
        <a:bodyPr/>
        <a:lstStyle/>
        <a:p>
          <a:endParaRPr lang="en-US"/>
        </a:p>
      </dgm:t>
    </dgm:pt>
    <dgm:pt modelId="{29766823-8D8E-43D7-A9A9-7782EAE0583B}" type="sibTrans" cxnId="{F6DAA802-DD50-4A78-B912-A615B459D07C}">
      <dgm:prSet/>
      <dgm:spPr/>
      <dgm:t>
        <a:bodyPr/>
        <a:lstStyle/>
        <a:p>
          <a:endParaRPr lang="en-US"/>
        </a:p>
      </dgm:t>
    </dgm:pt>
    <dgm:pt modelId="{FBD9484B-DD38-40DE-BC88-DC4D7E3366BD}">
      <dgm:prSet phldrT="[Text]" custT="1"/>
      <dgm:spPr/>
      <dgm:t>
        <a:bodyPr/>
        <a:lstStyle/>
        <a:p>
          <a:r>
            <a:rPr lang="en-US" sz="1800" dirty="0" smtClean="0"/>
            <a:t>2014?</a:t>
          </a:r>
          <a:endParaRPr lang="en-US" sz="1800" dirty="0"/>
        </a:p>
      </dgm:t>
    </dgm:pt>
    <dgm:pt modelId="{534CA3DC-6B06-4E40-A10B-3A4CF148CD7E}" type="parTrans" cxnId="{B2207D7A-1431-4CEA-8FD5-B96F7D3B0281}">
      <dgm:prSet/>
      <dgm:spPr/>
      <dgm:t>
        <a:bodyPr/>
        <a:lstStyle/>
        <a:p>
          <a:endParaRPr lang="en-US"/>
        </a:p>
      </dgm:t>
    </dgm:pt>
    <dgm:pt modelId="{1D396B4F-CB3F-409E-B92F-40D11E1A595B}" type="sibTrans" cxnId="{B2207D7A-1431-4CEA-8FD5-B96F7D3B0281}">
      <dgm:prSet/>
      <dgm:spPr/>
      <dgm:t>
        <a:bodyPr/>
        <a:lstStyle/>
        <a:p>
          <a:endParaRPr lang="en-US"/>
        </a:p>
      </dgm:t>
    </dgm:pt>
    <dgm:pt modelId="{C4AF5F77-6C52-4A4C-B975-3243D3AEA092}">
      <dgm:prSet phldrT="[Text]" custT="1"/>
      <dgm:spPr/>
      <dgm:t>
        <a:bodyPr/>
        <a:lstStyle/>
        <a:p>
          <a:r>
            <a:rPr lang="en-US" sz="1800" dirty="0" smtClean="0"/>
            <a:t>Database driving and DDI 3.0 compatible </a:t>
          </a:r>
          <a:endParaRPr lang="en-US" sz="1800" dirty="0"/>
        </a:p>
      </dgm:t>
    </dgm:pt>
    <dgm:pt modelId="{A53AB618-6827-49B2-9A2A-C5B2E5479C7A}" type="parTrans" cxnId="{5E668342-49F0-4B15-8C96-AEA92B0BE4A8}">
      <dgm:prSet/>
      <dgm:spPr/>
      <dgm:t>
        <a:bodyPr/>
        <a:lstStyle/>
        <a:p>
          <a:endParaRPr lang="en-US"/>
        </a:p>
      </dgm:t>
    </dgm:pt>
    <dgm:pt modelId="{636856BB-E719-446D-A0C7-9832DFDDD660}" type="sibTrans" cxnId="{5E668342-49F0-4B15-8C96-AEA92B0BE4A8}">
      <dgm:prSet/>
      <dgm:spPr/>
      <dgm:t>
        <a:bodyPr/>
        <a:lstStyle/>
        <a:p>
          <a:endParaRPr lang="en-US"/>
        </a:p>
      </dgm:t>
    </dgm:pt>
    <dgm:pt modelId="{BF29E2A7-CEB1-42F0-8D82-6DB519BF525A}">
      <dgm:prSet phldrT="[Text]" custT="1"/>
      <dgm:spPr/>
      <dgm:t>
        <a:bodyPr/>
        <a:lstStyle/>
        <a:p>
          <a:r>
            <a:rPr lang="en-US" sz="1800" dirty="0" smtClean="0"/>
            <a:t>Able to handle large data model and DDI 3.1 compatible</a:t>
          </a:r>
          <a:endParaRPr lang="en-US" sz="1800" dirty="0"/>
        </a:p>
      </dgm:t>
    </dgm:pt>
    <dgm:pt modelId="{FB431316-71D6-4EB1-AD36-9D28A682E5B4}" type="parTrans" cxnId="{ADBF3645-88D4-4163-BA5C-22620616315E}">
      <dgm:prSet/>
      <dgm:spPr/>
      <dgm:t>
        <a:bodyPr/>
        <a:lstStyle/>
        <a:p>
          <a:endParaRPr lang="en-US"/>
        </a:p>
      </dgm:t>
    </dgm:pt>
    <dgm:pt modelId="{D08B2B9A-A30F-42E6-A10F-25F09CCDBCF4}" type="sibTrans" cxnId="{ADBF3645-88D4-4163-BA5C-22620616315E}">
      <dgm:prSet/>
      <dgm:spPr/>
      <dgm:t>
        <a:bodyPr/>
        <a:lstStyle/>
        <a:p>
          <a:endParaRPr lang="en-US"/>
        </a:p>
      </dgm:t>
    </dgm:pt>
    <dgm:pt modelId="{66C48B4F-ADD0-47E1-A1ED-761397F3DC74}">
      <dgm:prSet phldrT="[Text]" custT="1"/>
      <dgm:spPr/>
      <dgm:t>
        <a:bodyPr/>
        <a:lstStyle/>
        <a:p>
          <a:r>
            <a:rPr lang="en-US" sz="1800" dirty="0" smtClean="0"/>
            <a:t>Able to work with Blaise 5 new structures and DDI 3.2 compatible</a:t>
          </a:r>
          <a:endParaRPr lang="en-US" sz="1800" dirty="0"/>
        </a:p>
      </dgm:t>
    </dgm:pt>
    <dgm:pt modelId="{BEE8F398-136A-4A8D-B16E-C6CE4F24E4E2}" type="parTrans" cxnId="{4B04FB48-75E3-4BE0-9FE0-6614C71FA180}">
      <dgm:prSet/>
      <dgm:spPr/>
      <dgm:t>
        <a:bodyPr/>
        <a:lstStyle/>
        <a:p>
          <a:endParaRPr lang="en-US"/>
        </a:p>
      </dgm:t>
    </dgm:pt>
    <dgm:pt modelId="{E3ED1642-022D-4221-BE8B-C5C1B9A730FF}" type="sibTrans" cxnId="{4B04FB48-75E3-4BE0-9FE0-6614C71FA180}">
      <dgm:prSet/>
      <dgm:spPr/>
      <dgm:t>
        <a:bodyPr/>
        <a:lstStyle/>
        <a:p>
          <a:endParaRPr lang="en-US"/>
        </a:p>
      </dgm:t>
    </dgm:pt>
    <dgm:pt modelId="{58513197-ADA4-4641-A5E4-70ABC87FB0DD}" type="pres">
      <dgm:prSet presAssocID="{52E4C328-6DF5-4334-B507-3D2D8B968B6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8317AF-B201-488C-8F4D-B2342CBFAED1}" type="pres">
      <dgm:prSet presAssocID="{13C870D4-255F-48F5-A70F-5C19BE981EEA}" presName="composite" presStyleCnt="0"/>
      <dgm:spPr/>
      <dgm:t>
        <a:bodyPr/>
        <a:lstStyle/>
        <a:p>
          <a:endParaRPr lang="en-US"/>
        </a:p>
      </dgm:t>
    </dgm:pt>
    <dgm:pt modelId="{9386CC83-3C77-42A9-B112-6886C6CED9CC}" type="pres">
      <dgm:prSet presAssocID="{13C870D4-255F-48F5-A70F-5C19BE981EEA}" presName="bentUpArrow1" presStyleLbl="alignImgPlace1" presStyleIdx="0" presStyleCnt="4" custLinFactNeighborX="-26183" custLinFactNeighborY="-33778"/>
      <dgm:spPr/>
      <dgm:t>
        <a:bodyPr/>
        <a:lstStyle/>
        <a:p>
          <a:endParaRPr lang="en-US"/>
        </a:p>
      </dgm:t>
    </dgm:pt>
    <dgm:pt modelId="{33D907AD-8511-4A6D-A8AA-5C97E9F3922E}" type="pres">
      <dgm:prSet presAssocID="{13C870D4-255F-48F5-A70F-5C19BE981EEA}" presName="ParentText" presStyleLbl="node1" presStyleIdx="0" presStyleCnt="5" custScaleX="125330" custLinFactNeighborY="-216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5813-4BEF-4032-9826-7226805E5ABF}" type="pres">
      <dgm:prSet presAssocID="{13C870D4-255F-48F5-A70F-5C19BE981EEA}" presName="ChildText" presStyleLbl="revTx" presStyleIdx="0" presStyleCnt="5" custScaleX="228370" custLinFactNeighborX="82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287D6-EDA8-4284-805D-6B2836BDE9A7}" type="pres">
      <dgm:prSet presAssocID="{E166E664-F216-4C31-A6A1-CA4E8A2B9A2C}" presName="sibTrans" presStyleCnt="0"/>
      <dgm:spPr/>
      <dgm:t>
        <a:bodyPr/>
        <a:lstStyle/>
        <a:p>
          <a:endParaRPr lang="en-US"/>
        </a:p>
      </dgm:t>
    </dgm:pt>
    <dgm:pt modelId="{0802129C-3F26-486D-B197-E062C14EA673}" type="pres">
      <dgm:prSet presAssocID="{AEB8C8AB-C1A3-4F23-A36B-89918E2117F7}" presName="composite" presStyleCnt="0"/>
      <dgm:spPr/>
      <dgm:t>
        <a:bodyPr/>
        <a:lstStyle/>
        <a:p>
          <a:endParaRPr lang="en-US"/>
        </a:p>
      </dgm:t>
    </dgm:pt>
    <dgm:pt modelId="{F7021E64-0194-4A77-827B-1FE0611B43D5}" type="pres">
      <dgm:prSet presAssocID="{AEB8C8AB-C1A3-4F23-A36B-89918E2117F7}" presName="bentUpArrow1" presStyleLbl="alignImgPlace1" presStyleIdx="1" presStyleCnt="4" custLinFactX="-45084" custLinFactNeighborX="-100000" custLinFactNeighborY="-16007"/>
      <dgm:spPr/>
      <dgm:t>
        <a:bodyPr/>
        <a:lstStyle/>
        <a:p>
          <a:endParaRPr lang="en-US"/>
        </a:p>
      </dgm:t>
    </dgm:pt>
    <dgm:pt modelId="{0781BE00-FF07-47D8-B8E4-0AF82370C556}" type="pres">
      <dgm:prSet presAssocID="{AEB8C8AB-C1A3-4F23-A36B-89918E2117F7}" presName="ParentText" presStyleLbl="node1" presStyleIdx="1" presStyleCnt="5" custScaleX="126219" custLinFactNeighborX="-73383" custLinFactNeighborY="-2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C6A06-280A-4898-B6DC-281020FAE2BC}" type="pres">
      <dgm:prSet presAssocID="{AEB8C8AB-C1A3-4F23-A36B-89918E2117F7}" presName="ChildText" presStyleLbl="revTx" presStyleIdx="1" presStyleCnt="5" custScaleX="476568" custLinFactX="19353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C8A5-7E35-42F6-AB1F-DDE6449E5D4D}" type="pres">
      <dgm:prSet presAssocID="{E22F03B5-3469-48B2-815A-30266462175B}" presName="sibTrans" presStyleCnt="0"/>
      <dgm:spPr/>
      <dgm:t>
        <a:bodyPr/>
        <a:lstStyle/>
        <a:p>
          <a:endParaRPr lang="en-US"/>
        </a:p>
      </dgm:t>
    </dgm:pt>
    <dgm:pt modelId="{E1575449-8427-4D62-A28D-077BBE4242AE}" type="pres">
      <dgm:prSet presAssocID="{8175A677-2F99-4A09-84DF-5302F6025DB8}" presName="composite" presStyleCnt="0"/>
      <dgm:spPr/>
      <dgm:t>
        <a:bodyPr/>
        <a:lstStyle/>
        <a:p>
          <a:endParaRPr lang="en-US"/>
        </a:p>
      </dgm:t>
    </dgm:pt>
    <dgm:pt modelId="{B39B1B1C-FC80-4190-8C96-DCEBB82DF937}" type="pres">
      <dgm:prSet presAssocID="{8175A677-2F99-4A09-84DF-5302F6025DB8}" presName="bentUpArrow1" presStyleLbl="alignImgPlace1" presStyleIdx="2" presStyleCnt="4" custLinFactX="-134735" custLinFactNeighborX="-200000" custLinFactNeighborY="2796"/>
      <dgm:spPr/>
      <dgm:t>
        <a:bodyPr/>
        <a:lstStyle/>
        <a:p>
          <a:endParaRPr lang="en-US"/>
        </a:p>
      </dgm:t>
    </dgm:pt>
    <dgm:pt modelId="{81C12AFA-4840-4F06-AF42-DD1DE8655B4F}" type="pres">
      <dgm:prSet presAssocID="{8175A677-2F99-4A09-84DF-5302F6025DB8}" presName="ParentText" presStyleLbl="node1" presStyleIdx="2" presStyleCnt="5" custScaleX="131779" custLinFactX="-100000" custLinFactNeighborX="-114244" custLinFactNeighborY="91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D5C-AC20-48AB-A479-6FBE134DD572}" type="pres">
      <dgm:prSet presAssocID="{8175A677-2F99-4A09-84DF-5302F6025DB8}" presName="ChildText" presStyleLbl="revTx" presStyleIdx="2" presStyleCnt="5" custScaleX="701826" custLinFactNeighborX="28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C0C40-3FAF-4FD4-8B98-B540900CB7EA}" type="pres">
      <dgm:prSet presAssocID="{76FA84F1-A522-4BD7-93DA-6F154B9D7C07}" presName="sibTrans" presStyleCnt="0"/>
      <dgm:spPr/>
      <dgm:t>
        <a:bodyPr/>
        <a:lstStyle/>
        <a:p>
          <a:endParaRPr lang="en-US"/>
        </a:p>
      </dgm:t>
    </dgm:pt>
    <dgm:pt modelId="{3B0A3015-256F-4EFC-8757-DB274F0056D6}" type="pres">
      <dgm:prSet presAssocID="{257104D8-3097-4716-A00D-47F97CE7477E}" presName="composite" presStyleCnt="0"/>
      <dgm:spPr/>
      <dgm:t>
        <a:bodyPr/>
        <a:lstStyle/>
        <a:p>
          <a:endParaRPr lang="en-US"/>
        </a:p>
      </dgm:t>
    </dgm:pt>
    <dgm:pt modelId="{A08843FA-7CEB-4154-852D-5EE90BA3BF7A}" type="pres">
      <dgm:prSet presAssocID="{257104D8-3097-4716-A00D-47F97CE7477E}" presName="bentUpArrow1" presStyleLbl="alignImgPlace1" presStyleIdx="3" presStyleCnt="4" custLinFactX="-100000" custLinFactNeighborX="-178225" custLinFactNeighborY="16435"/>
      <dgm:spPr/>
      <dgm:t>
        <a:bodyPr/>
        <a:lstStyle/>
        <a:p>
          <a:endParaRPr lang="en-US"/>
        </a:p>
      </dgm:t>
    </dgm:pt>
    <dgm:pt modelId="{DEF2316C-B672-4DF3-9454-3BDC75F426F1}" type="pres">
      <dgm:prSet presAssocID="{257104D8-3097-4716-A00D-47F97CE7477E}" presName="ParentText" presStyleLbl="node1" presStyleIdx="3" presStyleCnt="5" custScaleX="121469" custLinFactX="-81604" custLinFactNeighborX="-100000" custLinFactNeighborY="17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E9939-AEC8-4BD6-8FE1-D9067FD59505}" type="pres">
      <dgm:prSet presAssocID="{257104D8-3097-4716-A00D-47F97CE7477E}" presName="ChildText" presStyleLbl="revTx" presStyleIdx="3" presStyleCnt="5" custScaleX="521076" custLinFactNeighborX="-13222" custLinFactNeighborY="19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EB6BE-536D-41EC-9AFA-DC7DAFC57690}" type="pres">
      <dgm:prSet presAssocID="{E4A4ADBA-E5EF-4E17-BD4D-D5457A59B3F0}" presName="sibTrans" presStyleCnt="0"/>
      <dgm:spPr/>
      <dgm:t>
        <a:bodyPr/>
        <a:lstStyle/>
        <a:p>
          <a:endParaRPr lang="en-US"/>
        </a:p>
      </dgm:t>
    </dgm:pt>
    <dgm:pt modelId="{24B2B608-8DED-4792-929B-FB50CBC602C9}" type="pres">
      <dgm:prSet presAssocID="{76853280-7018-40AE-B372-E821CFD35194}" presName="composite" presStyleCnt="0"/>
      <dgm:spPr/>
      <dgm:t>
        <a:bodyPr/>
        <a:lstStyle/>
        <a:p>
          <a:endParaRPr lang="en-US"/>
        </a:p>
      </dgm:t>
    </dgm:pt>
    <dgm:pt modelId="{B51AF8F2-3823-4FFF-A682-F2AFAE117565}" type="pres">
      <dgm:prSet presAssocID="{76853280-7018-40AE-B372-E821CFD35194}" presName="ParentText" presStyleLbl="node1" presStyleIdx="4" presStyleCnt="5" custScaleX="135974" custLinFactX="-100000" custLinFactNeighborX="-131002" custLinFactNeighborY="145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6C6C8-050A-417C-BD14-AB7FDF935B0C}" type="pres">
      <dgm:prSet presAssocID="{76853280-7018-40AE-B372-E821CFD35194}" presName="FinalChildText" presStyleLbl="revTx" presStyleIdx="4" presStyleCnt="5" custScaleX="592799" custScaleY="157720" custLinFactNeighborX="-31115" custLinFactNeighborY="42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89E42-6744-47DE-B3AA-EBE0D9B99064}" type="presOf" srcId="{BF29E2A7-CEB1-42F0-8D82-6DB519BF525A}" destId="{618E9939-AEC8-4BD6-8FE1-D9067FD59505}" srcOrd="0" destOrd="1" presId="urn:microsoft.com/office/officeart/2005/8/layout/StepDownProcess"/>
    <dgm:cxn modelId="{417EA223-71B1-49A3-8335-5ADDE70618A5}" srcId="{8175A677-2F99-4A09-84DF-5302F6025DB8}" destId="{A352C439-C80B-49B9-B71A-9EBA2C9E525B}" srcOrd="0" destOrd="0" parTransId="{DFD0D9A5-CBEB-4089-ACC1-EAC096FB966D}" sibTransId="{D337DEE8-F4E9-412E-B167-360701B911B8}"/>
    <dgm:cxn modelId="{ADBF3645-88D4-4163-BA5C-22620616315E}" srcId="{257104D8-3097-4716-A00D-47F97CE7477E}" destId="{BF29E2A7-CEB1-42F0-8D82-6DB519BF525A}" srcOrd="1" destOrd="0" parTransId="{FB431316-71D6-4EB1-AD36-9D28A682E5B4}" sibTransId="{D08B2B9A-A30F-42E6-A10F-25F09CCDBCF4}"/>
    <dgm:cxn modelId="{B2207D7A-1431-4CEA-8FD5-B96F7D3B0281}" srcId="{76853280-7018-40AE-B372-E821CFD35194}" destId="{FBD9484B-DD38-40DE-BC88-DC4D7E3366BD}" srcOrd="0" destOrd="0" parTransId="{534CA3DC-6B06-4E40-A10B-3A4CF148CD7E}" sibTransId="{1D396B4F-CB3F-409E-B92F-40D11E1A595B}"/>
    <dgm:cxn modelId="{B17A6A12-F3CF-4A83-A8C0-0E2550FB0653}" type="presOf" srcId="{13C870D4-255F-48F5-A70F-5C19BE981EEA}" destId="{33D907AD-8511-4A6D-A8AA-5C97E9F3922E}" srcOrd="0" destOrd="0" presId="urn:microsoft.com/office/officeart/2005/8/layout/StepDownProcess"/>
    <dgm:cxn modelId="{F3BCA84A-76B3-48A8-B3C3-7F86A8CDB1A8}" srcId="{52E4C328-6DF5-4334-B507-3D2D8B968B62}" destId="{AEB8C8AB-C1A3-4F23-A36B-89918E2117F7}" srcOrd="1" destOrd="0" parTransId="{BC38B497-5817-401A-B815-A36FADAC1813}" sibTransId="{E22F03B5-3469-48B2-815A-30266462175B}"/>
    <dgm:cxn modelId="{725EA290-B620-4081-9352-2DA33EEE2972}" srcId="{13C870D4-255F-48F5-A70F-5C19BE981EEA}" destId="{E40C1CA8-2314-4447-BC7E-AF1308BCAC60}" srcOrd="0" destOrd="0" parTransId="{09C40D11-578B-4E05-8722-E29E20E066FA}" sibTransId="{1A37CB1C-038C-4348-8A3E-5ED683E7E0D5}"/>
    <dgm:cxn modelId="{31E1505A-ABFC-41C9-A62D-4B87793D39BC}" type="presOf" srcId="{C4AF5F77-6C52-4A4C-B975-3243D3AEA092}" destId="{81968D5C-AC20-48AB-A479-6FBE134DD572}" srcOrd="0" destOrd="1" presId="urn:microsoft.com/office/officeart/2005/8/layout/StepDownProcess"/>
    <dgm:cxn modelId="{251CD612-4017-4EAD-BC3F-0F8B78CC1B25}" type="presOf" srcId="{F42D18FD-EC51-4365-86AE-8D9AAAC4C4F3}" destId="{373C6A06-280A-4898-B6DC-281020FAE2BC}" srcOrd="0" destOrd="1" presId="urn:microsoft.com/office/officeart/2005/8/layout/StepDownProcess"/>
    <dgm:cxn modelId="{5E668342-49F0-4B15-8C96-AEA92B0BE4A8}" srcId="{8175A677-2F99-4A09-84DF-5302F6025DB8}" destId="{C4AF5F77-6C52-4A4C-B975-3243D3AEA092}" srcOrd="1" destOrd="0" parTransId="{A53AB618-6827-49B2-9A2A-C5B2E5479C7A}" sibTransId="{636856BB-E719-446D-A0C7-9832DFDDD660}"/>
    <dgm:cxn modelId="{1A7F9EDB-655D-4000-BE55-1B2664059629}" type="presOf" srcId="{AEB8C8AB-C1A3-4F23-A36B-89918E2117F7}" destId="{0781BE00-FF07-47D8-B8E4-0AF82370C556}" srcOrd="0" destOrd="0" presId="urn:microsoft.com/office/officeart/2005/8/layout/StepDownProcess"/>
    <dgm:cxn modelId="{4B5A7CE6-4594-4DC6-84F5-8AC023920E47}" srcId="{257104D8-3097-4716-A00D-47F97CE7477E}" destId="{049C88F3-0CFC-43E5-9904-93E13A157FB9}" srcOrd="0" destOrd="0" parTransId="{69249159-A6CE-4344-BAED-A325B0E3D6E9}" sibTransId="{3F66BA8B-ACDD-40CC-B831-57E9AA2C834F}"/>
    <dgm:cxn modelId="{4B04FB48-75E3-4BE0-9FE0-6614C71FA180}" srcId="{76853280-7018-40AE-B372-E821CFD35194}" destId="{66C48B4F-ADD0-47E1-A1ED-761397F3DC74}" srcOrd="1" destOrd="0" parTransId="{BEE8F398-136A-4A8D-B16E-C6CE4F24E4E2}" sibTransId="{E3ED1642-022D-4221-BE8B-C5C1B9A730FF}"/>
    <dgm:cxn modelId="{E06FC687-EAEC-4E82-A89F-4522FF90CF61}" type="presOf" srcId="{66C48B4F-ADD0-47E1-A1ED-761397F3DC74}" destId="{6376C6C8-050A-417C-BD14-AB7FDF935B0C}" srcOrd="0" destOrd="1" presId="urn:microsoft.com/office/officeart/2005/8/layout/StepDownProcess"/>
    <dgm:cxn modelId="{1315C03A-9817-4AE4-AD7E-CB038D404F9B}" type="presOf" srcId="{76853280-7018-40AE-B372-E821CFD35194}" destId="{B51AF8F2-3823-4FFF-A682-F2AFAE117565}" srcOrd="0" destOrd="0" presId="urn:microsoft.com/office/officeart/2005/8/layout/StepDownProcess"/>
    <dgm:cxn modelId="{531F10C1-5801-41C9-B4E3-426F2426C7AD}" srcId="{52E4C328-6DF5-4334-B507-3D2D8B968B62}" destId="{257104D8-3097-4716-A00D-47F97CE7477E}" srcOrd="3" destOrd="0" parTransId="{9783637B-6424-437C-B0DE-9A8A6086DB6B}" sibTransId="{E4A4ADBA-E5EF-4E17-BD4D-D5457A59B3F0}"/>
    <dgm:cxn modelId="{E7F6E5C8-CCA3-469A-B80E-C88C99E6A429}" type="presOf" srcId="{61E7E787-C292-4E7F-9B8F-F6F0741A10B2}" destId="{DFA05813-4BEF-4032-9826-7226805E5ABF}" srcOrd="0" destOrd="1" presId="urn:microsoft.com/office/officeart/2005/8/layout/StepDownProcess"/>
    <dgm:cxn modelId="{EB925D52-022F-487A-A1EF-3A957EB4DA0D}" type="presOf" srcId="{E40C1CA8-2314-4447-BC7E-AF1308BCAC60}" destId="{DFA05813-4BEF-4032-9826-7226805E5ABF}" srcOrd="0" destOrd="0" presId="urn:microsoft.com/office/officeart/2005/8/layout/StepDownProcess"/>
    <dgm:cxn modelId="{62511AAC-1784-438D-B02E-B4935FD76641}" srcId="{AEB8C8AB-C1A3-4F23-A36B-89918E2117F7}" destId="{04351760-CF31-42E9-AD66-4252CC54C943}" srcOrd="0" destOrd="0" parTransId="{725AEB9D-2486-44AC-8D8D-EA0E38D859FD}" sibTransId="{A973B210-DDC0-42D6-A9BC-7A82DAB67177}"/>
    <dgm:cxn modelId="{18F7AD41-BDA8-44D0-BCFC-D153B5CB022D}" type="presOf" srcId="{049C88F3-0CFC-43E5-9904-93E13A157FB9}" destId="{618E9939-AEC8-4BD6-8FE1-D9067FD59505}" srcOrd="0" destOrd="0" presId="urn:microsoft.com/office/officeart/2005/8/layout/StepDownProcess"/>
    <dgm:cxn modelId="{C97404E6-38D9-45FE-AC90-312716ED98DE}" type="presOf" srcId="{A352C439-C80B-49B9-B71A-9EBA2C9E525B}" destId="{81968D5C-AC20-48AB-A479-6FBE134DD572}" srcOrd="0" destOrd="0" presId="urn:microsoft.com/office/officeart/2005/8/layout/StepDownProcess"/>
    <dgm:cxn modelId="{AEF04E11-BDCF-4451-9827-96068D55CB59}" type="presOf" srcId="{FBD9484B-DD38-40DE-BC88-DC4D7E3366BD}" destId="{6376C6C8-050A-417C-BD14-AB7FDF935B0C}" srcOrd="0" destOrd="0" presId="urn:microsoft.com/office/officeart/2005/8/layout/StepDownProcess"/>
    <dgm:cxn modelId="{43EDFCAD-D097-43BE-84FD-FCCDB2108DB6}" type="presOf" srcId="{257104D8-3097-4716-A00D-47F97CE7477E}" destId="{DEF2316C-B672-4DF3-9454-3BDC75F426F1}" srcOrd="0" destOrd="0" presId="urn:microsoft.com/office/officeart/2005/8/layout/StepDownProcess"/>
    <dgm:cxn modelId="{8CAC17E8-62A3-43D8-BB06-8230175BC670}" srcId="{AEB8C8AB-C1A3-4F23-A36B-89918E2117F7}" destId="{F42D18FD-EC51-4365-86AE-8D9AAAC4C4F3}" srcOrd="1" destOrd="0" parTransId="{60F0F6D3-7FDD-4269-9AAC-167F6F05B75A}" sibTransId="{D40E414A-EDFC-420C-B94F-611F59A45BF8}"/>
    <dgm:cxn modelId="{E7B92807-3E32-49ED-9C99-DC221573C993}" type="presOf" srcId="{04351760-CF31-42E9-AD66-4252CC54C943}" destId="{373C6A06-280A-4898-B6DC-281020FAE2BC}" srcOrd="0" destOrd="0" presId="urn:microsoft.com/office/officeart/2005/8/layout/StepDownProcess"/>
    <dgm:cxn modelId="{103EC8D8-BB04-4994-8909-1316DD10CFA8}" srcId="{52E4C328-6DF5-4334-B507-3D2D8B968B62}" destId="{8175A677-2F99-4A09-84DF-5302F6025DB8}" srcOrd="2" destOrd="0" parTransId="{A7A3B9DB-29D5-48A1-A03C-E765C08643A3}" sibTransId="{76FA84F1-A522-4BD7-93DA-6F154B9D7C07}"/>
    <dgm:cxn modelId="{5779859B-8EC7-48EE-B784-38E286862D82}" type="presOf" srcId="{8175A677-2F99-4A09-84DF-5302F6025DB8}" destId="{81C12AFA-4840-4F06-AF42-DD1DE8655B4F}" srcOrd="0" destOrd="0" presId="urn:microsoft.com/office/officeart/2005/8/layout/StepDownProcess"/>
    <dgm:cxn modelId="{D2AE97FD-F511-4E38-B0B4-AA7D5C307709}" srcId="{13C870D4-255F-48F5-A70F-5C19BE981EEA}" destId="{61E7E787-C292-4E7F-9B8F-F6F0741A10B2}" srcOrd="1" destOrd="0" parTransId="{AE43D2C3-0B60-488D-AA3F-02D70934F6BC}" sibTransId="{6BE0FD27-27B9-4F8E-AB5B-DFCADEFE0751}"/>
    <dgm:cxn modelId="{4BED3997-6804-4C54-8703-EDE7ABBDC18A}" srcId="{52E4C328-6DF5-4334-B507-3D2D8B968B62}" destId="{13C870D4-255F-48F5-A70F-5C19BE981EEA}" srcOrd="0" destOrd="0" parTransId="{12A4D4A4-FBD8-47D6-98C1-B097BA6560F0}" sibTransId="{E166E664-F216-4C31-A6A1-CA4E8A2B9A2C}"/>
    <dgm:cxn modelId="{F6DAA802-DD50-4A78-B912-A615B459D07C}" srcId="{52E4C328-6DF5-4334-B507-3D2D8B968B62}" destId="{76853280-7018-40AE-B372-E821CFD35194}" srcOrd="4" destOrd="0" parTransId="{47FABDE1-46E3-4C27-A003-4D03C8079CAA}" sibTransId="{29766823-8D8E-43D7-A9A9-7782EAE0583B}"/>
    <dgm:cxn modelId="{3B088920-A5C0-401C-A58E-2A46330BCCDB}" type="presOf" srcId="{52E4C328-6DF5-4334-B507-3D2D8B968B62}" destId="{58513197-ADA4-4641-A5E4-70ABC87FB0DD}" srcOrd="0" destOrd="0" presId="urn:microsoft.com/office/officeart/2005/8/layout/StepDownProcess"/>
    <dgm:cxn modelId="{4E56647B-16E6-4941-AE11-8A0263715E38}" type="presParOf" srcId="{58513197-ADA4-4641-A5E4-70ABC87FB0DD}" destId="{AA8317AF-B201-488C-8F4D-B2342CBFAED1}" srcOrd="0" destOrd="0" presId="urn:microsoft.com/office/officeart/2005/8/layout/StepDownProcess"/>
    <dgm:cxn modelId="{3494DBDD-A0D6-4766-9237-81F7E9239ED3}" type="presParOf" srcId="{AA8317AF-B201-488C-8F4D-B2342CBFAED1}" destId="{9386CC83-3C77-42A9-B112-6886C6CED9CC}" srcOrd="0" destOrd="0" presId="urn:microsoft.com/office/officeart/2005/8/layout/StepDownProcess"/>
    <dgm:cxn modelId="{84E26E47-AFB8-46CF-B650-29AA697EFC67}" type="presParOf" srcId="{AA8317AF-B201-488C-8F4D-B2342CBFAED1}" destId="{33D907AD-8511-4A6D-A8AA-5C97E9F3922E}" srcOrd="1" destOrd="0" presId="urn:microsoft.com/office/officeart/2005/8/layout/StepDownProcess"/>
    <dgm:cxn modelId="{BCDB5288-70F0-476C-9B96-8702C38D3406}" type="presParOf" srcId="{AA8317AF-B201-488C-8F4D-B2342CBFAED1}" destId="{DFA05813-4BEF-4032-9826-7226805E5ABF}" srcOrd="2" destOrd="0" presId="urn:microsoft.com/office/officeart/2005/8/layout/StepDownProcess"/>
    <dgm:cxn modelId="{6C311E24-A59D-40A0-9740-9D22ADEBC876}" type="presParOf" srcId="{58513197-ADA4-4641-A5E4-70ABC87FB0DD}" destId="{A77287D6-EDA8-4284-805D-6B2836BDE9A7}" srcOrd="1" destOrd="0" presId="urn:microsoft.com/office/officeart/2005/8/layout/StepDownProcess"/>
    <dgm:cxn modelId="{A4335086-CA0F-42E8-8108-333A34614E19}" type="presParOf" srcId="{58513197-ADA4-4641-A5E4-70ABC87FB0DD}" destId="{0802129C-3F26-486D-B197-E062C14EA673}" srcOrd="2" destOrd="0" presId="urn:microsoft.com/office/officeart/2005/8/layout/StepDownProcess"/>
    <dgm:cxn modelId="{67129446-BDBC-46C1-934C-A64721670951}" type="presParOf" srcId="{0802129C-3F26-486D-B197-E062C14EA673}" destId="{F7021E64-0194-4A77-827B-1FE0611B43D5}" srcOrd="0" destOrd="0" presId="urn:microsoft.com/office/officeart/2005/8/layout/StepDownProcess"/>
    <dgm:cxn modelId="{0DDF3901-75E4-470A-8E7B-AEFD764D01BC}" type="presParOf" srcId="{0802129C-3F26-486D-B197-E062C14EA673}" destId="{0781BE00-FF07-47D8-B8E4-0AF82370C556}" srcOrd="1" destOrd="0" presId="urn:microsoft.com/office/officeart/2005/8/layout/StepDownProcess"/>
    <dgm:cxn modelId="{D09900AF-3CEF-4CD5-801C-A7540BDAA8E3}" type="presParOf" srcId="{0802129C-3F26-486D-B197-E062C14EA673}" destId="{373C6A06-280A-4898-B6DC-281020FAE2BC}" srcOrd="2" destOrd="0" presId="urn:microsoft.com/office/officeart/2005/8/layout/StepDownProcess"/>
    <dgm:cxn modelId="{121EB642-5092-41CC-92C6-24ABFE12B057}" type="presParOf" srcId="{58513197-ADA4-4641-A5E4-70ABC87FB0DD}" destId="{8D3CC8A5-7E35-42F6-AB1F-DDE6449E5D4D}" srcOrd="3" destOrd="0" presId="urn:microsoft.com/office/officeart/2005/8/layout/StepDownProcess"/>
    <dgm:cxn modelId="{87E65083-BFB6-4F49-9F1E-10F977EB9EEC}" type="presParOf" srcId="{58513197-ADA4-4641-A5E4-70ABC87FB0DD}" destId="{E1575449-8427-4D62-A28D-077BBE4242AE}" srcOrd="4" destOrd="0" presId="urn:microsoft.com/office/officeart/2005/8/layout/StepDownProcess"/>
    <dgm:cxn modelId="{C690A1FC-C718-4655-9ACB-C85FC9DCD014}" type="presParOf" srcId="{E1575449-8427-4D62-A28D-077BBE4242AE}" destId="{B39B1B1C-FC80-4190-8C96-DCEBB82DF937}" srcOrd="0" destOrd="0" presId="urn:microsoft.com/office/officeart/2005/8/layout/StepDownProcess"/>
    <dgm:cxn modelId="{7C8C166C-D912-4CCE-8BA9-836BFF7D9803}" type="presParOf" srcId="{E1575449-8427-4D62-A28D-077BBE4242AE}" destId="{81C12AFA-4840-4F06-AF42-DD1DE8655B4F}" srcOrd="1" destOrd="0" presId="urn:microsoft.com/office/officeart/2005/8/layout/StepDownProcess"/>
    <dgm:cxn modelId="{19DB1583-3D44-422F-BE2F-2C72E309185A}" type="presParOf" srcId="{E1575449-8427-4D62-A28D-077BBE4242AE}" destId="{81968D5C-AC20-48AB-A479-6FBE134DD572}" srcOrd="2" destOrd="0" presId="urn:microsoft.com/office/officeart/2005/8/layout/StepDownProcess"/>
    <dgm:cxn modelId="{ED8BF010-FA1A-4D3A-8DF0-6DC803A9D5EB}" type="presParOf" srcId="{58513197-ADA4-4641-A5E4-70ABC87FB0DD}" destId="{DA8C0C40-3FAF-4FD4-8B98-B540900CB7EA}" srcOrd="5" destOrd="0" presId="urn:microsoft.com/office/officeart/2005/8/layout/StepDownProcess"/>
    <dgm:cxn modelId="{BEE010B0-C3D9-4EE2-AE1A-0EA9B60E6488}" type="presParOf" srcId="{58513197-ADA4-4641-A5E4-70ABC87FB0DD}" destId="{3B0A3015-256F-4EFC-8757-DB274F0056D6}" srcOrd="6" destOrd="0" presId="urn:microsoft.com/office/officeart/2005/8/layout/StepDownProcess"/>
    <dgm:cxn modelId="{2FB4A8A1-8F7B-484C-9CBE-4F666B573FA8}" type="presParOf" srcId="{3B0A3015-256F-4EFC-8757-DB274F0056D6}" destId="{A08843FA-7CEB-4154-852D-5EE90BA3BF7A}" srcOrd="0" destOrd="0" presId="urn:microsoft.com/office/officeart/2005/8/layout/StepDownProcess"/>
    <dgm:cxn modelId="{8CA05A5D-0D5B-4A9A-B6E5-67B44AE36D72}" type="presParOf" srcId="{3B0A3015-256F-4EFC-8757-DB274F0056D6}" destId="{DEF2316C-B672-4DF3-9454-3BDC75F426F1}" srcOrd="1" destOrd="0" presId="urn:microsoft.com/office/officeart/2005/8/layout/StepDownProcess"/>
    <dgm:cxn modelId="{92988AFD-04DB-4712-9856-22CC8356036C}" type="presParOf" srcId="{3B0A3015-256F-4EFC-8757-DB274F0056D6}" destId="{618E9939-AEC8-4BD6-8FE1-D9067FD59505}" srcOrd="2" destOrd="0" presId="urn:microsoft.com/office/officeart/2005/8/layout/StepDownProcess"/>
    <dgm:cxn modelId="{13795EC7-50D7-46BB-BB97-4C3C99DD8D34}" type="presParOf" srcId="{58513197-ADA4-4641-A5E4-70ABC87FB0DD}" destId="{D0CEB6BE-536D-41EC-9AFA-DC7DAFC57690}" srcOrd="7" destOrd="0" presId="urn:microsoft.com/office/officeart/2005/8/layout/StepDownProcess"/>
    <dgm:cxn modelId="{00E62E09-0DC5-4211-9A1D-3BAC3CCBAD5F}" type="presParOf" srcId="{58513197-ADA4-4641-A5E4-70ABC87FB0DD}" destId="{24B2B608-8DED-4792-929B-FB50CBC602C9}" srcOrd="8" destOrd="0" presId="urn:microsoft.com/office/officeart/2005/8/layout/StepDownProcess"/>
    <dgm:cxn modelId="{B326480D-9052-4865-ADA5-988C4D790B4D}" type="presParOf" srcId="{24B2B608-8DED-4792-929B-FB50CBC602C9}" destId="{B51AF8F2-3823-4FFF-A682-F2AFAE117565}" srcOrd="0" destOrd="0" presId="urn:microsoft.com/office/officeart/2005/8/layout/StepDownProcess"/>
    <dgm:cxn modelId="{429D0164-4205-4634-AD5F-55B14A18CC47}" type="presParOf" srcId="{24B2B608-8DED-4792-929B-FB50CBC602C9}" destId="{6376C6C8-050A-417C-BD14-AB7FDF935B0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6CC83-3C77-42A9-B112-6886C6CED9CC}">
      <dsp:nvSpPr>
        <dsp:cNvPr id="0" name=""/>
        <dsp:cNvSpPr/>
      </dsp:nvSpPr>
      <dsp:spPr>
        <a:xfrm rot="5400000">
          <a:off x="105378" y="799644"/>
          <a:ext cx="556905" cy="6340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D907AD-8511-4A6D-A8AA-5C97E9F3922E}">
      <dsp:nvSpPr>
        <dsp:cNvPr id="0" name=""/>
        <dsp:cNvSpPr/>
      </dsp:nvSpPr>
      <dsp:spPr>
        <a:xfrm>
          <a:off x="5102" y="228598"/>
          <a:ext cx="1174970" cy="656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Version 1</a:t>
          </a:r>
          <a:endParaRPr lang="en-US" sz="1900" kern="1200" dirty="0"/>
        </a:p>
      </dsp:txBody>
      <dsp:txXfrm>
        <a:off x="37142" y="260638"/>
        <a:ext cx="1110890" cy="592140"/>
      </dsp:txXfrm>
    </dsp:sp>
    <dsp:sp modelId="{DFA05813-4BEF-4032-9826-7226805E5ABF}">
      <dsp:nvSpPr>
        <dsp:cNvPr id="0" name=""/>
        <dsp:cNvSpPr/>
      </dsp:nvSpPr>
      <dsp:spPr>
        <a:xfrm>
          <a:off x="1187589" y="433000"/>
          <a:ext cx="1557138" cy="53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2004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BlaiseDoc</a:t>
          </a:r>
          <a:endParaRPr lang="en-US" sz="1800" kern="1200" dirty="0"/>
        </a:p>
      </dsp:txBody>
      <dsp:txXfrm>
        <a:off x="1187589" y="433000"/>
        <a:ext cx="1557138" cy="530386"/>
      </dsp:txXfrm>
    </dsp:sp>
    <dsp:sp modelId="{F7021E64-0194-4A77-827B-1FE0611B43D5}">
      <dsp:nvSpPr>
        <dsp:cNvPr id="0" name=""/>
        <dsp:cNvSpPr/>
      </dsp:nvSpPr>
      <dsp:spPr>
        <a:xfrm rot="5400000">
          <a:off x="623452" y="1635763"/>
          <a:ext cx="556905" cy="6340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81BE00-FF07-47D8-B8E4-0AF82370C556}">
      <dsp:nvSpPr>
        <dsp:cNvPr id="0" name=""/>
        <dsp:cNvSpPr/>
      </dsp:nvSpPr>
      <dsp:spPr>
        <a:xfrm>
          <a:off x="584895" y="1091482"/>
          <a:ext cx="1183304" cy="656220"/>
        </a:xfrm>
        <a:prstGeom prst="roundRect">
          <a:avLst>
            <a:gd name="adj" fmla="val 1667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Version 2</a:t>
          </a:r>
          <a:endParaRPr lang="en-US" sz="1900" kern="1200" dirty="0"/>
        </a:p>
      </dsp:txBody>
      <dsp:txXfrm>
        <a:off x="616935" y="1123522"/>
        <a:ext cx="1119224" cy="592140"/>
      </dsp:txXfrm>
    </dsp:sp>
    <dsp:sp modelId="{373C6A06-280A-4898-B6DC-281020FAE2BC}">
      <dsp:nvSpPr>
        <dsp:cNvPr id="0" name=""/>
        <dsp:cNvSpPr/>
      </dsp:nvSpPr>
      <dsp:spPr>
        <a:xfrm>
          <a:off x="1863259" y="1170152"/>
          <a:ext cx="3249474" cy="53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2007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.Net</a:t>
          </a:r>
          <a:r>
            <a:rPr lang="en-US" sz="1800" kern="1200" dirty="0" smtClean="0"/>
            <a:t> Programming</a:t>
          </a:r>
          <a:endParaRPr lang="en-US" sz="1800" kern="1200" dirty="0"/>
        </a:p>
      </dsp:txBody>
      <dsp:txXfrm>
        <a:off x="1863259" y="1170152"/>
        <a:ext cx="3249474" cy="530386"/>
      </dsp:txXfrm>
    </dsp:sp>
    <dsp:sp modelId="{B39B1B1C-FC80-4190-8C96-DCEBB82DF937}">
      <dsp:nvSpPr>
        <dsp:cNvPr id="0" name=""/>
        <dsp:cNvSpPr/>
      </dsp:nvSpPr>
      <dsp:spPr>
        <a:xfrm rot="5400000">
          <a:off x="1233342" y="2477630"/>
          <a:ext cx="556905" cy="6340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C12AFA-4840-4F06-AF42-DD1DE8655B4F}">
      <dsp:nvSpPr>
        <dsp:cNvPr id="0" name=""/>
        <dsp:cNvSpPr/>
      </dsp:nvSpPr>
      <dsp:spPr>
        <a:xfrm>
          <a:off x="1050569" y="1904999"/>
          <a:ext cx="1235429" cy="656220"/>
        </a:xfrm>
        <a:prstGeom prst="roundRect">
          <a:avLst>
            <a:gd name="adj" fmla="val 1667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Version 3 </a:t>
          </a:r>
          <a:endParaRPr lang="en-US" sz="1900" kern="1200" dirty="0"/>
        </a:p>
      </dsp:txBody>
      <dsp:txXfrm>
        <a:off x="1082609" y="1937039"/>
        <a:ext cx="1171349" cy="592140"/>
      </dsp:txXfrm>
    </dsp:sp>
    <dsp:sp modelId="{81968D5C-AC20-48AB-A479-6FBE134DD572}">
      <dsp:nvSpPr>
        <dsp:cNvPr id="0" name=""/>
        <dsp:cNvSpPr/>
      </dsp:nvSpPr>
      <dsp:spPr>
        <a:xfrm>
          <a:off x="2286002" y="1907304"/>
          <a:ext cx="4785393" cy="53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2009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Database driving and DDI 3.0 compatible </a:t>
          </a:r>
          <a:endParaRPr lang="en-US" sz="1800" kern="1200" dirty="0"/>
        </a:p>
      </dsp:txBody>
      <dsp:txXfrm>
        <a:off x="2286002" y="1907304"/>
        <a:ext cx="4785393" cy="530386"/>
      </dsp:txXfrm>
    </dsp:sp>
    <dsp:sp modelId="{A08843FA-7CEB-4154-852D-5EE90BA3BF7A}">
      <dsp:nvSpPr>
        <dsp:cNvPr id="0" name=""/>
        <dsp:cNvSpPr/>
      </dsp:nvSpPr>
      <dsp:spPr>
        <a:xfrm rot="5400000">
          <a:off x="2019754" y="3290739"/>
          <a:ext cx="556905" cy="6340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F2316C-B672-4DF3-9454-3BDC75F426F1}">
      <dsp:nvSpPr>
        <dsp:cNvPr id="0" name=""/>
        <dsp:cNvSpPr/>
      </dsp:nvSpPr>
      <dsp:spPr>
        <a:xfrm>
          <a:off x="1833027" y="2696578"/>
          <a:ext cx="1138773" cy="65622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Version 4</a:t>
          </a:r>
          <a:endParaRPr lang="en-US" sz="1900" kern="1200" dirty="0"/>
        </a:p>
      </dsp:txBody>
      <dsp:txXfrm>
        <a:off x="1865067" y="2728618"/>
        <a:ext cx="1074693" cy="592140"/>
      </dsp:txXfrm>
    </dsp:sp>
    <dsp:sp modelId="{618E9939-AEC8-4BD6-8FE1-D9067FD59505}">
      <dsp:nvSpPr>
        <dsp:cNvPr id="0" name=""/>
        <dsp:cNvSpPr/>
      </dsp:nvSpPr>
      <dsp:spPr>
        <a:xfrm>
          <a:off x="3047998" y="2746216"/>
          <a:ext cx="3552951" cy="53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2011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Able to handle large data model and DDI 3.1 compatible</a:t>
          </a:r>
          <a:endParaRPr lang="en-US" sz="1800" kern="1200" dirty="0"/>
        </a:p>
      </dsp:txBody>
      <dsp:txXfrm>
        <a:off x="3047998" y="2746216"/>
        <a:ext cx="3552951" cy="530386"/>
      </dsp:txXfrm>
    </dsp:sp>
    <dsp:sp modelId="{B51AF8F2-3823-4FFF-A682-F2AFAE117565}">
      <dsp:nvSpPr>
        <dsp:cNvPr id="0" name=""/>
        <dsp:cNvSpPr/>
      </dsp:nvSpPr>
      <dsp:spPr>
        <a:xfrm>
          <a:off x="2590799" y="3505203"/>
          <a:ext cx="1274757" cy="65622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Version 5</a:t>
          </a:r>
          <a:endParaRPr lang="en-US" sz="1900" kern="1200" dirty="0"/>
        </a:p>
      </dsp:txBody>
      <dsp:txXfrm>
        <a:off x="2622839" y="3537243"/>
        <a:ext cx="1210677" cy="592140"/>
      </dsp:txXfrm>
    </dsp:sp>
    <dsp:sp modelId="{6376C6C8-050A-417C-BD14-AB7FDF935B0C}">
      <dsp:nvSpPr>
        <dsp:cNvPr id="0" name=""/>
        <dsp:cNvSpPr/>
      </dsp:nvSpPr>
      <dsp:spPr>
        <a:xfrm>
          <a:off x="3970345" y="3542872"/>
          <a:ext cx="4041994" cy="83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2014?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Able to work with Blaise 5 new structures and DDI 3.2 compatible</a:t>
          </a:r>
          <a:endParaRPr lang="en-US" sz="1800" kern="1200" dirty="0"/>
        </a:p>
      </dsp:txBody>
      <dsp:txXfrm>
        <a:off x="3970345" y="3542872"/>
        <a:ext cx="4041994" cy="83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469106"/>
          </a:xfrm>
          <a:prstGeom prst="rect">
            <a:avLst/>
          </a:prstGeom>
        </p:spPr>
        <p:txBody>
          <a:bodyPr vert="horz" lIns="94174" tIns="47087" rIns="94174" bIns="470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469106"/>
          </a:xfrm>
          <a:prstGeom prst="rect">
            <a:avLst/>
          </a:prstGeom>
        </p:spPr>
        <p:txBody>
          <a:bodyPr vert="horz" lIns="94174" tIns="47087" rIns="94174" bIns="47087" rtlCol="0"/>
          <a:lstStyle>
            <a:lvl1pPr algn="r">
              <a:defRPr sz="1200"/>
            </a:lvl1pPr>
          </a:lstStyle>
          <a:p>
            <a:fld id="{C1F48EA2-86F2-448B-A922-2ED140B039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8947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74" tIns="47087" rIns="94174" bIns="470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6511"/>
            <a:ext cx="5679440" cy="4221956"/>
          </a:xfrm>
          <a:prstGeom prst="rect">
            <a:avLst/>
          </a:prstGeom>
        </p:spPr>
        <p:txBody>
          <a:bodyPr vert="horz" lIns="94174" tIns="47087" rIns="94174" bIns="470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1391"/>
            <a:ext cx="3076363" cy="469106"/>
          </a:xfrm>
          <a:prstGeom prst="rect">
            <a:avLst/>
          </a:prstGeom>
        </p:spPr>
        <p:txBody>
          <a:bodyPr vert="horz" lIns="94174" tIns="47087" rIns="94174" bIns="470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1391"/>
            <a:ext cx="3076363" cy="469106"/>
          </a:xfrm>
          <a:prstGeom prst="rect">
            <a:avLst/>
          </a:prstGeom>
        </p:spPr>
        <p:txBody>
          <a:bodyPr vert="horz" lIns="94174" tIns="47087" rIns="94174" bIns="47087" rtlCol="0" anchor="b"/>
          <a:lstStyle>
            <a:lvl1pPr algn="r">
              <a:defRPr sz="1200"/>
            </a:lvl1pPr>
          </a:lstStyle>
          <a:p>
            <a:fld id="{69FB5B3C-3562-40E4-B62A-024DBD76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164" indent="-294294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17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804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891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78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65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152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39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50F789-B879-4A0D-837B-DBB62F233631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374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164" indent="-294294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17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804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891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78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65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152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39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90EEF3-3D0C-4D98-873A-1EF7E86384D8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0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164" indent="-294294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17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804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891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78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65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152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39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9B7E9E-707D-4707-89E5-A663476A315C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8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164" indent="-294294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17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804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891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78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65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152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39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F9BCE4-6788-4E6B-A570-2F5B0235B026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5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1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0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189FAF-2A4F-4FF8-89A4-885187C7F425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9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B02F36-BC31-4509-BC06-CDAD00270941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861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806717-7591-4482-8F1B-799E03D13DDA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61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1AECBF-7479-4754-8C13-5BDD44D98E8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57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6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2C997-1860-4ABA-BCA9-476D4722EAE4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001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3D3477-D760-4D9A-BABE-F4521921287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57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0CB9DA-8B4B-4C75-9E4C-BFDB133AD0DD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120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FCA0FC-7BAE-4724-B88B-A38938CFA1DC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55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D5B902-0CDB-4BE3-9BCD-A06C01CC99AC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66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AFB093-E946-4D92-9949-78DDCAD40333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983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64" indent="-2942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17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04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8916" indent="-2354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78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065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152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397" indent="-2354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4A096A-4497-413D-8EB1-12483784BB37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916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74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3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9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1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5B3C-3562-40E4-B62A-024DBD76A2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7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164" indent="-294294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17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804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8916" indent="-235435" algn="l" defTabSz="9662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78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65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152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397" indent="-235435" defTabSz="9662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1105B6-6228-4D53-9130-2FC897F1266F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23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048000"/>
            <a:ext cx="7086600" cy="10096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Lucida Sans" panose="020B0602030504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638800"/>
            <a:ext cx="8686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sz="1800" dirty="0" smtClean="0"/>
              <a:t>Author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19800"/>
            <a:ext cx="8686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Group (</a:t>
            </a:r>
            <a:r>
              <a:rPr lang="en-US" dirty="0" err="1" smtClean="0"/>
              <a:t>DCO,TSG,PDMG</a:t>
            </a:r>
            <a:r>
              <a:rPr lang="en-US" dirty="0" smtClean="0"/>
              <a:t>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4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F7496-2036-435B-8F2A-2466AA4A3C67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8FF9-3E59-4ACE-98E0-23E01C9C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F7496-2036-435B-8F2A-2466AA4A3C67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8FF9-3E59-4ACE-98E0-23E01C9C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F7496-2036-435B-8F2A-2466AA4A3C67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8FF9-3E59-4ACE-98E0-23E01C9C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F7496-2036-435B-8F2A-2466AA4A3C67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8FF9-3E59-4ACE-98E0-23E01C9C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F7496-2036-435B-8F2A-2466AA4A3C67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8FF9-3E59-4ACE-98E0-23E01C9C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F7496-2036-435B-8F2A-2466AA4A3C67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8FF9-3E59-4ACE-98E0-23E01C9C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8FF9-3E59-4ACE-98E0-23E01C9C6C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67" y="6561100"/>
            <a:ext cx="3209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7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2014 by the Regents of the University of Michigan</a:t>
            </a:r>
            <a:endParaRPr lang="en-US" sz="1000" dirty="0">
              <a:solidFill>
                <a:srgbClr val="0027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33" y="1143000"/>
            <a:ext cx="5544534" cy="13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67" y="6561100"/>
            <a:ext cx="3209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7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2014 by the Regents of the University of Michigan</a:t>
            </a:r>
            <a:endParaRPr lang="en-US" sz="1000" dirty="0">
              <a:solidFill>
                <a:srgbClr val="0027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343860" cy="3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Metadata from Blaise and DDI </a:t>
            </a:r>
            <a:r>
              <a:rPr lang="en-US" dirty="0" smtClean="0"/>
              <a:t>3.0/3.2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 smtClean="0"/>
              <a:t>Gina </a:t>
            </a:r>
            <a:r>
              <a:rPr lang="en-US" sz="8600" dirty="0" smtClean="0"/>
              <a:t>Cheung</a:t>
            </a:r>
          </a:p>
          <a:p>
            <a:r>
              <a:rPr lang="en-US" sz="8600" dirty="0" smtClean="0"/>
              <a:t>Beth-Ellen Pennell</a:t>
            </a:r>
            <a:endParaRPr lang="en-US" sz="8600" dirty="0" smtClean="0"/>
          </a:p>
          <a:p>
            <a:endParaRPr lang="en-US" dirty="0" smtClean="0"/>
          </a:p>
          <a:p>
            <a:r>
              <a:rPr lang="en-US" sz="6200" dirty="0" smtClean="0"/>
              <a:t>North American DDI Conference</a:t>
            </a:r>
          </a:p>
          <a:p>
            <a:r>
              <a:rPr lang="en-US" sz="6200" dirty="0" smtClean="0"/>
              <a:t>April 1-2, 2014</a:t>
            </a:r>
          </a:p>
        </p:txBody>
      </p:sp>
    </p:spTree>
    <p:extLst>
      <p:ext uri="{BB962C8B-B14F-4D97-AF65-F5344CB8AC3E}">
        <p14:creationId xmlns:p14="http://schemas.microsoft.com/office/powerpoint/2010/main" val="38577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5715000" cy="9906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Complete Process</a:t>
            </a:r>
          </a:p>
        </p:txBody>
      </p:sp>
      <p:pic>
        <p:nvPicPr>
          <p:cNvPr id="11267" name="Picture 3" descr="SRO codebook delivery process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9248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rgbClr val="305CA3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▪"/>
              <a:defRPr sz="2800" b="1">
                <a:solidFill>
                  <a:srgbClr val="305CA3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305CA3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▪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874740-E594-459B-8E13-CDFCF7DE4DE1}" type="slidenum">
              <a:rPr lang="en-US" altLang="en-US" sz="10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b="0">
              <a:solidFill>
                <a:schemeClr val="accent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638800" cy="91440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Interactive Codebook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 rotWithShape="1">
          <a:blip r:embed="rId3"/>
          <a:srcRect l="1088" b="2797"/>
          <a:stretch/>
        </p:blipFill>
        <p:spPr bwMode="auto">
          <a:xfrm>
            <a:off x="0" y="914401"/>
            <a:ext cx="8991600" cy="609339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307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rgbClr val="305CA3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▪"/>
              <a:defRPr sz="2800" b="1">
                <a:solidFill>
                  <a:srgbClr val="305CA3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305CA3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▪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A3C2B6-6249-4726-9F80-EFA22D8BE280}" type="slidenum">
              <a:rPr lang="en-US" altLang="en-US" sz="10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 b="0">
              <a:solidFill>
                <a:schemeClr val="accent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638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CPES V04454 Frequencies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6437"/>
            <a:ext cx="9067800" cy="556156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067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ICPSR Developed Web site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67836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Used XML files and the crosswalk to create interactive codebook</a:t>
            </a:r>
          </a:p>
          <a:p>
            <a:pPr eaLnBrk="1" hangingPunct="1"/>
            <a:r>
              <a:rPr lang="en-US" altLang="en-US" sz="2400" dirty="0" smtClean="0"/>
              <a:t>Provided</a:t>
            </a:r>
          </a:p>
          <a:p>
            <a:pPr lvl="1" eaLnBrk="1" hangingPunct="1"/>
            <a:r>
              <a:rPr lang="en-US" altLang="en-US" sz="2000" dirty="0" smtClean="0"/>
              <a:t>keyword search capability</a:t>
            </a:r>
          </a:p>
          <a:p>
            <a:pPr lvl="1" eaLnBrk="1" hangingPunct="1"/>
            <a:r>
              <a:rPr lang="en-US" altLang="en-US" sz="2000" dirty="0" smtClean="0"/>
              <a:t>downloadable datasets and codebooks</a:t>
            </a:r>
          </a:p>
          <a:p>
            <a:pPr lvl="1" eaLnBrk="1" hangingPunct="1"/>
            <a:r>
              <a:rPr lang="en-US" altLang="en-US" sz="2000" dirty="0" smtClean="0"/>
              <a:t>online analysis tools</a:t>
            </a:r>
          </a:p>
          <a:p>
            <a:pPr lvl="1" eaLnBrk="1" hangingPunct="1"/>
            <a:r>
              <a:rPr lang="en-US" altLang="en-US" sz="2000" dirty="0" smtClean="0"/>
              <a:t>links to study documentation, publications, and related sites</a:t>
            </a:r>
          </a:p>
          <a:p>
            <a:pPr eaLnBrk="1" hangingPunct="1"/>
            <a:r>
              <a:rPr lang="en-US" altLang="en-US" sz="2400" dirty="0" smtClean="0"/>
              <a:t>Web site maintenance and user support</a:t>
            </a:r>
          </a:p>
        </p:txBody>
      </p:sp>
    </p:spTree>
    <p:extLst>
      <p:ext uri="{BB962C8B-B14F-4D97-AF65-F5344CB8AC3E}">
        <p14:creationId xmlns:p14="http://schemas.microsoft.com/office/powerpoint/2010/main" val="38357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27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2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 DDI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main new things around questions and surveys in DDI 3.2 are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Fragments, Groups, Represented variables</a:t>
            </a:r>
          </a:p>
          <a:p>
            <a:pPr lvl="1"/>
            <a:r>
              <a:rPr lang="en-US" dirty="0" smtClean="0"/>
              <a:t>Modeling </a:t>
            </a:r>
            <a:r>
              <a:rPr lang="en-US" dirty="0"/>
              <a:t>data flows through an Instrument with </a:t>
            </a:r>
            <a:r>
              <a:rPr lang="en-US" dirty="0" err="1"/>
              <a:t>InParameters</a:t>
            </a:r>
            <a:r>
              <a:rPr lang="en-US" dirty="0"/>
              <a:t>, </a:t>
            </a:r>
            <a:r>
              <a:rPr lang="en-US" dirty="0" err="1"/>
              <a:t>OutParameters</a:t>
            </a:r>
            <a:r>
              <a:rPr lang="en-US" dirty="0"/>
              <a:t>, and </a:t>
            </a:r>
            <a:r>
              <a:rPr lang="en-US" dirty="0" smtClean="0"/>
              <a:t>Bindings</a:t>
            </a:r>
          </a:p>
          <a:p>
            <a:pPr lvl="1"/>
            <a:r>
              <a:rPr lang="en-US" dirty="0" err="1" smtClean="0"/>
              <a:t>QuestionGrids</a:t>
            </a:r>
            <a:endParaRPr lang="en-US" dirty="0" smtClean="0"/>
          </a:p>
          <a:p>
            <a:pPr lvl="1"/>
            <a:r>
              <a:rPr lang="en-US" dirty="0" err="1" smtClean="0"/>
              <a:t>QuestionBlocks</a:t>
            </a:r>
            <a:endParaRPr lang="en-US" dirty="0" smtClean="0"/>
          </a:p>
          <a:p>
            <a:pPr lvl="1"/>
            <a:r>
              <a:rPr lang="en-US" dirty="0" smtClean="0"/>
              <a:t>Scale questions</a:t>
            </a:r>
          </a:p>
          <a:p>
            <a:pPr lvl="1"/>
            <a:r>
              <a:rPr lang="en-US" dirty="0" smtClean="0"/>
              <a:t>Ranked questions</a:t>
            </a:r>
          </a:p>
          <a:p>
            <a:pPr lvl="1"/>
            <a:r>
              <a:rPr lang="en-US" dirty="0" smtClean="0"/>
              <a:t>Point </a:t>
            </a:r>
            <a:r>
              <a:rPr lang="en-US" dirty="0"/>
              <a:t>distribution questions</a:t>
            </a:r>
          </a:p>
        </p:txBody>
      </p:sp>
    </p:spTree>
    <p:extLst>
      <p:ext uri="{BB962C8B-B14F-4D97-AF65-F5344CB8AC3E}">
        <p14:creationId xmlns:p14="http://schemas.microsoft.com/office/powerpoint/2010/main" val="21892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5562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Fragments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4876800" y="1143000"/>
            <a:ext cx="4114800" cy="5715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1800" dirty="0" smtClean="0"/>
              <a:t>DDI 3.2</a:t>
            </a:r>
          </a:p>
          <a:p>
            <a:pPr marL="0" indent="0">
              <a:buFontTx/>
              <a:buNone/>
            </a:pPr>
            <a:endParaRPr lang="en-US" altLang="en-US" sz="1800" dirty="0" smtClean="0"/>
          </a:p>
          <a:p>
            <a:pPr marL="0" indent="0">
              <a:buFontTx/>
              <a:buNone/>
            </a:pPr>
            <a:r>
              <a:rPr lang="en-US" altLang="en-US" sz="1600" dirty="0" smtClean="0"/>
              <a:t> &lt;</a:t>
            </a:r>
            <a:r>
              <a:rPr lang="en-US" altLang="en-US" sz="1600" dirty="0" err="1" smtClean="0"/>
              <a:t>ddi:Fragment</a:t>
            </a:r>
            <a:r>
              <a:rPr lang="en-US" altLang="en-US" sz="16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b="1" dirty="0" smtClean="0"/>
              <a:t>    &lt;</a:t>
            </a:r>
            <a:r>
              <a:rPr lang="en-US" altLang="en-US" sz="1600" b="1" dirty="0" err="1" smtClean="0"/>
              <a:t>l:Category</a:t>
            </a:r>
            <a:r>
              <a:rPr lang="en-US" altLang="en-US" sz="1600" b="1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b="1" dirty="0" smtClean="0"/>
              <a:t>      &lt;</a:t>
            </a:r>
            <a:r>
              <a:rPr lang="en-US" altLang="en-US" sz="1600" b="1" dirty="0" err="1" smtClean="0"/>
              <a:t>r:Agency</a:t>
            </a:r>
            <a:r>
              <a:rPr lang="en-US" altLang="en-US" sz="1600" b="1" dirty="0" smtClean="0"/>
              <a:t>&gt;</a:t>
            </a:r>
            <a:r>
              <a:rPr lang="en-US" altLang="en-US" sz="1600" b="1" dirty="0" err="1" smtClean="0"/>
              <a:t>int.example</a:t>
            </a:r>
            <a:r>
              <a:rPr lang="en-US" altLang="en-US" sz="1600" b="1" dirty="0" smtClean="0"/>
              <a:t>&lt;/</a:t>
            </a:r>
            <a:r>
              <a:rPr lang="en-US" altLang="en-US" sz="1600" b="1" dirty="0" err="1" smtClean="0"/>
              <a:t>r:Agency</a:t>
            </a:r>
            <a:r>
              <a:rPr lang="en-US" altLang="en-US" sz="1600" b="1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b="1" dirty="0" smtClean="0"/>
              <a:t>      &lt;</a:t>
            </a:r>
            <a:r>
              <a:rPr lang="en-US" altLang="en-US" sz="1600" b="1" dirty="0" err="1" smtClean="0"/>
              <a:t>r:ID</a:t>
            </a:r>
            <a:r>
              <a:rPr lang="en-US" altLang="en-US" sz="1600" b="1" dirty="0" smtClean="0"/>
              <a:t>&gt;Male&lt;/</a:t>
            </a:r>
            <a:r>
              <a:rPr lang="en-US" altLang="en-US" sz="1600" b="1" dirty="0" err="1" smtClean="0"/>
              <a:t>r:ID</a:t>
            </a:r>
            <a:r>
              <a:rPr lang="en-US" altLang="en-US" sz="1600" b="1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b="1" dirty="0" smtClean="0"/>
              <a:t>      &lt;</a:t>
            </a:r>
            <a:r>
              <a:rPr lang="en-US" altLang="en-US" sz="1600" b="1" dirty="0" err="1" smtClean="0"/>
              <a:t>r:Version</a:t>
            </a:r>
            <a:r>
              <a:rPr lang="en-US" altLang="en-US" sz="1600" b="1" dirty="0" smtClean="0"/>
              <a:t>&gt;1&lt;/</a:t>
            </a:r>
            <a:r>
              <a:rPr lang="en-US" altLang="en-US" sz="1600" b="1" dirty="0" err="1" smtClean="0"/>
              <a:t>r:Version</a:t>
            </a:r>
            <a:r>
              <a:rPr lang="en-US" altLang="en-US" sz="1600" b="1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b="1" dirty="0" smtClean="0"/>
              <a:t>      &lt;</a:t>
            </a:r>
            <a:r>
              <a:rPr lang="en-US" altLang="en-US" sz="1600" b="1" dirty="0" err="1" smtClean="0"/>
              <a:t>r:Label</a:t>
            </a:r>
            <a:r>
              <a:rPr lang="en-US" altLang="en-US" sz="1600" b="1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b="1" dirty="0" smtClean="0"/>
              <a:t>        &lt;</a:t>
            </a:r>
            <a:r>
              <a:rPr lang="en-US" altLang="en-US" sz="1600" b="1" dirty="0" err="1" smtClean="0"/>
              <a:t>r:Content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xml:lang</a:t>
            </a:r>
            <a:r>
              <a:rPr lang="en-US" altLang="en-US" sz="1600" b="1" dirty="0" smtClean="0"/>
              <a:t>="en-US"&gt;Male&lt;/</a:t>
            </a:r>
            <a:r>
              <a:rPr lang="en-US" altLang="en-US" sz="1600" b="1" dirty="0" err="1" smtClean="0"/>
              <a:t>r:Content</a:t>
            </a:r>
            <a:r>
              <a:rPr lang="en-US" altLang="en-US" sz="1600" b="1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b="1" dirty="0" smtClean="0"/>
              <a:t>      &lt;/</a:t>
            </a:r>
            <a:r>
              <a:rPr lang="en-US" altLang="en-US" sz="1600" b="1" dirty="0" err="1" smtClean="0"/>
              <a:t>r:Label</a:t>
            </a:r>
            <a:r>
              <a:rPr lang="en-US" altLang="en-US" sz="1600" b="1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b="1" dirty="0" smtClean="0"/>
              <a:t>    &lt;/</a:t>
            </a:r>
            <a:r>
              <a:rPr lang="en-US" altLang="en-US" sz="1600" b="1" dirty="0" err="1" smtClean="0"/>
              <a:t>l:Category</a:t>
            </a:r>
            <a:r>
              <a:rPr lang="en-US" altLang="en-US" sz="1600" b="1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600" dirty="0" smtClean="0"/>
              <a:t>  &lt;/</a:t>
            </a:r>
            <a:r>
              <a:rPr lang="en-US" altLang="en-US" sz="1600" dirty="0" err="1" smtClean="0"/>
              <a:t>ddi:Fragment</a:t>
            </a:r>
            <a:r>
              <a:rPr lang="en-US" altLang="en-US" sz="1600" dirty="0" smtClean="0"/>
              <a:t>&gt;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81000" y="1143000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1D0EF"/>
              </a:buClr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1D0EF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dirty="0"/>
              <a:t>DDI 3.0</a:t>
            </a:r>
          </a:p>
          <a:p>
            <a:pPr>
              <a:buFontTx/>
              <a:buNone/>
            </a:pPr>
            <a:endParaRPr lang="en-US" altLang="en-US" sz="1800" dirty="0"/>
          </a:p>
          <a:p>
            <a:pPr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s:StudyUnit</a:t>
            </a:r>
            <a:r>
              <a:rPr lang="en-US" altLang="en-US" sz="1400" dirty="0" smtClean="0"/>
              <a:t> id="GITFIELD"&gt; </a:t>
            </a:r>
            <a:r>
              <a:rPr lang="en-US" altLang="en-US" sz="1400" b="1" dirty="0" smtClean="0"/>
              <a:t>...</a:t>
            </a:r>
          </a:p>
          <a:p>
            <a:pPr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r:Citation</a:t>
            </a:r>
            <a:r>
              <a:rPr lang="en-US" altLang="en-US" sz="1400" dirty="0" smtClean="0"/>
              <a:t>&gt; </a:t>
            </a:r>
            <a:r>
              <a:rPr lang="en-US" altLang="en-US" sz="1400" b="1" dirty="0" smtClean="0"/>
              <a:t>...</a:t>
            </a: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s:Abstract</a:t>
            </a:r>
            <a:r>
              <a:rPr lang="en-US" altLang="en-US" sz="1400" dirty="0" smtClean="0"/>
              <a:t> id="ABS_1"&gt; </a:t>
            </a:r>
            <a:r>
              <a:rPr lang="en-US" altLang="en-US" sz="1400" b="1" dirty="0" smtClean="0"/>
              <a:t>...</a:t>
            </a: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r:UniverseReference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isReference</a:t>
            </a:r>
            <a:r>
              <a:rPr lang="en-US" altLang="en-US" sz="1400" dirty="0" smtClean="0"/>
              <a:t>="true"&gt; </a:t>
            </a:r>
            <a:r>
              <a:rPr lang="en-US" altLang="en-US" sz="1400" b="1" dirty="0" smtClean="0"/>
              <a:t>...</a:t>
            </a: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s:Purpose</a:t>
            </a:r>
            <a:r>
              <a:rPr lang="en-US" altLang="en-US" sz="1400" dirty="0" smtClean="0"/>
              <a:t> id="PUR_1"&gt; </a:t>
            </a:r>
            <a:r>
              <a:rPr lang="en-US" altLang="en-US" sz="1400" b="1" dirty="0" smtClean="0"/>
              <a:t>...</a:t>
            </a: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c:ConceptualComponent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isMaintainable</a:t>
            </a:r>
            <a:r>
              <a:rPr lang="en-US" altLang="en-US" sz="1400" dirty="0" smtClean="0"/>
              <a:t>="true" </a:t>
            </a:r>
          </a:p>
          <a:p>
            <a:pPr>
              <a:buFontTx/>
              <a:buNone/>
            </a:pPr>
            <a:r>
              <a:rPr lang="en-US" altLang="en-US" sz="1400" dirty="0" smtClean="0"/>
              <a:t>	id="CC_1"&gt; </a:t>
            </a:r>
            <a:r>
              <a:rPr lang="en-US" altLang="en-US" sz="1400" b="1" dirty="0" smtClean="0"/>
              <a:t>...</a:t>
            </a: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d:DataCollection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isMaintainable</a:t>
            </a:r>
            <a:r>
              <a:rPr lang="en-US" altLang="en-US" sz="1400" dirty="0" smtClean="0"/>
              <a:t>="true" id="DC1" </a:t>
            </a:r>
          </a:p>
          <a:p>
            <a:pPr>
              <a:buFontTx/>
              <a:buNone/>
            </a:pPr>
            <a:r>
              <a:rPr lang="en-US" altLang="en-US" sz="1400" dirty="0" smtClean="0"/>
              <a:t>	version="1.0.0" </a:t>
            </a:r>
          </a:p>
          <a:p>
            <a:pPr>
              <a:buFontTx/>
              <a:buNone/>
            </a:pPr>
            <a:r>
              <a:rPr lang="en-US" altLang="en-US" sz="1400" dirty="0" smtClean="0"/>
              <a:t>	</a:t>
            </a:r>
            <a:r>
              <a:rPr lang="en-US" altLang="en-US" sz="1400" dirty="0" err="1" smtClean="0"/>
              <a:t>versionDate</a:t>
            </a:r>
            <a:r>
              <a:rPr lang="en-US" altLang="en-US" sz="1400" dirty="0" smtClean="0"/>
              <a:t>="2014-03-26"&gt; </a:t>
            </a:r>
            <a:r>
              <a:rPr lang="en-US" altLang="en-US" sz="1400" b="1" dirty="0" smtClean="0"/>
              <a:t>...</a:t>
            </a: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l:LogicalProduct</a:t>
            </a:r>
            <a:r>
              <a:rPr lang="en-US" altLang="en-US" sz="1400" dirty="0" smtClean="0"/>
              <a:t> id="LP1"&gt; </a:t>
            </a:r>
            <a:r>
              <a:rPr lang="en-US" altLang="en-US" sz="1400" b="1" dirty="0" smtClean="0"/>
              <a:t>...</a:t>
            </a:r>
            <a:endParaRPr lang="en-US" altLang="en-US" sz="1400" dirty="0" smtClean="0"/>
          </a:p>
          <a:p>
            <a:pPr>
              <a:buFontTx/>
              <a:buNone/>
            </a:pPr>
            <a:r>
              <a:rPr lang="en-US" altLang="en-US" sz="1400" b="1" dirty="0" smtClean="0"/>
              <a:t> &lt;</a:t>
            </a:r>
            <a:r>
              <a:rPr lang="en-US" altLang="en-US" sz="1400" b="1" dirty="0" err="1" smtClean="0"/>
              <a:t>l:Category</a:t>
            </a:r>
            <a:r>
              <a:rPr lang="en-US" altLang="en-US" sz="1400" b="1" dirty="0" smtClean="0"/>
              <a:t> </a:t>
            </a:r>
            <a:r>
              <a:rPr lang="en-US" altLang="en-US" sz="1400" b="1" dirty="0" err="1" smtClean="0"/>
              <a:t>isVersionable</a:t>
            </a:r>
            <a:r>
              <a:rPr lang="en-US" altLang="en-US" sz="1400" b="1" dirty="0" smtClean="0"/>
              <a:t>="true" </a:t>
            </a:r>
          </a:p>
          <a:p>
            <a:pPr>
              <a:buFontTx/>
              <a:buNone/>
            </a:pPr>
            <a:r>
              <a:rPr lang="en-US" altLang="en-US" sz="1400" b="1" dirty="0" smtClean="0"/>
              <a:t>	id="cat_17_C82" missing="false"&gt;</a:t>
            </a:r>
          </a:p>
          <a:p>
            <a:pPr>
              <a:buFontTx/>
              <a:buNone/>
            </a:pPr>
            <a:r>
              <a:rPr lang="en-US" altLang="en-US" sz="1400" b="1" dirty="0" smtClean="0"/>
              <a:t>          &lt;</a:t>
            </a:r>
            <a:r>
              <a:rPr lang="en-US" altLang="en-US" sz="1400" b="1" dirty="0" err="1" smtClean="0"/>
              <a:t>l:CategoryName</a:t>
            </a:r>
            <a:r>
              <a:rPr lang="en-US" altLang="en-US" sz="1400" b="1" dirty="0" smtClean="0"/>
              <a:t>&gt;Male&lt;/</a:t>
            </a:r>
            <a:r>
              <a:rPr lang="en-US" altLang="en-US" sz="1400" b="1" dirty="0" err="1" smtClean="0"/>
              <a:t>l:CategoryName</a:t>
            </a:r>
            <a:r>
              <a:rPr lang="en-US" altLang="en-US" sz="1400" b="1" dirty="0" smtClean="0"/>
              <a:t>&gt;</a:t>
            </a:r>
          </a:p>
          <a:p>
            <a:pPr>
              <a:buFontTx/>
              <a:buNone/>
            </a:pPr>
            <a:r>
              <a:rPr lang="en-US" altLang="en-US" sz="1400" b="1" dirty="0" smtClean="0"/>
              <a:t>          &lt;</a:t>
            </a:r>
            <a:r>
              <a:rPr lang="en-US" altLang="en-US" sz="1400" b="1" dirty="0" err="1" smtClean="0"/>
              <a:t>r:Label</a:t>
            </a:r>
            <a:r>
              <a:rPr lang="en-US" altLang="en-US" sz="1400" b="1" dirty="0" smtClean="0"/>
              <a:t> </a:t>
            </a:r>
            <a:r>
              <a:rPr lang="en-US" altLang="en-US" sz="1400" b="1" dirty="0" err="1" smtClean="0"/>
              <a:t>xml:lang</a:t>
            </a:r>
            <a:r>
              <a:rPr lang="en-US" altLang="en-US" sz="1400" b="1" dirty="0" smtClean="0"/>
              <a:t>="en-US"&gt;Male&lt;/</a:t>
            </a:r>
            <a:r>
              <a:rPr lang="en-US" altLang="en-US" sz="1400" b="1" dirty="0" err="1" smtClean="0"/>
              <a:t>r:Label</a:t>
            </a:r>
            <a:r>
              <a:rPr lang="en-US" altLang="en-US" sz="1400" b="1" dirty="0" smtClean="0"/>
              <a:t>&gt;</a:t>
            </a:r>
          </a:p>
          <a:p>
            <a:pPr>
              <a:buFontTx/>
              <a:buNone/>
            </a:pPr>
            <a:r>
              <a:rPr lang="en-US" altLang="en-US" sz="1400" b="1" dirty="0" smtClean="0"/>
              <a:t>        &lt;/</a:t>
            </a:r>
            <a:r>
              <a:rPr lang="en-US" altLang="en-US" sz="1400" b="1" dirty="0" err="1" smtClean="0"/>
              <a:t>l:Category</a:t>
            </a:r>
            <a:r>
              <a:rPr lang="en-US" altLang="en-US" sz="1400" b="1" dirty="0" smtClean="0"/>
              <a:t>&gt;</a:t>
            </a:r>
          </a:p>
          <a:p>
            <a:pPr>
              <a:buFontTx/>
              <a:buNone/>
            </a:pPr>
            <a:r>
              <a:rPr lang="en-US" altLang="en-US" sz="1400" dirty="0" smtClean="0"/>
              <a:t> </a:t>
            </a:r>
            <a:r>
              <a:rPr lang="en-US" altLang="en-US" sz="1400" b="1" dirty="0" smtClean="0"/>
              <a:t>...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40725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19814" y="0"/>
            <a:ext cx="5624186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267200" cy="61722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en-US" sz="1400" b="1" dirty="0" smtClean="0"/>
              <a:t>DDI 3.1</a:t>
            </a:r>
          </a:p>
          <a:p>
            <a:pPr marL="0" indent="0">
              <a:buFontTx/>
              <a:buNone/>
            </a:pPr>
            <a:endParaRPr lang="en-US" altLang="en-US" sz="1400" dirty="0" smtClean="0"/>
          </a:p>
          <a:p>
            <a:pPr marL="0" indent="0">
              <a:buFontTx/>
              <a:buNone/>
            </a:pPr>
            <a:r>
              <a:rPr lang="en-US" altLang="en-US" sz="1800" dirty="0" smtClean="0"/>
              <a:t>&lt;</a:t>
            </a:r>
            <a:r>
              <a:rPr lang="en-US" altLang="en-US" sz="1800" dirty="0" err="1" smtClean="0"/>
              <a:t>l:VariableGroup</a:t>
            </a:r>
            <a:r>
              <a:rPr lang="en-US" altLang="en-US" sz="1800" dirty="0" smtClean="0"/>
              <a:t> id="varGroup1"&gt;</a:t>
            </a:r>
          </a:p>
          <a:p>
            <a:pPr marL="0" indent="0">
              <a:buFontTx/>
              <a:buNone/>
            </a:pPr>
            <a:r>
              <a:rPr lang="nb-NO" altLang="en-US" sz="1800" dirty="0" smtClean="0"/>
              <a:t>    &lt;r:UserID type="G"&gt;GITFIELD&lt;/r:UserID&gt;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&lt;</a:t>
            </a:r>
            <a:r>
              <a:rPr lang="en-US" altLang="en-US" sz="1800" dirty="0" err="1" smtClean="0"/>
              <a:t>l:GroupType</a:t>
            </a:r>
            <a:r>
              <a:rPr lang="en-US" altLang="en-US" sz="1800" dirty="0" smtClean="0"/>
              <a:t>&gt;section&lt;/</a:t>
            </a:r>
            <a:r>
              <a:rPr lang="en-US" altLang="en-US" sz="1800" dirty="0" err="1" smtClean="0"/>
              <a:t>l:GroupType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&lt;</a:t>
            </a:r>
            <a:r>
              <a:rPr lang="en-US" altLang="en-US" sz="1800" dirty="0" err="1" smtClean="0"/>
              <a:t>r:Label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xml:lang</a:t>
            </a:r>
            <a:r>
              <a:rPr lang="en-US" altLang="en-US" sz="1800" dirty="0" smtClean="0"/>
              <a:t>="English"&gt;GITFIELD&lt;/</a:t>
            </a:r>
            <a:r>
              <a:rPr lang="en-US" altLang="en-US" sz="1800" dirty="0" err="1" smtClean="0"/>
              <a:t>r:Label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&lt;</a:t>
            </a:r>
            <a:r>
              <a:rPr lang="en-US" altLang="en-US" sz="1800" dirty="0" err="1" smtClean="0"/>
              <a:t>l:VariableReference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&lt;</a:t>
            </a:r>
            <a:r>
              <a:rPr lang="en-US" altLang="en-US" sz="1800" dirty="0" err="1" smtClean="0"/>
              <a:t>r:ID</a:t>
            </a:r>
            <a:r>
              <a:rPr lang="en-US" altLang="en-US" sz="1800" dirty="0" smtClean="0"/>
              <a:t>&gt;V1&lt;/</a:t>
            </a:r>
            <a:r>
              <a:rPr lang="en-US" altLang="en-US" sz="1800" dirty="0" err="1" smtClean="0"/>
              <a:t>r:ID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&lt;/</a:t>
            </a:r>
            <a:r>
              <a:rPr lang="en-US" altLang="en-US" sz="1800" dirty="0" err="1" smtClean="0"/>
              <a:t>l:VariableReference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&lt;</a:t>
            </a:r>
            <a:r>
              <a:rPr lang="en-US" altLang="en-US" sz="1800" dirty="0" err="1" smtClean="0"/>
              <a:t>l:VariableReference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&lt;</a:t>
            </a:r>
            <a:r>
              <a:rPr lang="en-US" altLang="en-US" sz="1800" dirty="0" err="1" smtClean="0"/>
              <a:t>r:ID</a:t>
            </a:r>
            <a:r>
              <a:rPr lang="en-US" altLang="en-US" sz="1800" dirty="0" smtClean="0"/>
              <a:t>&gt;V461&lt;/</a:t>
            </a:r>
            <a:r>
              <a:rPr lang="en-US" altLang="en-US" sz="1800" dirty="0" err="1" smtClean="0"/>
              <a:t>r:ID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&lt;/</a:t>
            </a:r>
            <a:r>
              <a:rPr lang="en-US" altLang="en-US" sz="1800" dirty="0" err="1" smtClean="0"/>
              <a:t>l:VariableReference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&lt;</a:t>
            </a:r>
            <a:r>
              <a:rPr lang="en-US" altLang="en-US" sz="1800" dirty="0" err="1" smtClean="0"/>
              <a:t>l:VariableReference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&lt;</a:t>
            </a:r>
            <a:r>
              <a:rPr lang="en-US" altLang="en-US" sz="1800" dirty="0" err="1" smtClean="0"/>
              <a:t>r:ID</a:t>
            </a:r>
            <a:r>
              <a:rPr lang="en-US" altLang="en-US" sz="1800" dirty="0" smtClean="0"/>
              <a:t>&gt;V23&lt;/</a:t>
            </a:r>
            <a:r>
              <a:rPr lang="en-US" altLang="en-US" sz="1800" dirty="0" err="1" smtClean="0"/>
              <a:t>r:ID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&lt;/</a:t>
            </a:r>
            <a:r>
              <a:rPr lang="en-US" altLang="en-US" sz="1800" dirty="0" err="1" smtClean="0"/>
              <a:t>l:VariableReference</a:t>
            </a:r>
            <a:r>
              <a:rPr lang="en-US" altLang="en-US" sz="18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&lt;/</a:t>
            </a:r>
            <a:r>
              <a:rPr lang="en-US" altLang="en-US" sz="1800" dirty="0" err="1" smtClean="0"/>
              <a:t>l:VariableGroup</a:t>
            </a:r>
            <a:r>
              <a:rPr lang="en-US" altLang="en-US" sz="1800" dirty="0" smtClean="0"/>
              <a:t>&gt;</a:t>
            </a: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838200"/>
            <a:ext cx="441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1D0EF"/>
              </a:buClr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1D0EF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100" b="1" dirty="0"/>
              <a:t>DDI 3.2</a:t>
            </a:r>
          </a:p>
          <a:p>
            <a:pPr>
              <a:buFontTx/>
              <a:buNone/>
            </a:pPr>
            <a:endParaRPr lang="en-US" altLang="en-US" sz="1100" dirty="0"/>
          </a:p>
          <a:p>
            <a:pPr>
              <a:buFontTx/>
              <a:buNone/>
            </a:pPr>
            <a:r>
              <a:rPr lang="en-US" altLang="en-US" sz="1300" dirty="0"/>
              <a:t>&lt;</a:t>
            </a:r>
            <a:r>
              <a:rPr lang="en-US" altLang="en-US" sz="1300" dirty="0" err="1"/>
              <a:t>l:VariableGroup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</a:t>
            </a:r>
            <a:r>
              <a:rPr lang="en-US" altLang="en-US" sz="1300" dirty="0" err="1"/>
              <a:t>r:Agency</a:t>
            </a:r>
            <a:r>
              <a:rPr lang="en-US" altLang="en-US" sz="1300" dirty="0"/>
              <a:t>&gt;</a:t>
            </a:r>
            <a:r>
              <a:rPr lang="en-US" altLang="en-US" sz="1300" dirty="0" err="1"/>
              <a:t>UoM</a:t>
            </a:r>
            <a:r>
              <a:rPr lang="en-US" altLang="en-US" sz="1300" dirty="0"/>
              <a:t>&lt;/</a:t>
            </a:r>
            <a:r>
              <a:rPr lang="en-US" altLang="en-US" sz="1300" dirty="0" err="1"/>
              <a:t>r:Agency</a:t>
            </a:r>
            <a:r>
              <a:rPr lang="en-US" altLang="en-US" sz="1300" dirty="0"/>
              <a:t>&gt;&lt;</a:t>
            </a:r>
            <a:r>
              <a:rPr lang="en-US" altLang="en-US" sz="1300" dirty="0" err="1"/>
              <a:t>r:ID</a:t>
            </a:r>
            <a:r>
              <a:rPr lang="en-US" altLang="en-US" sz="1300" dirty="0"/>
              <a:t>&gt;VG1&lt;/</a:t>
            </a:r>
            <a:r>
              <a:rPr lang="en-US" altLang="en-US" sz="1300" dirty="0" err="1"/>
              <a:t>r:ID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</a:t>
            </a:r>
            <a:r>
              <a:rPr lang="en-US" altLang="en-US" sz="1300" dirty="0" err="1"/>
              <a:t>r:Version</a:t>
            </a:r>
            <a:r>
              <a:rPr lang="en-US" altLang="en-US" sz="1300" dirty="0"/>
              <a:t>&gt;1&lt;/</a:t>
            </a:r>
            <a:r>
              <a:rPr lang="en-US" altLang="en-US" sz="1300" dirty="0" err="1"/>
              <a:t>r:Version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</a:t>
            </a:r>
            <a:r>
              <a:rPr lang="en-US" altLang="en-US" sz="1300" dirty="0" err="1"/>
              <a:t>l:VariableGroupName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r:String</a:t>
            </a:r>
            <a:r>
              <a:rPr lang="en-US" altLang="en-US" sz="1300" dirty="0"/>
              <a:t>&gt;varGroup1&lt;/</a:t>
            </a:r>
            <a:r>
              <a:rPr lang="en-US" altLang="en-US" sz="1300" dirty="0" err="1"/>
              <a:t>r:String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&lt;/</a:t>
            </a:r>
            <a:r>
              <a:rPr lang="en-US" altLang="en-US" sz="1300" dirty="0" err="1"/>
              <a:t>l:VariableGroupName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</a:t>
            </a:r>
            <a:r>
              <a:rPr lang="en-US" altLang="en-US" sz="1300" dirty="0" err="1"/>
              <a:t>r:VariableReference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r:Agency</a:t>
            </a:r>
            <a:r>
              <a:rPr lang="en-US" altLang="en-US" sz="1300" dirty="0"/>
              <a:t>&gt;</a:t>
            </a:r>
            <a:r>
              <a:rPr lang="en-US" altLang="en-US" sz="1300" dirty="0" err="1"/>
              <a:t>UoM</a:t>
            </a:r>
            <a:r>
              <a:rPr lang="en-US" altLang="en-US" sz="1300" dirty="0"/>
              <a:t>&lt;/</a:t>
            </a:r>
            <a:r>
              <a:rPr lang="en-US" altLang="en-US" sz="1300" dirty="0" err="1"/>
              <a:t>r:Agency</a:t>
            </a:r>
            <a:r>
              <a:rPr lang="en-US" altLang="en-US" sz="1300" dirty="0"/>
              <a:t>&gt;&lt;</a:t>
            </a:r>
            <a:r>
              <a:rPr lang="en-US" altLang="en-US" sz="1300" dirty="0" err="1"/>
              <a:t>r:ID</a:t>
            </a:r>
            <a:r>
              <a:rPr lang="en-US" altLang="en-US" sz="1300" dirty="0"/>
              <a:t>&gt;V1&lt;/</a:t>
            </a:r>
            <a:r>
              <a:rPr lang="en-US" altLang="en-US" sz="1300" dirty="0" err="1"/>
              <a:t>r:ID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r:Version</a:t>
            </a:r>
            <a:r>
              <a:rPr lang="en-US" altLang="en-US" sz="1300" dirty="0"/>
              <a:t>&gt;1&lt;/</a:t>
            </a:r>
            <a:r>
              <a:rPr lang="en-US" altLang="en-US" sz="1300" dirty="0" err="1"/>
              <a:t>r:Version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r:TypeOfObject</a:t>
            </a:r>
            <a:r>
              <a:rPr lang="en-US" altLang="en-US" sz="1300" dirty="0"/>
              <a:t>&gt;Variable&lt;/</a:t>
            </a:r>
            <a:r>
              <a:rPr lang="en-US" altLang="en-US" sz="1300" dirty="0" err="1"/>
              <a:t>r:TypeOfObject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&lt;/</a:t>
            </a:r>
            <a:r>
              <a:rPr lang="en-US" altLang="en-US" sz="1300" dirty="0" err="1"/>
              <a:t>r:VariableReference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</a:t>
            </a:r>
            <a:r>
              <a:rPr lang="en-US" altLang="en-US" sz="1300" dirty="0" err="1"/>
              <a:t>r:VariableReference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r:Agency</a:t>
            </a:r>
            <a:r>
              <a:rPr lang="en-US" altLang="en-US" sz="1300" dirty="0"/>
              <a:t>&gt;</a:t>
            </a:r>
            <a:r>
              <a:rPr lang="en-US" altLang="en-US" sz="1300" dirty="0" err="1"/>
              <a:t>UoM</a:t>
            </a:r>
            <a:r>
              <a:rPr lang="en-US" altLang="en-US" sz="1300" dirty="0"/>
              <a:t>&lt;/</a:t>
            </a:r>
            <a:r>
              <a:rPr lang="en-US" altLang="en-US" sz="1300" dirty="0" err="1"/>
              <a:t>r:Agency</a:t>
            </a:r>
            <a:r>
              <a:rPr lang="en-US" altLang="en-US" sz="1300" dirty="0"/>
              <a:t>&gt;&lt;</a:t>
            </a:r>
            <a:r>
              <a:rPr lang="en-US" altLang="en-US" sz="1300" dirty="0" err="1"/>
              <a:t>r:ID</a:t>
            </a:r>
            <a:r>
              <a:rPr lang="en-US" altLang="en-US" sz="1300" dirty="0"/>
              <a:t>&gt;V461&lt;/</a:t>
            </a:r>
            <a:r>
              <a:rPr lang="en-US" altLang="en-US" sz="1300" dirty="0" err="1"/>
              <a:t>r:ID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r:Version</a:t>
            </a:r>
            <a:r>
              <a:rPr lang="en-US" altLang="en-US" sz="1300" dirty="0"/>
              <a:t>&gt;1&lt;/</a:t>
            </a:r>
            <a:r>
              <a:rPr lang="en-US" altLang="en-US" sz="1300" dirty="0" err="1"/>
              <a:t>r:Version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r:TypeOfObject</a:t>
            </a:r>
            <a:r>
              <a:rPr lang="en-US" altLang="en-US" sz="1300" dirty="0"/>
              <a:t>&gt;Variable&lt;/</a:t>
            </a:r>
            <a:r>
              <a:rPr lang="en-US" altLang="en-US" sz="1300" dirty="0" err="1"/>
              <a:t>r:TypeOfObject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&lt;/</a:t>
            </a:r>
            <a:r>
              <a:rPr lang="en-US" altLang="en-US" sz="1300" dirty="0" err="1"/>
              <a:t>r:VariableReference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</a:t>
            </a:r>
            <a:r>
              <a:rPr lang="en-US" altLang="en-US" sz="1300" dirty="0" err="1"/>
              <a:t>r:VariableReference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r:Agency</a:t>
            </a:r>
            <a:r>
              <a:rPr lang="en-US" altLang="en-US" sz="1300" dirty="0"/>
              <a:t>&gt;</a:t>
            </a:r>
            <a:r>
              <a:rPr lang="en-US" altLang="en-US" sz="1300" dirty="0" err="1"/>
              <a:t>UoM</a:t>
            </a:r>
            <a:r>
              <a:rPr lang="en-US" altLang="en-US" sz="1300" dirty="0"/>
              <a:t>&lt;/</a:t>
            </a:r>
            <a:r>
              <a:rPr lang="en-US" altLang="en-US" sz="1300" dirty="0" err="1"/>
              <a:t>r:Agency</a:t>
            </a:r>
            <a:r>
              <a:rPr lang="en-US" altLang="en-US" sz="1300" dirty="0"/>
              <a:t>&gt;&lt;</a:t>
            </a:r>
            <a:r>
              <a:rPr lang="en-US" altLang="en-US" sz="1300" dirty="0" err="1"/>
              <a:t>r:ID</a:t>
            </a:r>
            <a:r>
              <a:rPr lang="en-US" altLang="en-US" sz="1300" dirty="0"/>
              <a:t>&gt;V23&lt;/</a:t>
            </a:r>
            <a:r>
              <a:rPr lang="en-US" altLang="en-US" sz="1300" dirty="0" err="1"/>
              <a:t>r:ID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r:Version</a:t>
            </a:r>
            <a:r>
              <a:rPr lang="en-US" altLang="en-US" sz="1300" dirty="0"/>
              <a:t>&gt;1&lt;/</a:t>
            </a:r>
            <a:r>
              <a:rPr lang="en-US" altLang="en-US" sz="1300" dirty="0" err="1"/>
              <a:t>r:Version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    &lt;</a:t>
            </a:r>
            <a:r>
              <a:rPr lang="en-US" altLang="en-US" sz="1300" dirty="0" err="1"/>
              <a:t>r:TypeOfObject</a:t>
            </a:r>
            <a:r>
              <a:rPr lang="en-US" altLang="en-US" sz="1300" dirty="0"/>
              <a:t>&gt;Variable&lt;/</a:t>
            </a:r>
            <a:r>
              <a:rPr lang="en-US" altLang="en-US" sz="1300" dirty="0" err="1"/>
              <a:t>r:TypeOfObject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    &lt;/</a:t>
            </a:r>
            <a:r>
              <a:rPr lang="en-US" altLang="en-US" sz="1300" dirty="0" err="1"/>
              <a:t>r:VariableReference</a:t>
            </a:r>
            <a:r>
              <a:rPr lang="en-US" altLang="en-US" sz="1300" dirty="0"/>
              <a:t>&gt;</a:t>
            </a:r>
          </a:p>
          <a:p>
            <a:pPr>
              <a:buFontTx/>
              <a:buNone/>
            </a:pPr>
            <a:r>
              <a:rPr lang="en-US" altLang="en-US" sz="1300" dirty="0"/>
              <a:t>        &lt;/</a:t>
            </a:r>
            <a:r>
              <a:rPr lang="en-US" altLang="en-US" sz="1300" dirty="0" err="1"/>
              <a:t>l:VariableGroup</a:t>
            </a:r>
            <a:r>
              <a:rPr lang="en-US" altLang="en-US" sz="1300" dirty="0" smtClean="0"/>
              <a:t>&gt;</a:t>
            </a:r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40033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762000"/>
          </a:xfrm>
        </p:spPr>
        <p:txBody>
          <a:bodyPr/>
          <a:lstStyle/>
          <a:p>
            <a:r>
              <a:rPr lang="en-US" altLang="en-US" dirty="0" smtClean="0"/>
              <a:t>Represented Variables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ddi:Fragment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&lt;</a:t>
            </a:r>
            <a:r>
              <a:rPr lang="en-US" altLang="en-US" sz="1400" dirty="0" err="1" smtClean="0"/>
              <a:t>l:Variable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int.example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&gt;lvar1&lt;/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&gt;1&lt;/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l:VariableName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r:String</a:t>
            </a:r>
            <a:r>
              <a:rPr lang="en-US" altLang="en-US" sz="1400" dirty="0" smtClean="0"/>
              <a:t>&gt;</a:t>
            </a:r>
            <a:r>
              <a:rPr lang="en-US" altLang="en-US" sz="1400" b="1" dirty="0" smtClean="0"/>
              <a:t>marStat2000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r:String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&lt;/</a:t>
            </a:r>
            <a:r>
              <a:rPr lang="en-US" altLang="en-US" sz="1400" dirty="0" err="1" smtClean="0"/>
              <a:t>l:VariableName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r:Label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r:Content</a:t>
            </a:r>
            <a:r>
              <a:rPr lang="en-US" altLang="en-US" sz="1400" dirty="0" smtClean="0"/>
              <a:t>&gt;Marital status of respondent in 2000&lt;/</a:t>
            </a:r>
            <a:r>
              <a:rPr lang="en-US" altLang="en-US" sz="1400" dirty="0" err="1" smtClean="0"/>
              <a:t>r:Content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&lt;/</a:t>
            </a:r>
            <a:r>
              <a:rPr lang="en-US" altLang="en-US" sz="1400" dirty="0" err="1" smtClean="0"/>
              <a:t>r:Label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l:RepresentedVariableReference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int.example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</a:t>
            </a:r>
            <a:r>
              <a:rPr lang="en-US" altLang="en-US" sz="1400" b="1" dirty="0" smtClean="0"/>
              <a:t>repVar1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&gt;1&lt;/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r:TypeOfObject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RepresentedVariable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r:TypeOfObject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&lt;/</a:t>
            </a:r>
            <a:r>
              <a:rPr lang="en-US" altLang="en-US" sz="1400" dirty="0" err="1" smtClean="0"/>
              <a:t>l:RepresentedVariableReference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l:VariableRepresentation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r:CodeRepresentation</a:t>
            </a:r>
            <a:r>
              <a:rPr lang="en-US" altLang="en-US" sz="1400" dirty="0" smtClean="0"/>
              <a:t>/&gt;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&lt;/</a:t>
            </a:r>
            <a:r>
              <a:rPr lang="en-US" altLang="en-US" sz="1400" dirty="0" err="1" smtClean="0"/>
              <a:t>l:VariableRepresentation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&lt;/</a:t>
            </a:r>
            <a:r>
              <a:rPr lang="en-US" altLang="en-US" sz="1400" dirty="0" err="1" smtClean="0"/>
              <a:t>l:Variable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&lt;/</a:t>
            </a:r>
            <a:r>
              <a:rPr lang="en-US" altLang="en-US" sz="1400" dirty="0" err="1" smtClean="0"/>
              <a:t>ddi:Fragment</a:t>
            </a:r>
            <a:r>
              <a:rPr lang="en-US" altLang="en-US" sz="140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694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14176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Data flow: </a:t>
            </a:r>
            <a:r>
              <a:rPr lang="en-US" altLang="en-US" dirty="0" err="1" smtClean="0"/>
              <a:t>InParameters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OutParameters</a:t>
            </a:r>
            <a:r>
              <a:rPr lang="en-US" altLang="en-US" dirty="0" smtClean="0"/>
              <a:t>, and Bindings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505200" cy="55626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1100" dirty="0" smtClean="0"/>
              <a:t> </a:t>
            </a: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ddi:Fragment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&lt;</a:t>
            </a:r>
            <a:r>
              <a:rPr lang="en-US" altLang="en-US" sz="1400" dirty="0" err="1" smtClean="0"/>
              <a:t>d:IfThenElse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int.example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&gt;ifThen1&lt;/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&gt;1&lt;/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r:InParameter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int.example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&gt;inParam2&lt;/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&gt;1&lt;/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r:Alias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genderOfRespondent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r:Alias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r:CodeRepresentation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&lt;</a:t>
            </a:r>
            <a:r>
              <a:rPr lang="en-US" altLang="en-US" sz="1400" dirty="0" err="1" smtClean="0"/>
              <a:t>r:CodeListReference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  &lt;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int.example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  &lt;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codeListGender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  &lt;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&gt;1&lt;/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  &lt;</a:t>
            </a:r>
            <a:r>
              <a:rPr lang="en-US" altLang="en-US" sz="1400" dirty="0" err="1" smtClean="0"/>
              <a:t>r:TypeOfObject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CodeList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r:TypeOfObject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&lt;/</a:t>
            </a:r>
            <a:r>
              <a:rPr lang="en-US" altLang="en-US" sz="1400" dirty="0" err="1" smtClean="0"/>
              <a:t>r:CodeListReference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&lt;/</a:t>
            </a:r>
            <a:r>
              <a:rPr lang="en-US" altLang="en-US" sz="1400" dirty="0" err="1" smtClean="0"/>
              <a:t>r:CodeRepresentation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&lt;/</a:t>
            </a:r>
            <a:r>
              <a:rPr lang="en-US" altLang="en-US" sz="1400" dirty="0" err="1" smtClean="0"/>
              <a:t>r:InParameter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d:IfCondition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r:Command</a:t>
            </a:r>
            <a:r>
              <a:rPr lang="en-US" altLang="en-US" sz="1400" dirty="0" smtClean="0"/>
              <a:t>&gt;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570038"/>
            <a:ext cx="381000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1D0EF"/>
              </a:buClr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1D0EF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1400"/>
          </a:p>
          <a:p>
            <a:pPr>
              <a:buFontTx/>
              <a:buNone/>
            </a:pPr>
            <a:r>
              <a:rPr lang="en-US" altLang="en-US" sz="1400"/>
              <a:t>          &lt;r:ProgramLanguage&gt;MetaEnglish&lt;/r:ProgramLanguage&gt;</a:t>
            </a:r>
          </a:p>
          <a:p>
            <a:pPr>
              <a:buFontTx/>
              <a:buNone/>
            </a:pPr>
            <a:r>
              <a:rPr lang="en-US" altLang="en-US" sz="1400"/>
              <a:t>          &lt;r:CommandContent&gt; genderOfRespondent == Female &lt;/r:CommandContent&gt;</a:t>
            </a:r>
          </a:p>
          <a:p>
            <a:pPr>
              <a:buFontTx/>
              <a:buNone/>
            </a:pPr>
            <a:r>
              <a:rPr lang="en-US" altLang="en-US" sz="1400"/>
              <a:t>        &lt;/r:Command&gt;</a:t>
            </a:r>
          </a:p>
          <a:p>
            <a:pPr>
              <a:buFontTx/>
              <a:buNone/>
            </a:pPr>
            <a:r>
              <a:rPr lang="en-US" altLang="en-US" sz="1400"/>
              <a:t>      &lt;/d:IfCondition&gt;</a:t>
            </a:r>
          </a:p>
          <a:p>
            <a:pPr>
              <a:buFontTx/>
              <a:buNone/>
            </a:pPr>
            <a:r>
              <a:rPr lang="en-US" altLang="en-US" sz="1400"/>
              <a:t>      &lt;d:ThenConstructReference&gt;</a:t>
            </a:r>
          </a:p>
          <a:p>
            <a:pPr>
              <a:buFontTx/>
              <a:buNone/>
            </a:pPr>
            <a:r>
              <a:rPr lang="en-US" altLang="en-US" sz="1400"/>
              <a:t>        &lt;r:Agency&gt;int.example&lt;/r:Agency&gt;</a:t>
            </a:r>
          </a:p>
          <a:p>
            <a:pPr>
              <a:buFontTx/>
              <a:buNone/>
            </a:pPr>
            <a:r>
              <a:rPr lang="en-US" altLang="en-US" sz="1400"/>
              <a:t>        &lt;r:ID&gt;seq2&lt;/r:ID&gt;</a:t>
            </a:r>
          </a:p>
          <a:p>
            <a:pPr>
              <a:buFontTx/>
              <a:buNone/>
            </a:pPr>
            <a:r>
              <a:rPr lang="en-US" altLang="en-US" sz="1400"/>
              <a:t>        &lt;r:Version&gt;1&lt;/r:Version&gt;</a:t>
            </a:r>
          </a:p>
          <a:p>
            <a:pPr>
              <a:buFontTx/>
              <a:buNone/>
            </a:pPr>
            <a:r>
              <a:rPr lang="en-US" altLang="en-US" sz="1400"/>
              <a:t>        &lt;r:TypeOfObject&gt;Sequence&lt;/r:TypeOfObject&gt;</a:t>
            </a:r>
          </a:p>
          <a:p>
            <a:pPr>
              <a:buFontTx/>
              <a:buNone/>
            </a:pPr>
            <a:r>
              <a:rPr lang="en-US" altLang="en-US" sz="1400"/>
              <a:t>      &lt;/d:ThenConstructReference&gt;</a:t>
            </a:r>
          </a:p>
          <a:p>
            <a:pPr>
              <a:buFontTx/>
              <a:buNone/>
            </a:pPr>
            <a:r>
              <a:rPr lang="en-US" altLang="en-US" sz="1400"/>
              <a:t>    &lt;/d:IfThenElse&gt;</a:t>
            </a:r>
          </a:p>
          <a:p>
            <a:pPr>
              <a:buFontTx/>
              <a:buNone/>
            </a:pPr>
            <a:r>
              <a:rPr lang="en-US" altLang="en-US" sz="1400"/>
              <a:t>  &lt;/ddi:Fragment&gt;</a:t>
            </a:r>
          </a:p>
        </p:txBody>
      </p:sp>
    </p:spTree>
    <p:extLst>
      <p:ext uri="{BB962C8B-B14F-4D97-AF65-F5344CB8AC3E}">
        <p14:creationId xmlns:p14="http://schemas.microsoft.com/office/powerpoint/2010/main" val="746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Blaise Metadata (MQDS)</a:t>
            </a:r>
          </a:p>
          <a:p>
            <a:r>
              <a:rPr lang="en-US" dirty="0" smtClean="0"/>
              <a:t>DDI 3.0/3.1 – DDI 3.2</a:t>
            </a:r>
          </a:p>
          <a:p>
            <a:r>
              <a:rPr lang="en-US" dirty="0" smtClean="0"/>
              <a:t>Next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 representations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QuestionGrids</a:t>
            </a:r>
          </a:p>
          <a:p>
            <a:r>
              <a:rPr lang="en-US" altLang="en-US" smtClean="0"/>
              <a:t>QuestionBlocks</a:t>
            </a:r>
          </a:p>
          <a:p>
            <a:r>
              <a:rPr lang="en-US" altLang="en-US" smtClean="0"/>
              <a:t>Scale questions</a:t>
            </a:r>
          </a:p>
          <a:p>
            <a:r>
              <a:rPr lang="en-US" altLang="en-US" smtClean="0"/>
              <a:t>Ranked questions</a:t>
            </a:r>
          </a:p>
          <a:p>
            <a:r>
              <a:rPr lang="en-US" altLang="en-US" smtClean="0"/>
              <a:t>Point distribution questions</a:t>
            </a:r>
          </a:p>
        </p:txBody>
      </p:sp>
    </p:spTree>
    <p:extLst>
      <p:ext uri="{BB962C8B-B14F-4D97-AF65-F5344CB8AC3E}">
        <p14:creationId xmlns:p14="http://schemas.microsoft.com/office/powerpoint/2010/main" val="14930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05199" y="-235798"/>
            <a:ext cx="5638801" cy="997798"/>
          </a:xfrm>
        </p:spPr>
        <p:txBody>
          <a:bodyPr/>
          <a:lstStyle/>
          <a:p>
            <a:r>
              <a:rPr lang="en-US" altLang="en-US" dirty="0" err="1" smtClean="0"/>
              <a:t>QuestionGrids</a:t>
            </a:r>
            <a:endParaRPr lang="en-US" altLang="en-US" dirty="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143999" cy="619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2819400"/>
            <a:ext cx="2438399" cy="304800"/>
          </a:xfrm>
          <a:prstGeom prst="ellips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4267200"/>
            <a:ext cx="1862137" cy="457200"/>
          </a:xfrm>
          <a:prstGeom prst="ellips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769938"/>
          </a:xfrm>
        </p:spPr>
        <p:txBody>
          <a:bodyPr/>
          <a:lstStyle/>
          <a:p>
            <a:r>
              <a:rPr lang="en-US" altLang="en-US" dirty="0" err="1" smtClean="0"/>
              <a:t>QuestionGrids</a:t>
            </a:r>
            <a:r>
              <a:rPr lang="en-US" altLang="en-US" dirty="0" smtClean="0"/>
              <a:t> - 3.1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9938"/>
            <a:ext cx="8229600" cy="6088062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US" altLang="en-US" sz="1000" b="1" dirty="0" smtClean="0">
                <a:solidFill>
                  <a:srgbClr val="0070C0"/>
                </a:solidFill>
              </a:rPr>
              <a:t>&lt;</a:t>
            </a:r>
            <a:r>
              <a:rPr lang="en-US" altLang="en-US" sz="1500" b="1" dirty="0" err="1" smtClean="0">
                <a:solidFill>
                  <a:srgbClr val="0070C0"/>
                </a:solidFill>
              </a:rPr>
              <a:t>d:QuestionItem</a:t>
            </a:r>
            <a:r>
              <a:rPr lang="en-US" altLang="en-US" sz="15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1500" b="1" dirty="0" err="1" smtClean="0">
                <a:solidFill>
                  <a:srgbClr val="0070C0"/>
                </a:solidFill>
              </a:rPr>
              <a:t>isVersionable</a:t>
            </a:r>
            <a:r>
              <a:rPr lang="en-US" altLang="en-US" sz="1500" b="1" dirty="0" smtClean="0">
                <a:solidFill>
                  <a:srgbClr val="0070C0"/>
                </a:solidFill>
              </a:rPr>
              <a:t>="true" id="Q29"&gt;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&lt;</a:t>
            </a:r>
            <a:r>
              <a:rPr lang="en-US" altLang="en-US" sz="1500" dirty="0" err="1" smtClean="0"/>
              <a:t>d:QuestionItemName</a:t>
            </a:r>
            <a:r>
              <a:rPr lang="en-US" altLang="en-US" sz="1500" dirty="0" smtClean="0"/>
              <a:t> </a:t>
            </a:r>
            <a:r>
              <a:rPr lang="en-US" altLang="en-US" sz="1500" dirty="0" err="1" smtClean="0"/>
              <a:t>xml:lang</a:t>
            </a:r>
            <a:r>
              <a:rPr lang="en-US" altLang="en-US" sz="1500" dirty="0" smtClean="0"/>
              <a:t>="English"&gt;Name&lt;/</a:t>
            </a:r>
            <a:r>
              <a:rPr lang="en-US" altLang="en-US" sz="1500" dirty="0" err="1" smtClean="0"/>
              <a:t>d:QuestionItemName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&lt;</a:t>
            </a:r>
            <a:r>
              <a:rPr lang="en-US" altLang="en-US" sz="1500" dirty="0" err="1" smtClean="0"/>
              <a:t>d:QuestionText</a:t>
            </a:r>
            <a:r>
              <a:rPr lang="en-US" altLang="en-US" sz="1500" dirty="0" smtClean="0"/>
              <a:t> </a:t>
            </a:r>
            <a:r>
              <a:rPr lang="en-US" altLang="en-US" sz="1500" dirty="0" err="1" smtClean="0"/>
              <a:t>isStructureRequired</a:t>
            </a:r>
            <a:r>
              <a:rPr lang="en-US" altLang="en-US" sz="1500" dirty="0" smtClean="0"/>
              <a:t>="true" </a:t>
            </a:r>
            <a:r>
              <a:rPr lang="en-US" altLang="en-US" sz="1500" dirty="0" err="1" smtClean="0"/>
              <a:t>xml:lang</a:t>
            </a:r>
            <a:r>
              <a:rPr lang="en-US" altLang="en-US" sz="1500" dirty="0" smtClean="0"/>
              <a:t>="English"&gt;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&lt;</a:t>
            </a:r>
            <a:r>
              <a:rPr lang="en-US" altLang="en-US" sz="1500" dirty="0" err="1" smtClean="0"/>
              <a:t>d:LiteralText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  &lt;</a:t>
            </a:r>
            <a:r>
              <a:rPr lang="en-US" altLang="en-US" sz="1500" dirty="0" err="1" smtClean="0"/>
              <a:t>d:Text</a:t>
            </a:r>
            <a:r>
              <a:rPr lang="en-US" altLang="en-US" sz="1500" dirty="0" smtClean="0"/>
              <a:t>&gt;What is your name?&lt;/</a:t>
            </a:r>
            <a:r>
              <a:rPr lang="en-US" altLang="en-US" sz="1500" dirty="0" err="1" smtClean="0"/>
              <a:t>d:Text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&lt;/</a:t>
            </a:r>
            <a:r>
              <a:rPr lang="en-US" altLang="en-US" sz="1500" dirty="0" err="1" smtClean="0"/>
              <a:t>d:LiteralText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&lt;/</a:t>
            </a:r>
            <a:r>
              <a:rPr lang="en-US" altLang="en-US" sz="1500" dirty="0" err="1" smtClean="0"/>
              <a:t>d:QuestionText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&lt;</a:t>
            </a:r>
            <a:r>
              <a:rPr lang="en-US" altLang="en-US" sz="1500" dirty="0" err="1" smtClean="0"/>
              <a:t>d:CodeDomain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&lt;</a:t>
            </a:r>
            <a:r>
              <a:rPr lang="en-US" altLang="en-US" sz="1500" dirty="0" err="1" smtClean="0"/>
              <a:t>r:CodeSchemeReference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  &lt;</a:t>
            </a:r>
            <a:r>
              <a:rPr lang="en-US" altLang="en-US" sz="1500" dirty="0" err="1" smtClean="0"/>
              <a:t>r:ID</a:t>
            </a:r>
            <a:r>
              <a:rPr lang="en-US" altLang="en-US" sz="1500" dirty="0" smtClean="0"/>
              <a:t>/&gt;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&lt;/</a:t>
            </a:r>
            <a:r>
              <a:rPr lang="en-US" altLang="en-US" sz="1500" dirty="0" err="1" smtClean="0"/>
              <a:t>r:CodeSchemeReference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&lt;/</a:t>
            </a:r>
            <a:r>
              <a:rPr lang="en-US" altLang="en-US" sz="1500" dirty="0" err="1" smtClean="0"/>
              <a:t>d:CodeDomain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&lt;/</a:t>
            </a:r>
            <a:r>
              <a:rPr lang="en-US" altLang="en-US" sz="1500" dirty="0" err="1" smtClean="0"/>
              <a:t>d:QuestionItem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endParaRPr lang="en-US" altLang="en-US" sz="1500" dirty="0" smtClean="0"/>
          </a:p>
          <a:p>
            <a:pPr marL="0" indent="0">
              <a:buFontTx/>
              <a:buNone/>
            </a:pPr>
            <a:r>
              <a:rPr lang="en-US" altLang="en-US" sz="1500" b="1" dirty="0" smtClean="0">
                <a:solidFill>
                  <a:srgbClr val="00B050"/>
                </a:solidFill>
              </a:rPr>
              <a:t> &lt;</a:t>
            </a:r>
            <a:r>
              <a:rPr lang="en-US" altLang="en-US" sz="1500" b="1" dirty="0" err="1" smtClean="0">
                <a:solidFill>
                  <a:srgbClr val="00B050"/>
                </a:solidFill>
              </a:rPr>
              <a:t>l:Variable</a:t>
            </a:r>
            <a:r>
              <a:rPr lang="en-US" altLang="en-US" sz="1500" b="1" dirty="0" smtClean="0">
                <a:solidFill>
                  <a:srgbClr val="00B050"/>
                </a:solidFill>
              </a:rPr>
              <a:t> id="V29"&gt;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&lt;</a:t>
            </a:r>
            <a:r>
              <a:rPr lang="en-US" altLang="en-US" sz="1500" dirty="0" err="1" smtClean="0"/>
              <a:t>l:VariableName</a:t>
            </a:r>
            <a:r>
              <a:rPr lang="en-US" altLang="en-US" sz="1500" dirty="0" smtClean="0"/>
              <a:t>&gt;GIT.HHL.HHL[1].Name&lt;/</a:t>
            </a:r>
            <a:r>
              <a:rPr lang="en-US" altLang="en-US" sz="1500" dirty="0" err="1" smtClean="0"/>
              <a:t>l:VariableName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&lt;</a:t>
            </a:r>
            <a:r>
              <a:rPr lang="en-US" altLang="en-US" sz="1500" dirty="0" err="1" smtClean="0"/>
              <a:t>r:Label</a:t>
            </a:r>
            <a:r>
              <a:rPr lang="en-US" altLang="en-US" sz="1500" dirty="0" smtClean="0"/>
              <a:t> type="</a:t>
            </a:r>
            <a:r>
              <a:rPr lang="en-US" altLang="en-US" sz="1500" dirty="0" err="1" smtClean="0"/>
              <a:t>var</a:t>
            </a:r>
            <a:r>
              <a:rPr lang="en-US" altLang="en-US" sz="1500" dirty="0" smtClean="0"/>
              <a:t>"&gt;Name&lt;/</a:t>
            </a:r>
            <a:r>
              <a:rPr lang="en-US" altLang="en-US" sz="1500" dirty="0" err="1" smtClean="0"/>
              <a:t>r:Label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&lt;</a:t>
            </a:r>
            <a:r>
              <a:rPr lang="en-US" altLang="en-US" sz="1500" dirty="0" err="1" smtClean="0"/>
              <a:t>l:QuestionReference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b="1" dirty="0" smtClean="0">
                <a:solidFill>
                  <a:srgbClr val="0070C0"/>
                </a:solidFill>
              </a:rPr>
              <a:t>            &lt;</a:t>
            </a:r>
            <a:r>
              <a:rPr lang="en-US" altLang="en-US" sz="1500" b="1" dirty="0" err="1" smtClean="0">
                <a:solidFill>
                  <a:srgbClr val="0070C0"/>
                </a:solidFill>
              </a:rPr>
              <a:t>r:ID</a:t>
            </a:r>
            <a:r>
              <a:rPr lang="en-US" altLang="en-US" sz="1500" b="1" dirty="0" smtClean="0">
                <a:solidFill>
                  <a:srgbClr val="0070C0"/>
                </a:solidFill>
              </a:rPr>
              <a:t>&gt;Q29&lt;/</a:t>
            </a:r>
            <a:r>
              <a:rPr lang="en-US" altLang="en-US" sz="1500" b="1" dirty="0" err="1" smtClean="0">
                <a:solidFill>
                  <a:srgbClr val="0070C0"/>
                </a:solidFill>
              </a:rPr>
              <a:t>r:ID</a:t>
            </a:r>
            <a:r>
              <a:rPr lang="en-US" altLang="en-US" sz="1500" b="1" dirty="0" smtClean="0">
                <a:solidFill>
                  <a:srgbClr val="0070C0"/>
                </a:solidFill>
              </a:rPr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&lt;/</a:t>
            </a:r>
            <a:r>
              <a:rPr lang="en-US" altLang="en-US" sz="1500" dirty="0" err="1" smtClean="0"/>
              <a:t>l:QuestionReference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&lt;</a:t>
            </a:r>
            <a:r>
              <a:rPr lang="en-US" altLang="en-US" sz="1500" dirty="0" err="1" smtClean="0"/>
              <a:t>l:Representation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  &lt;</a:t>
            </a:r>
            <a:r>
              <a:rPr lang="en-US" altLang="en-US" sz="1500" dirty="0" err="1" smtClean="0"/>
              <a:t>l:TextRepresentation</a:t>
            </a:r>
            <a:r>
              <a:rPr lang="en-US" altLang="en-US" sz="1500" dirty="0" smtClean="0"/>
              <a:t> </a:t>
            </a:r>
            <a:r>
              <a:rPr lang="en-US" altLang="en-US" sz="1500" dirty="0" err="1" smtClean="0"/>
              <a:t>maxLength</a:t>
            </a:r>
            <a:r>
              <a:rPr lang="en-US" altLang="en-US" sz="1500" dirty="0" smtClean="0"/>
              <a:t>="40"/&gt;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  &lt;/</a:t>
            </a:r>
            <a:r>
              <a:rPr lang="en-US" altLang="en-US" sz="1500" dirty="0" err="1" smtClean="0"/>
              <a:t>l:Representation</a:t>
            </a:r>
            <a:r>
              <a:rPr lang="en-US" altLang="en-US" sz="15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500" dirty="0" smtClean="0"/>
              <a:t>        &lt;/</a:t>
            </a:r>
            <a:r>
              <a:rPr lang="en-US" altLang="en-US" sz="1500" dirty="0" err="1" smtClean="0"/>
              <a:t>l:Variable</a:t>
            </a:r>
            <a:r>
              <a:rPr lang="en-US" altLang="en-US" sz="1500" dirty="0" smtClean="0"/>
              <a:t>&gt;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6400" y="1550988"/>
            <a:ext cx="3429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D0EF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D0EF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050" kern="0" dirty="0" smtClean="0"/>
              <a:t> </a:t>
            </a:r>
            <a:r>
              <a:rPr lang="en-US" sz="1600" kern="0" dirty="0" smtClean="0"/>
              <a:t>&lt;</a:t>
            </a:r>
            <a:r>
              <a:rPr lang="en-US" sz="1600" kern="0" dirty="0" err="1" smtClean="0"/>
              <a:t>l:VariableGroup</a:t>
            </a:r>
            <a:r>
              <a:rPr lang="en-US" sz="1600" kern="0" dirty="0" smtClean="0"/>
              <a:t> id="varGroup5"&gt;</a:t>
            </a:r>
          </a:p>
          <a:p>
            <a:pPr marL="0" indent="0">
              <a:buFontTx/>
              <a:buNone/>
              <a:defRPr/>
            </a:pPr>
            <a:r>
              <a:rPr lang="nb-NO" sz="1600" kern="0" dirty="0" smtClean="0"/>
              <a:t>          &lt;r:UserID type="G"&gt;GIT.HHL.HHL[1]&lt;/r:UserID&gt;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</a:t>
            </a:r>
            <a:r>
              <a:rPr lang="en-US" sz="1600" b="1" kern="0" dirty="0" smtClean="0"/>
              <a:t>&lt;</a:t>
            </a:r>
            <a:r>
              <a:rPr lang="en-US" sz="1600" b="1" kern="0" dirty="0" err="1" smtClean="0"/>
              <a:t>l:GroupType</a:t>
            </a:r>
            <a:r>
              <a:rPr lang="en-US" sz="1600" b="1" kern="0" dirty="0" smtClean="0"/>
              <a:t>&gt;array&lt;/</a:t>
            </a:r>
            <a:r>
              <a:rPr lang="en-US" sz="1600" b="1" kern="0" dirty="0" err="1" smtClean="0"/>
              <a:t>l:GroupType</a:t>
            </a:r>
            <a:r>
              <a:rPr lang="en-US" sz="1600" b="1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</a:t>
            </a:r>
            <a:r>
              <a:rPr lang="en-US" sz="1600" kern="0" dirty="0" err="1" smtClean="0"/>
              <a:t>r:Label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xml:lang</a:t>
            </a:r>
            <a:r>
              <a:rPr lang="en-US" sz="1600" kern="0" dirty="0" smtClean="0"/>
              <a:t>="English"/&gt;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</a:t>
            </a:r>
            <a:r>
              <a:rPr lang="en-US" sz="1600" kern="0" dirty="0" err="1" smtClean="0"/>
              <a:t>r:UniverseReference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  &lt;</a:t>
            </a:r>
            <a:r>
              <a:rPr lang="en-US" sz="1600" kern="0" dirty="0" err="1" smtClean="0"/>
              <a:t>r:ID</a:t>
            </a:r>
            <a:r>
              <a:rPr lang="en-US" sz="1600" kern="0" dirty="0" smtClean="0"/>
              <a:t>&gt;U20&lt;/</a:t>
            </a:r>
            <a:r>
              <a:rPr lang="en-US" sz="1600" kern="0" dirty="0" err="1" smtClean="0"/>
              <a:t>r:ID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&lt;/</a:t>
            </a:r>
            <a:r>
              <a:rPr lang="en-US" sz="1600" kern="0" dirty="0" err="1" smtClean="0"/>
              <a:t>r:UniverseReference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</a:t>
            </a:r>
            <a:r>
              <a:rPr lang="en-US" sz="1600" kern="0" dirty="0" err="1" smtClean="0"/>
              <a:t>l:VariableReference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  &lt;</a:t>
            </a:r>
            <a:r>
              <a:rPr lang="en-US" sz="1600" kern="0" dirty="0" err="1" smtClean="0"/>
              <a:t>r:ID</a:t>
            </a:r>
            <a:r>
              <a:rPr lang="en-US" sz="1600" kern="0" dirty="0" smtClean="0"/>
              <a:t>&gt;V28&lt;/</a:t>
            </a:r>
            <a:r>
              <a:rPr lang="en-US" sz="1600" kern="0" dirty="0" err="1" smtClean="0"/>
              <a:t>r:ID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&lt;/</a:t>
            </a:r>
            <a:r>
              <a:rPr lang="en-US" sz="1600" kern="0" dirty="0" err="1" smtClean="0"/>
              <a:t>l:VariableReference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</a:t>
            </a:r>
            <a:r>
              <a:rPr lang="en-US" sz="1600" kern="0" dirty="0" err="1" smtClean="0"/>
              <a:t>l:VariableReference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b="1" kern="0" dirty="0" smtClean="0">
                <a:solidFill>
                  <a:srgbClr val="00B050"/>
                </a:solidFill>
              </a:rPr>
              <a:t>            &lt;</a:t>
            </a:r>
            <a:r>
              <a:rPr lang="en-US" sz="1600" b="1" kern="0" dirty="0" err="1" smtClean="0">
                <a:solidFill>
                  <a:srgbClr val="00B050"/>
                </a:solidFill>
              </a:rPr>
              <a:t>r:ID</a:t>
            </a:r>
            <a:r>
              <a:rPr lang="en-US" sz="1600" b="1" kern="0" dirty="0" smtClean="0">
                <a:solidFill>
                  <a:srgbClr val="00B050"/>
                </a:solidFill>
              </a:rPr>
              <a:t>&gt;V29&lt;/</a:t>
            </a:r>
            <a:r>
              <a:rPr lang="en-US" sz="1600" b="1" kern="0" dirty="0" err="1" smtClean="0">
                <a:solidFill>
                  <a:srgbClr val="00B050"/>
                </a:solidFill>
              </a:rPr>
              <a:t>r:ID</a:t>
            </a:r>
            <a:r>
              <a:rPr lang="en-US" sz="1600" b="1" kern="0" dirty="0" smtClean="0">
                <a:solidFill>
                  <a:srgbClr val="00B050"/>
                </a:solidFill>
              </a:rPr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&lt;/</a:t>
            </a:r>
            <a:r>
              <a:rPr lang="en-US" sz="1600" kern="0" dirty="0" err="1" smtClean="0"/>
              <a:t>l:VariableReference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</a:t>
            </a:r>
            <a:r>
              <a:rPr lang="en-US" sz="1600" kern="0" dirty="0" err="1" smtClean="0"/>
              <a:t>l:VariableReference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  &lt;</a:t>
            </a:r>
            <a:r>
              <a:rPr lang="en-US" sz="1600" kern="0" dirty="0" err="1" smtClean="0"/>
              <a:t>r:ID</a:t>
            </a:r>
            <a:r>
              <a:rPr lang="en-US" sz="1600" kern="0" dirty="0" smtClean="0"/>
              <a:t>&gt;V31&lt;/</a:t>
            </a:r>
            <a:r>
              <a:rPr lang="en-US" sz="1600" kern="0" dirty="0" err="1" smtClean="0"/>
              <a:t>r:ID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/>
              <a:t>          &lt;/</a:t>
            </a:r>
            <a:r>
              <a:rPr lang="en-US" sz="1600" kern="0" dirty="0" err="1" smtClean="0"/>
              <a:t>l:VariableReference</a:t>
            </a:r>
            <a:r>
              <a:rPr lang="en-US" sz="1600" kern="0" dirty="0" smtClean="0"/>
              <a:t>&gt;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6455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QuestionGrids</a:t>
            </a:r>
            <a:r>
              <a:rPr lang="en-US" altLang="en-US" dirty="0" smtClean="0"/>
              <a:t> - 3.2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267200" cy="624840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1000" dirty="0"/>
              <a:t>&lt;</a:t>
            </a:r>
            <a:r>
              <a:rPr lang="en-US" sz="1600" dirty="0" err="1"/>
              <a:t>ddi:Fragment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b="1" dirty="0"/>
              <a:t>    &lt;</a:t>
            </a:r>
            <a:r>
              <a:rPr lang="en-US" sz="1600" b="1" dirty="0" err="1"/>
              <a:t>d:QuestionGrid</a:t>
            </a:r>
            <a:r>
              <a:rPr lang="en-US" sz="1600" b="1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&lt;</a:t>
            </a:r>
            <a:r>
              <a:rPr lang="en-US" sz="1600" dirty="0" err="1"/>
              <a:t>r:Agency</a:t>
            </a:r>
            <a:r>
              <a:rPr lang="en-US" sz="1600" dirty="0"/>
              <a:t>&gt;</a:t>
            </a:r>
            <a:r>
              <a:rPr lang="en-US" sz="1600" dirty="0" err="1"/>
              <a:t>int.example</a:t>
            </a:r>
            <a:r>
              <a:rPr lang="en-US" sz="1600" dirty="0"/>
              <a:t>&lt;/</a:t>
            </a:r>
            <a:r>
              <a:rPr lang="en-US" sz="1600" dirty="0" err="1"/>
              <a:t>r:Agency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&lt;</a:t>
            </a:r>
            <a:r>
              <a:rPr lang="en-US" sz="1600" dirty="0" err="1"/>
              <a:t>r:ID</a:t>
            </a:r>
            <a:r>
              <a:rPr lang="en-US" sz="1600" dirty="0"/>
              <a:t>&gt;grid1&lt;/</a:t>
            </a:r>
            <a:r>
              <a:rPr lang="en-US" sz="1600" dirty="0" err="1"/>
              <a:t>r:ID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&lt;</a:t>
            </a:r>
            <a:r>
              <a:rPr lang="en-US" sz="1600" dirty="0" err="1"/>
              <a:t>r:Version</a:t>
            </a:r>
            <a:r>
              <a:rPr lang="en-US" sz="1600" dirty="0"/>
              <a:t>&gt;1&lt;/</a:t>
            </a:r>
            <a:r>
              <a:rPr lang="en-US" sz="1600" dirty="0" err="1"/>
              <a:t>r:Version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&lt;</a:t>
            </a:r>
            <a:r>
              <a:rPr lang="en-US" sz="1600" dirty="0" err="1"/>
              <a:t>d:GridDimension</a:t>
            </a:r>
            <a:r>
              <a:rPr lang="en-US" sz="1600" dirty="0"/>
              <a:t> rank="1"&gt;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&lt;</a:t>
            </a:r>
            <a:r>
              <a:rPr lang="en-US" sz="1600" dirty="0" err="1"/>
              <a:t>d:Roster</a:t>
            </a:r>
            <a:r>
              <a:rPr lang="en-US" sz="1600" dirty="0"/>
              <a:t> </a:t>
            </a:r>
            <a:r>
              <a:rPr lang="en-US" sz="1600" dirty="0" err="1"/>
              <a:t>baseCodeValue</a:t>
            </a:r>
            <a:r>
              <a:rPr lang="en-US" sz="1600" dirty="0"/>
              <a:t>="1" </a:t>
            </a:r>
            <a:r>
              <a:rPr lang="en-US" sz="1600" dirty="0" err="1"/>
              <a:t>codeIterationValue</a:t>
            </a:r>
            <a:r>
              <a:rPr lang="en-US" sz="1600" dirty="0"/>
              <a:t>="1" </a:t>
            </a:r>
            <a:r>
              <a:rPr lang="en-US" sz="1600" dirty="0" err="1"/>
              <a:t>minimumRequired</a:t>
            </a:r>
            <a:r>
              <a:rPr lang="en-US" sz="1600" dirty="0" smtClean="0"/>
              <a:t>="1" </a:t>
            </a:r>
            <a:r>
              <a:rPr lang="en-US" sz="1600" dirty="0" err="1"/>
              <a:t>maximumAllowed</a:t>
            </a:r>
            <a:r>
              <a:rPr lang="en-US" sz="1600" dirty="0" smtClean="0"/>
              <a:t>="25"</a:t>
            </a:r>
            <a:endParaRPr lang="en-US" sz="1600" dirty="0"/>
          </a:p>
          <a:p>
            <a:pPr marL="0" indent="0">
              <a:buFontTx/>
              <a:buNone/>
              <a:defRPr/>
            </a:pPr>
            <a:r>
              <a:rPr lang="en-US" sz="1600" dirty="0"/>
              <a:t>        &gt; &lt;/</a:t>
            </a:r>
            <a:r>
              <a:rPr lang="en-US" sz="1600" dirty="0" err="1"/>
              <a:t>d:Roster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&lt;/</a:t>
            </a:r>
            <a:r>
              <a:rPr lang="en-US" sz="1600" dirty="0" err="1"/>
              <a:t>d:GridDimension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b="1" dirty="0"/>
              <a:t>      &lt;</a:t>
            </a:r>
            <a:r>
              <a:rPr lang="en-US" sz="1600" b="1" dirty="0" err="1"/>
              <a:t>d:StructuredMixedGridResponseDomain</a:t>
            </a:r>
            <a:r>
              <a:rPr lang="en-US" sz="1600" b="1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&lt;</a:t>
            </a:r>
            <a:r>
              <a:rPr lang="en-US" sz="1600" dirty="0" err="1"/>
              <a:t>d:GridResponseDomain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  &lt;</a:t>
            </a:r>
            <a:r>
              <a:rPr lang="en-US" sz="1600" dirty="0" err="1"/>
              <a:t>d:TextDomain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    &lt;</a:t>
            </a:r>
            <a:r>
              <a:rPr lang="en-US" sz="1600" dirty="0" err="1"/>
              <a:t>r:Label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      &lt;</a:t>
            </a:r>
            <a:r>
              <a:rPr lang="en-US" sz="1600" dirty="0" err="1"/>
              <a:t>r:Content</a:t>
            </a:r>
            <a:r>
              <a:rPr lang="en-US" sz="1600" dirty="0"/>
              <a:t>&gt;Name&lt;/</a:t>
            </a:r>
            <a:r>
              <a:rPr lang="en-US" sz="1600" dirty="0" err="1"/>
              <a:t>r:Content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    &lt;/</a:t>
            </a:r>
            <a:r>
              <a:rPr lang="en-US" sz="1600" dirty="0" err="1"/>
              <a:t>r:Label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  &lt;/</a:t>
            </a:r>
            <a:r>
              <a:rPr lang="en-US" sz="1600" dirty="0" err="1"/>
              <a:t>d:TextDomain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&lt;/</a:t>
            </a:r>
            <a:r>
              <a:rPr lang="en-US" sz="1600" dirty="0" err="1"/>
              <a:t>d:GridResponseDomain</a:t>
            </a:r>
            <a:r>
              <a:rPr lang="en-US" sz="160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/>
              <a:t>        &lt;</a:t>
            </a:r>
            <a:r>
              <a:rPr lang="en-US" sz="1600" dirty="0" err="1"/>
              <a:t>d:GridResponseDomain</a:t>
            </a:r>
            <a:r>
              <a:rPr lang="en-US" sz="160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/>
              <a:t> 	</a:t>
            </a:r>
            <a:r>
              <a:rPr lang="en-US" sz="2000" b="1" dirty="0" smtClean="0"/>
              <a:t>...</a:t>
            </a:r>
            <a:endParaRPr lang="en-US" sz="2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609600"/>
            <a:ext cx="4267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D0EF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D0EF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400" kern="0" dirty="0" err="1"/>
              <a:t>ddi:Fragment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&lt;</a:t>
            </a:r>
            <a:r>
              <a:rPr lang="en-US" sz="1400" kern="0" dirty="0" err="1"/>
              <a:t>d:QuestionItem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</a:t>
            </a:r>
            <a:r>
              <a:rPr lang="en-US" sz="1400" kern="0" dirty="0" err="1"/>
              <a:t>r:Agency</a:t>
            </a:r>
            <a:r>
              <a:rPr lang="en-US" sz="1400" kern="0" dirty="0"/>
              <a:t>&gt;</a:t>
            </a:r>
            <a:r>
              <a:rPr lang="en-US" sz="1400" kern="0" dirty="0" err="1"/>
              <a:t>int.example</a:t>
            </a:r>
            <a:r>
              <a:rPr lang="en-US" sz="1400" kern="0" dirty="0"/>
              <a:t>&lt;/</a:t>
            </a:r>
            <a:r>
              <a:rPr lang="en-US" sz="1400" kern="0" dirty="0" err="1"/>
              <a:t>r:Agency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</a:t>
            </a:r>
            <a:r>
              <a:rPr lang="en-US" sz="1400" kern="0" dirty="0" err="1"/>
              <a:t>r:ID</a:t>
            </a:r>
            <a:r>
              <a:rPr lang="en-US" sz="1400" kern="0" dirty="0"/>
              <a:t>&gt;question1&lt;/</a:t>
            </a:r>
            <a:r>
              <a:rPr lang="en-US" sz="1400" kern="0" dirty="0" err="1"/>
              <a:t>r:ID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</a:t>
            </a:r>
            <a:r>
              <a:rPr lang="en-US" sz="1400" kern="0" dirty="0" err="1"/>
              <a:t>r:Version</a:t>
            </a:r>
            <a:r>
              <a:rPr lang="en-US" sz="1400" kern="0" dirty="0"/>
              <a:t>&gt;1&lt;/</a:t>
            </a:r>
            <a:r>
              <a:rPr lang="en-US" sz="1400" kern="0" dirty="0" err="1"/>
              <a:t>r:Version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</a:t>
            </a:r>
            <a:r>
              <a:rPr lang="en-US" sz="1400" kern="0" dirty="0" err="1"/>
              <a:t>d:QuestionItemName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&lt;</a:t>
            </a:r>
            <a:r>
              <a:rPr lang="en-US" sz="1400" kern="0" dirty="0" err="1"/>
              <a:t>r:String</a:t>
            </a:r>
            <a:r>
              <a:rPr lang="en-US" sz="1400" kern="0" dirty="0"/>
              <a:t>&gt;q1&lt;/</a:t>
            </a:r>
            <a:r>
              <a:rPr lang="en-US" sz="1400" kern="0" dirty="0" err="1"/>
              <a:t>r:String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&lt;/</a:t>
            </a:r>
            <a:r>
              <a:rPr lang="en-US" sz="1400" kern="0" dirty="0" err="1"/>
              <a:t>d:QuestionItemName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</a:t>
            </a:r>
            <a:r>
              <a:rPr lang="en-US" sz="1400" kern="0" dirty="0" err="1"/>
              <a:t>r:OutParameter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&lt;</a:t>
            </a:r>
            <a:r>
              <a:rPr lang="en-US" sz="1400" kern="0" dirty="0" err="1"/>
              <a:t>r:Agency</a:t>
            </a:r>
            <a:r>
              <a:rPr lang="en-US" sz="1400" kern="0" dirty="0"/>
              <a:t>&gt;</a:t>
            </a:r>
            <a:r>
              <a:rPr lang="en-US" sz="1400" kern="0" dirty="0" err="1"/>
              <a:t>int.example</a:t>
            </a:r>
            <a:r>
              <a:rPr lang="en-US" sz="1400" kern="0" dirty="0"/>
              <a:t>&lt;/</a:t>
            </a:r>
            <a:r>
              <a:rPr lang="en-US" sz="1400" kern="0" dirty="0" err="1"/>
              <a:t>r:Agency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&lt;</a:t>
            </a:r>
            <a:r>
              <a:rPr lang="en-US" sz="1400" kern="0" dirty="0" err="1"/>
              <a:t>r:ID</a:t>
            </a:r>
            <a:r>
              <a:rPr lang="en-US" sz="1400" kern="0" dirty="0"/>
              <a:t>&gt;outParam1&lt;/</a:t>
            </a:r>
            <a:r>
              <a:rPr lang="en-US" sz="1400" kern="0" dirty="0" err="1"/>
              <a:t>r:ID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&lt;</a:t>
            </a:r>
            <a:r>
              <a:rPr lang="en-US" sz="1400" kern="0" dirty="0" err="1"/>
              <a:t>r:Version</a:t>
            </a:r>
            <a:r>
              <a:rPr lang="en-US" sz="1400" kern="0" dirty="0"/>
              <a:t>&gt;1&lt;/</a:t>
            </a:r>
            <a:r>
              <a:rPr lang="en-US" sz="1400" kern="0" dirty="0" err="1"/>
              <a:t>r:Version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&lt;</a:t>
            </a:r>
            <a:r>
              <a:rPr lang="en-US" sz="1400" kern="0" dirty="0" err="1"/>
              <a:t>r:Alias</a:t>
            </a:r>
            <a:r>
              <a:rPr lang="en-US" sz="1400" kern="0" dirty="0"/>
              <a:t>&gt;</a:t>
            </a:r>
            <a:r>
              <a:rPr lang="en-US" sz="1400" kern="0" dirty="0" err="1"/>
              <a:t>firstName</a:t>
            </a:r>
            <a:r>
              <a:rPr lang="en-US" sz="1400" kern="0" dirty="0"/>
              <a:t>&lt;/</a:t>
            </a:r>
            <a:r>
              <a:rPr lang="en-US" sz="1400" kern="0" dirty="0" err="1"/>
              <a:t>r:Alias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&lt;</a:t>
            </a:r>
            <a:r>
              <a:rPr lang="en-US" sz="1400" kern="0" dirty="0" err="1"/>
              <a:t>r:TextRepresentation</a:t>
            </a:r>
            <a:r>
              <a:rPr lang="en-US" sz="1400" kern="0" dirty="0"/>
              <a:t>/&gt;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&lt;/</a:t>
            </a:r>
            <a:r>
              <a:rPr lang="en-US" sz="1400" kern="0" dirty="0" err="1"/>
              <a:t>r:OutParameter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</a:t>
            </a:r>
            <a:r>
              <a:rPr lang="en-US" sz="1400" kern="0" dirty="0" err="1"/>
              <a:t>d:QuestionText</a:t>
            </a:r>
            <a:r>
              <a:rPr lang="en-US" sz="1400" kern="0" dirty="0"/>
              <a:t> </a:t>
            </a:r>
            <a:r>
              <a:rPr lang="en-US" sz="1400" kern="0" dirty="0" err="1"/>
              <a:t>audienceLanguage</a:t>
            </a:r>
            <a:r>
              <a:rPr lang="en-US" sz="1400" kern="0" dirty="0"/>
              <a:t>="en-US"&gt;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&lt;</a:t>
            </a:r>
            <a:r>
              <a:rPr lang="en-US" sz="1400" kern="0" dirty="0" err="1"/>
              <a:t>d:LiteralText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  &lt;</a:t>
            </a:r>
            <a:r>
              <a:rPr lang="en-US" sz="1400" kern="0" dirty="0" err="1"/>
              <a:t>d:Text</a:t>
            </a:r>
            <a:r>
              <a:rPr lang="en-US" sz="1400" kern="0" dirty="0"/>
              <a:t>&gt;What is your name?&lt;/</a:t>
            </a:r>
            <a:r>
              <a:rPr lang="en-US" sz="1400" kern="0" dirty="0" err="1"/>
              <a:t>d:Text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  &lt;/</a:t>
            </a:r>
            <a:r>
              <a:rPr lang="en-US" sz="1400" kern="0" dirty="0" err="1"/>
              <a:t>d:LiteralText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&lt;/</a:t>
            </a:r>
            <a:r>
              <a:rPr lang="en-US" sz="1400" kern="0" dirty="0" err="1"/>
              <a:t>d:QuestionText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  &lt;</a:t>
            </a:r>
            <a:r>
              <a:rPr lang="en-US" sz="1400" kern="0" dirty="0" err="1"/>
              <a:t>d:TextDomain</a:t>
            </a:r>
            <a:r>
              <a:rPr lang="en-US" sz="1400" kern="0" dirty="0"/>
              <a:t>/&gt;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  &lt;/</a:t>
            </a:r>
            <a:r>
              <a:rPr lang="en-US" sz="1400" kern="0" dirty="0" err="1"/>
              <a:t>d:QuestionItem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/>
              <a:t>  &lt;/</a:t>
            </a:r>
            <a:r>
              <a:rPr lang="en-US" sz="1400" kern="0" dirty="0" err="1"/>
              <a:t>ddi:Fragment</a:t>
            </a:r>
            <a:r>
              <a:rPr lang="en-US" sz="1400" kern="0" dirty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050" kern="0" dirty="0" smtClean="0"/>
              <a:t>&lt;</a:t>
            </a:r>
            <a:endParaRPr lang="en-US" sz="1050" kern="0" dirty="0"/>
          </a:p>
        </p:txBody>
      </p:sp>
    </p:spTree>
    <p:extLst>
      <p:ext uri="{BB962C8B-B14F-4D97-AF65-F5344CB8AC3E}">
        <p14:creationId xmlns:p14="http://schemas.microsoft.com/office/powerpoint/2010/main" val="105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1066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Scale </a:t>
            </a:r>
            <a:r>
              <a:rPr lang="en-US" altLang="en-US" sz="4000" dirty="0" smtClean="0"/>
              <a:t>questions</a:t>
            </a:r>
            <a:r>
              <a:rPr lang="en-US" altLang="en-US" dirty="0" smtClean="0"/>
              <a:t> - 3.0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400" y="3354388"/>
            <a:ext cx="4572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 &lt;</a:t>
            </a:r>
            <a:r>
              <a:rPr lang="en-US" altLang="en-US" sz="1200" dirty="0" err="1"/>
              <a:t>d:QuestionItem</a:t>
            </a:r>
            <a:r>
              <a:rPr lang="en-US" altLang="en-US" sz="1200" dirty="0"/>
              <a:t> id="Q387"&gt;</a:t>
            </a:r>
          </a:p>
          <a:p>
            <a:pPr eaLnBrk="1" hangingPunct="1"/>
            <a:r>
              <a:rPr lang="en-US" altLang="en-US" sz="1200" dirty="0"/>
              <a:t>          &lt;</a:t>
            </a:r>
            <a:r>
              <a:rPr lang="en-US" altLang="en-US" sz="1200" dirty="0" err="1"/>
              <a:t>d:QuestionItemName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xml:lang</a:t>
            </a:r>
            <a:r>
              <a:rPr lang="en-US" altLang="en-US" sz="1200" dirty="0"/>
              <a:t>="en-US"&gt;Keep Up w/ </a:t>
            </a:r>
            <a:r>
              <a:rPr lang="en-US" altLang="en-US" sz="1200" dirty="0" err="1"/>
              <a:t>Infl</a:t>
            </a:r>
            <a:r>
              <a:rPr lang="en-US" altLang="en-US" sz="1200" dirty="0"/>
              <a:t>&lt;/</a:t>
            </a:r>
            <a:r>
              <a:rPr lang="en-US" altLang="en-US" sz="1200" dirty="0" err="1"/>
              <a:t>d:QuestionItemName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  &lt;</a:t>
            </a:r>
            <a:r>
              <a:rPr lang="en-US" altLang="en-US" sz="1200" dirty="0" err="1"/>
              <a:t>d:QuestionText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isStructureRequired</a:t>
            </a:r>
            <a:r>
              <a:rPr lang="en-US" altLang="en-US" sz="1200" dirty="0"/>
              <a:t>="true" </a:t>
            </a:r>
            <a:r>
              <a:rPr lang="en-US" altLang="en-US" sz="1200" dirty="0" err="1"/>
              <a:t>xml:lang</a:t>
            </a:r>
            <a:r>
              <a:rPr lang="en-US" altLang="en-US" sz="1200" dirty="0"/>
              <a:t>="English"&gt;</a:t>
            </a:r>
          </a:p>
          <a:p>
            <a:pPr eaLnBrk="1" hangingPunct="1"/>
            <a:r>
              <a:rPr lang="en-US" altLang="en-US" sz="1200" dirty="0"/>
              <a:t>            &lt;</a:t>
            </a:r>
            <a:r>
              <a:rPr lang="en-US" altLang="en-US" sz="1200" dirty="0" err="1"/>
              <a:t>d:LiteralText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      &lt;</a:t>
            </a:r>
            <a:r>
              <a:rPr lang="en-US" altLang="en-US" sz="1200" dirty="0" err="1"/>
              <a:t>d:Text</a:t>
            </a:r>
            <a:r>
              <a:rPr lang="en-US" altLang="en-US" sz="1200" dirty="0"/>
              <a:t>&gt;On a scale of 0 to 100, what do you think are </a:t>
            </a:r>
            <a:r>
              <a:rPr lang="en-US" altLang="en-US" sz="1200" dirty="0" smtClean="0"/>
              <a:t>the </a:t>
            </a:r>
            <a:r>
              <a:rPr lang="en-US" altLang="en-US" sz="1200" dirty="0"/>
              <a:t>chances that your income will keep up with inflation for the </a:t>
            </a:r>
          </a:p>
          <a:p>
            <a:pPr eaLnBrk="1" hangingPunct="1"/>
            <a:r>
              <a:rPr lang="en-US" altLang="en-US" sz="1200" dirty="0"/>
              <a:t>                next five years?&lt;/</a:t>
            </a:r>
            <a:r>
              <a:rPr lang="en-US" altLang="en-US" sz="1200" dirty="0" err="1"/>
              <a:t>d:Text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    &lt;/</a:t>
            </a:r>
            <a:r>
              <a:rPr lang="en-US" altLang="en-US" sz="1200" dirty="0" err="1"/>
              <a:t>d:LiteralText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  &lt;/</a:t>
            </a:r>
            <a:r>
              <a:rPr lang="en-US" altLang="en-US" sz="1200" dirty="0" err="1"/>
              <a:t>d:QuestionText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  &lt;</a:t>
            </a:r>
            <a:r>
              <a:rPr lang="en-US" altLang="en-US" sz="1200" dirty="0" err="1"/>
              <a:t>d:CodeDomain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    &lt;</a:t>
            </a:r>
            <a:r>
              <a:rPr lang="en-US" altLang="en-US" sz="1200" dirty="0" err="1"/>
              <a:t>r:CodeSchemeReference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      &lt;</a:t>
            </a:r>
            <a:r>
              <a:rPr lang="en-US" altLang="en-US" sz="1200" dirty="0" err="1"/>
              <a:t>r:ID</a:t>
            </a:r>
            <a:r>
              <a:rPr lang="en-US" altLang="en-US" sz="1200" dirty="0"/>
              <a:t>/&gt;</a:t>
            </a:r>
          </a:p>
          <a:p>
            <a:pPr eaLnBrk="1" hangingPunct="1"/>
            <a:r>
              <a:rPr lang="en-US" altLang="en-US" sz="1200" dirty="0"/>
              <a:t>            &lt;/</a:t>
            </a:r>
            <a:r>
              <a:rPr lang="en-US" altLang="en-US" sz="1200" dirty="0" err="1"/>
              <a:t>r:CodeSchemeReference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  &lt;/</a:t>
            </a:r>
            <a:r>
              <a:rPr lang="en-US" altLang="en-US" sz="1200" dirty="0" err="1"/>
              <a:t>d:CodeDomain</a:t>
            </a:r>
            <a:r>
              <a:rPr lang="en-US" altLang="en-US" sz="1200" dirty="0"/>
              <a:t>&gt;</a:t>
            </a:r>
          </a:p>
          <a:p>
            <a:pPr eaLnBrk="1" hangingPunct="1"/>
            <a:r>
              <a:rPr lang="en-US" altLang="en-US" sz="1200" dirty="0"/>
              <a:t>        &lt;/</a:t>
            </a:r>
            <a:r>
              <a:rPr lang="en-US" altLang="en-US" sz="1200" dirty="0" err="1"/>
              <a:t>d:QuestionItem</a:t>
            </a:r>
            <a:r>
              <a:rPr lang="en-US" altLang="en-US" sz="1200" dirty="0"/>
              <a:t>&gt;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4495800" y="3201988"/>
            <a:ext cx="45720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1400" b="1" dirty="0"/>
              <a:t>...</a:t>
            </a:r>
          </a:p>
          <a:p>
            <a:pPr eaLnBrk="1" hangingPunct="1"/>
            <a:r>
              <a:rPr lang="en-US" altLang="en-US" sz="1400" dirty="0"/>
              <a:t>        &lt;</a:t>
            </a:r>
            <a:r>
              <a:rPr lang="en-US" altLang="en-US" sz="1400" dirty="0" err="1"/>
              <a:t>l:Variable</a:t>
            </a:r>
            <a:r>
              <a:rPr lang="en-US" altLang="en-US" sz="1400" dirty="0"/>
              <a:t> id="V387"&gt;</a:t>
            </a:r>
          </a:p>
          <a:p>
            <a:pPr eaLnBrk="1" hangingPunct="1"/>
            <a:r>
              <a:rPr lang="en-US" altLang="en-US" sz="1400" dirty="0"/>
              <a:t>          &lt;</a:t>
            </a:r>
            <a:r>
              <a:rPr lang="en-US" altLang="en-US" sz="1400" dirty="0" err="1"/>
              <a:t>l:VariableName</a:t>
            </a:r>
            <a:r>
              <a:rPr lang="en-US" altLang="en-US" sz="1400" dirty="0"/>
              <a:t>&gt;</a:t>
            </a:r>
            <a:r>
              <a:rPr lang="en-US" altLang="en-US" sz="1400" dirty="0" err="1"/>
              <a:t>KeepUp</a:t>
            </a:r>
            <a:r>
              <a:rPr lang="en-US" altLang="en-US" sz="1400" dirty="0"/>
              <a:t>&lt;/</a:t>
            </a:r>
            <a:r>
              <a:rPr lang="en-US" altLang="en-US" sz="1400" dirty="0" err="1"/>
              <a:t>l:VariableName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&lt;</a:t>
            </a:r>
            <a:r>
              <a:rPr lang="en-US" altLang="en-US" sz="1400" dirty="0" err="1"/>
              <a:t>r:Label</a:t>
            </a:r>
            <a:r>
              <a:rPr lang="en-US" altLang="en-US" sz="1400" dirty="0"/>
              <a:t> </a:t>
            </a:r>
            <a:r>
              <a:rPr lang="en-US" altLang="en-US" sz="1400" dirty="0" err="1"/>
              <a:t>xml:lang</a:t>
            </a:r>
            <a:r>
              <a:rPr lang="en-US" altLang="en-US" sz="1400" dirty="0"/>
              <a:t>="en-US"&gt;Scale Intro&lt;/</a:t>
            </a:r>
            <a:r>
              <a:rPr lang="en-US" altLang="en-US" sz="1400" dirty="0" err="1"/>
              <a:t>r:Label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&lt;</a:t>
            </a:r>
            <a:r>
              <a:rPr lang="en-US" altLang="en-US" sz="1400" dirty="0" err="1"/>
              <a:t>r:Label</a:t>
            </a:r>
            <a:r>
              <a:rPr lang="en-US" altLang="en-US" sz="1400" dirty="0"/>
              <a:t> type="</a:t>
            </a:r>
            <a:r>
              <a:rPr lang="en-US" altLang="en-US" sz="1400" dirty="0" err="1"/>
              <a:t>var</a:t>
            </a:r>
            <a:r>
              <a:rPr lang="en-US" altLang="en-US" sz="1400" dirty="0"/>
              <a:t>"&gt;</a:t>
            </a:r>
            <a:r>
              <a:rPr lang="en-US" altLang="en-US" sz="1400" dirty="0" err="1"/>
              <a:t>KeepUp</a:t>
            </a:r>
            <a:r>
              <a:rPr lang="en-US" altLang="en-US" sz="1400" dirty="0"/>
              <a:t>&lt;/</a:t>
            </a:r>
            <a:r>
              <a:rPr lang="en-US" altLang="en-US" sz="1400" dirty="0" err="1"/>
              <a:t>r:Label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&lt;</a:t>
            </a:r>
            <a:r>
              <a:rPr lang="en-US" altLang="en-US" sz="1400" dirty="0" err="1"/>
              <a:t>l:QuestionReference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  &lt;</a:t>
            </a:r>
            <a:r>
              <a:rPr lang="en-US" altLang="en-US" sz="1400" dirty="0" err="1"/>
              <a:t>r:ID</a:t>
            </a:r>
            <a:r>
              <a:rPr lang="en-US" altLang="en-US" sz="1400" dirty="0"/>
              <a:t>&gt;Q387&lt;/</a:t>
            </a:r>
            <a:r>
              <a:rPr lang="en-US" altLang="en-US" sz="1400" dirty="0" err="1"/>
              <a:t>r:ID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&lt;/</a:t>
            </a:r>
            <a:r>
              <a:rPr lang="en-US" altLang="en-US" sz="1400" dirty="0" err="1"/>
              <a:t>l:QuestionReference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&lt;</a:t>
            </a:r>
            <a:r>
              <a:rPr lang="en-US" altLang="en-US" sz="1400" dirty="0" err="1"/>
              <a:t>l:Representation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  &lt;</a:t>
            </a:r>
            <a:r>
              <a:rPr lang="en-US" altLang="en-US" sz="1400" dirty="0" err="1"/>
              <a:t>l:NumericRepresentation</a:t>
            </a:r>
            <a:r>
              <a:rPr lang="en-US" altLang="en-US" sz="1400" dirty="0"/>
              <a:t> type="Integer"&gt;</a:t>
            </a:r>
          </a:p>
          <a:p>
            <a:pPr eaLnBrk="1" hangingPunct="1"/>
            <a:r>
              <a:rPr lang="en-US" altLang="en-US" sz="1400" dirty="0"/>
              <a:t>              &lt;</a:t>
            </a:r>
            <a:r>
              <a:rPr lang="en-US" altLang="en-US" sz="1400" dirty="0" err="1"/>
              <a:t>r:NumberRange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      &lt;</a:t>
            </a:r>
            <a:r>
              <a:rPr lang="en-US" altLang="en-US" sz="1400" dirty="0" err="1"/>
              <a:t>r:Low</a:t>
            </a:r>
            <a:r>
              <a:rPr lang="en-US" altLang="en-US" sz="1400" dirty="0"/>
              <a:t>&gt;0&lt;/</a:t>
            </a:r>
            <a:r>
              <a:rPr lang="en-US" altLang="en-US" sz="1400" dirty="0" err="1"/>
              <a:t>r:Low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      &lt;</a:t>
            </a:r>
            <a:r>
              <a:rPr lang="en-US" altLang="en-US" sz="1400" dirty="0" err="1"/>
              <a:t>r:High</a:t>
            </a:r>
            <a:r>
              <a:rPr lang="en-US" altLang="en-US" sz="1400" dirty="0"/>
              <a:t>&gt;100&lt;/</a:t>
            </a:r>
            <a:r>
              <a:rPr lang="en-US" altLang="en-US" sz="1400" dirty="0" err="1"/>
              <a:t>r:High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    &lt;/</a:t>
            </a:r>
            <a:r>
              <a:rPr lang="en-US" altLang="en-US" sz="1400" dirty="0" err="1"/>
              <a:t>r:NumberRange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  &lt;/</a:t>
            </a:r>
            <a:r>
              <a:rPr lang="en-US" altLang="en-US" sz="1400" dirty="0" err="1"/>
              <a:t>l:NumericRepresentation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  &lt;/</a:t>
            </a:r>
            <a:r>
              <a:rPr lang="en-US" altLang="en-US" sz="1400" dirty="0" err="1"/>
              <a:t>l:Representation</a:t>
            </a:r>
            <a:r>
              <a:rPr lang="en-US" altLang="en-US" sz="1400" dirty="0"/>
              <a:t>&gt;</a:t>
            </a:r>
          </a:p>
          <a:p>
            <a:pPr eaLnBrk="1" hangingPunct="1"/>
            <a:r>
              <a:rPr lang="en-US" altLang="en-US" sz="1400" dirty="0"/>
              <a:t>        &lt;/</a:t>
            </a:r>
            <a:r>
              <a:rPr lang="en-US" altLang="en-US" sz="1400" dirty="0" err="1"/>
              <a:t>l:Variable</a:t>
            </a:r>
            <a:r>
              <a:rPr lang="en-US" altLang="en-US" sz="1400" dirty="0"/>
              <a:t>&gt;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34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657600" y="171450"/>
            <a:ext cx="5295900" cy="971550"/>
          </a:xfrm>
        </p:spPr>
        <p:txBody>
          <a:bodyPr/>
          <a:lstStyle/>
          <a:p>
            <a:r>
              <a:rPr lang="en-US" altLang="en-US" dirty="0" smtClean="0"/>
              <a:t>Scale questions - 3.2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4495800" cy="38862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1200" dirty="0" smtClean="0"/>
              <a:t>&lt;</a:t>
            </a:r>
            <a:r>
              <a:rPr lang="en-US" altLang="en-US" sz="1200" dirty="0" err="1" smtClean="0"/>
              <a:t>ddi:Fragment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&lt;</a:t>
            </a:r>
            <a:r>
              <a:rPr lang="en-US" altLang="en-US" sz="1200" dirty="0" err="1" smtClean="0"/>
              <a:t>d:QuestionItem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&lt;</a:t>
            </a:r>
            <a:r>
              <a:rPr lang="en-US" altLang="en-US" sz="1200" dirty="0" err="1" smtClean="0"/>
              <a:t>r:Agency</a:t>
            </a:r>
            <a:r>
              <a:rPr lang="en-US" altLang="en-US" sz="1200" dirty="0" smtClean="0"/>
              <a:t>&gt;</a:t>
            </a:r>
            <a:r>
              <a:rPr lang="en-US" altLang="en-US" sz="1200" dirty="0" err="1" smtClean="0"/>
              <a:t>int.example</a:t>
            </a:r>
            <a:r>
              <a:rPr lang="en-US" altLang="en-US" sz="1200" dirty="0" smtClean="0"/>
              <a:t>&lt;/</a:t>
            </a:r>
            <a:r>
              <a:rPr lang="en-US" altLang="en-US" sz="1200" dirty="0" err="1" smtClean="0"/>
              <a:t>r:Agency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&lt;</a:t>
            </a:r>
            <a:r>
              <a:rPr lang="en-US" altLang="en-US" sz="1200" dirty="0" err="1" smtClean="0"/>
              <a:t>r:ID</a:t>
            </a:r>
            <a:r>
              <a:rPr lang="en-US" altLang="en-US" sz="1200" dirty="0" smtClean="0"/>
              <a:t>&gt;Q1&lt;/</a:t>
            </a:r>
            <a:r>
              <a:rPr lang="en-US" altLang="en-US" sz="1200" dirty="0" err="1" smtClean="0"/>
              <a:t>r:ID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&lt;</a:t>
            </a:r>
            <a:r>
              <a:rPr lang="en-US" altLang="en-US" sz="1200" dirty="0" err="1" smtClean="0"/>
              <a:t>r:Version</a:t>
            </a:r>
            <a:r>
              <a:rPr lang="en-US" altLang="en-US" sz="1200" dirty="0" smtClean="0"/>
              <a:t>&gt;1&lt;/</a:t>
            </a:r>
            <a:r>
              <a:rPr lang="en-US" altLang="en-US" sz="1200" dirty="0" err="1" smtClean="0"/>
              <a:t>r:Version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&lt;</a:t>
            </a:r>
            <a:r>
              <a:rPr lang="en-US" altLang="en-US" sz="1200" dirty="0" err="1" smtClean="0"/>
              <a:t>d:QuestionItemName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    &lt;</a:t>
            </a:r>
            <a:r>
              <a:rPr lang="en-US" altLang="en-US" sz="1200" dirty="0" err="1" smtClean="0"/>
              <a:t>r:String</a:t>
            </a:r>
            <a:r>
              <a:rPr lang="en-US" altLang="en-US" sz="1200" dirty="0" smtClean="0"/>
              <a:t>&gt;</a:t>
            </a:r>
            <a:r>
              <a:rPr lang="en-US" altLang="en-US" sz="1200" dirty="0" err="1" smtClean="0"/>
              <a:t>KeepUp</a:t>
            </a:r>
            <a:r>
              <a:rPr lang="en-US" altLang="en-US" sz="1200" dirty="0" smtClean="0"/>
              <a:t>&lt;/</a:t>
            </a:r>
            <a:r>
              <a:rPr lang="en-US" altLang="en-US" sz="1200" dirty="0" err="1" smtClean="0"/>
              <a:t>r:String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&lt;/</a:t>
            </a:r>
            <a:r>
              <a:rPr lang="en-US" altLang="en-US" sz="1200" dirty="0" err="1" smtClean="0"/>
              <a:t>d:QuestionItemName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&lt;</a:t>
            </a:r>
            <a:r>
              <a:rPr lang="en-US" altLang="en-US" sz="1200" dirty="0" err="1" smtClean="0"/>
              <a:t>d:QuestionText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audienceLanguage</a:t>
            </a:r>
            <a:r>
              <a:rPr lang="en-US" altLang="en-US" sz="1200" dirty="0" smtClean="0"/>
              <a:t>="en-US"&gt;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    &lt;</a:t>
            </a:r>
            <a:r>
              <a:rPr lang="en-US" altLang="en-US" sz="1200" dirty="0" err="1" smtClean="0"/>
              <a:t>d:LiteralText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        &lt;</a:t>
            </a:r>
            <a:r>
              <a:rPr lang="en-US" altLang="en-US" sz="1200" dirty="0" err="1" smtClean="0"/>
              <a:t>d:Text</a:t>
            </a:r>
            <a:r>
              <a:rPr lang="en-US" altLang="en-US" sz="1200" dirty="0" smtClean="0"/>
              <a:t>&gt;On a scale of 0 to 100, what do you think are the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    chances that your income will keep up with inflation for the 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    next five years?&lt;/</a:t>
            </a:r>
            <a:r>
              <a:rPr lang="en-US" altLang="en-US" sz="1200" dirty="0" err="1" smtClean="0"/>
              <a:t>d:Text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    &lt;/</a:t>
            </a:r>
            <a:r>
              <a:rPr lang="en-US" altLang="en-US" sz="1200" dirty="0" err="1" smtClean="0"/>
              <a:t>d:LiteralText</a:t>
            </a:r>
            <a:r>
              <a:rPr lang="en-US" altLang="en-US" sz="12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200" dirty="0" smtClean="0"/>
              <a:t>            &lt;/</a:t>
            </a:r>
            <a:r>
              <a:rPr lang="en-US" altLang="en-US" sz="1200" dirty="0" err="1" smtClean="0"/>
              <a:t>d:QuestionText</a:t>
            </a:r>
            <a:r>
              <a:rPr lang="en-US" altLang="en-US" sz="1200" dirty="0" smtClean="0"/>
              <a:t>&gt;    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57700" y="3124200"/>
            <a:ext cx="4495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D0EF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D0EF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400" b="1" kern="0" dirty="0" smtClean="0"/>
              <a:t>             &lt;</a:t>
            </a:r>
            <a:r>
              <a:rPr lang="en-US" sz="1400" b="1" kern="0" dirty="0" err="1" smtClean="0"/>
              <a:t>d:ScaleDomain</a:t>
            </a:r>
            <a:r>
              <a:rPr lang="en-US" sz="1400" b="1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b="1" kern="0" dirty="0" smtClean="0"/>
              <a:t>                &lt;</a:t>
            </a:r>
            <a:r>
              <a:rPr lang="en-US" sz="1400" b="1" kern="0" dirty="0" err="1" smtClean="0"/>
              <a:t>r:ScaleDimension</a:t>
            </a:r>
            <a:r>
              <a:rPr lang="en-US" sz="1400" b="1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b="1" kern="0" dirty="0" smtClean="0"/>
              <a:t>                    &lt;</a:t>
            </a:r>
            <a:r>
              <a:rPr lang="en-US" sz="1400" b="1" kern="0" dirty="0" err="1" smtClean="0"/>
              <a:t>r:NumberRange</a:t>
            </a:r>
            <a:r>
              <a:rPr lang="en-US" sz="1400" b="1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b="1" kern="0" dirty="0" smtClean="0"/>
              <a:t>                        &lt;</a:t>
            </a:r>
            <a:r>
              <a:rPr lang="en-US" sz="1400" b="1" kern="0" dirty="0" err="1" smtClean="0"/>
              <a:t>r:Low</a:t>
            </a:r>
            <a:r>
              <a:rPr lang="en-US" sz="1400" b="1" kern="0" dirty="0" smtClean="0"/>
              <a:t>&gt;0&lt;/</a:t>
            </a:r>
            <a:r>
              <a:rPr lang="en-US" sz="1400" b="1" kern="0" dirty="0" err="1" smtClean="0"/>
              <a:t>r:Low</a:t>
            </a:r>
            <a:r>
              <a:rPr lang="en-US" sz="1400" b="1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b="1" kern="0" dirty="0" smtClean="0"/>
              <a:t>                        &lt;</a:t>
            </a:r>
            <a:r>
              <a:rPr lang="en-US" sz="1400" b="1" kern="0" dirty="0" err="1" smtClean="0"/>
              <a:t>r:High</a:t>
            </a:r>
            <a:r>
              <a:rPr lang="en-US" sz="1400" b="1" kern="0" dirty="0" smtClean="0"/>
              <a:t>&gt;100&lt;/</a:t>
            </a:r>
            <a:r>
              <a:rPr lang="en-US" sz="1400" b="1" kern="0" dirty="0" err="1" smtClean="0"/>
              <a:t>r:High</a:t>
            </a:r>
            <a:r>
              <a:rPr lang="en-US" sz="1400" b="1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b="1" kern="0" dirty="0" smtClean="0"/>
              <a:t>                    &lt;/</a:t>
            </a:r>
            <a:r>
              <a:rPr lang="en-US" sz="1400" b="1" kern="0" dirty="0" err="1" smtClean="0"/>
              <a:t>r:NumberRange</a:t>
            </a:r>
            <a:r>
              <a:rPr lang="en-US" sz="1400" b="1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b="1" kern="0" dirty="0" smtClean="0"/>
              <a:t>                    &lt;</a:t>
            </a:r>
            <a:r>
              <a:rPr lang="en-US" sz="1400" b="1" kern="0" dirty="0" err="1" smtClean="0"/>
              <a:t>r:ValueIncrement</a:t>
            </a:r>
            <a:r>
              <a:rPr lang="en-US" sz="1400" b="1" kern="0" dirty="0" smtClean="0"/>
              <a:t> </a:t>
            </a:r>
            <a:r>
              <a:rPr lang="en-US" sz="1400" b="1" kern="0" dirty="0" err="1" smtClean="0"/>
              <a:t>startValue</a:t>
            </a:r>
            <a:r>
              <a:rPr lang="en-US" sz="1400" b="1" kern="0" dirty="0" smtClean="0"/>
              <a:t>="0" </a:t>
            </a:r>
            <a:r>
              <a:rPr lang="en-US" sz="1400" b="1" kern="0" dirty="0" err="1" smtClean="0"/>
              <a:t>endValue</a:t>
            </a:r>
            <a:r>
              <a:rPr lang="en-US" sz="1400" b="1" kern="0" dirty="0" smtClean="0"/>
              <a:t>="100" increment="1"/&gt;</a:t>
            </a:r>
          </a:p>
          <a:p>
            <a:pPr marL="0" indent="0">
              <a:buFontTx/>
              <a:buNone/>
              <a:defRPr/>
            </a:pPr>
            <a:r>
              <a:rPr lang="en-US" sz="1400" b="1" kern="0" dirty="0" smtClean="0"/>
              <a:t>                &lt;/</a:t>
            </a:r>
            <a:r>
              <a:rPr lang="en-US" sz="1400" b="1" kern="0" dirty="0" err="1" smtClean="0"/>
              <a:t>r:ScaleDimension</a:t>
            </a:r>
            <a:r>
              <a:rPr lang="en-US" sz="1400" b="1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/>
              <a:t>                &lt;</a:t>
            </a:r>
            <a:r>
              <a:rPr lang="en-US" sz="1400" kern="0" dirty="0" err="1" smtClean="0"/>
              <a:t>r:Label</a:t>
            </a:r>
            <a:r>
              <a:rPr lang="en-US" sz="14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/>
              <a:t>                    &lt;</a:t>
            </a:r>
            <a:r>
              <a:rPr lang="en-US" sz="1400" kern="0" dirty="0" err="1" smtClean="0"/>
              <a:t>r:Content</a:t>
            </a:r>
            <a:r>
              <a:rPr lang="en-US" sz="1400" kern="0" dirty="0" smtClean="0"/>
              <a:t>&gt;Keep Up w/ </a:t>
            </a:r>
            <a:r>
              <a:rPr lang="en-US" sz="1400" kern="0" dirty="0" err="1" smtClean="0"/>
              <a:t>Infl</a:t>
            </a:r>
            <a:r>
              <a:rPr lang="en-US" sz="1400" kern="0" dirty="0" smtClean="0"/>
              <a:t>&lt;/</a:t>
            </a:r>
            <a:r>
              <a:rPr lang="en-US" sz="1400" kern="0" dirty="0" err="1" smtClean="0"/>
              <a:t>r:Content</a:t>
            </a:r>
            <a:r>
              <a:rPr lang="en-US" sz="14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/>
              <a:t>                &lt;/</a:t>
            </a:r>
            <a:r>
              <a:rPr lang="en-US" sz="1400" kern="0" dirty="0" err="1" smtClean="0"/>
              <a:t>r:Label</a:t>
            </a:r>
            <a:r>
              <a:rPr lang="en-US" sz="14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/>
              <a:t>            &lt;/</a:t>
            </a:r>
            <a:r>
              <a:rPr lang="en-US" sz="1400" kern="0" dirty="0" err="1" smtClean="0"/>
              <a:t>d:ScaleDomain</a:t>
            </a:r>
            <a:r>
              <a:rPr lang="en-US" sz="14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/>
              <a:t>        &lt;/</a:t>
            </a:r>
            <a:r>
              <a:rPr lang="en-US" sz="1400" kern="0" dirty="0" err="1" smtClean="0"/>
              <a:t>d:QuestionItem</a:t>
            </a:r>
            <a:r>
              <a:rPr lang="en-US" sz="1400" kern="0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/>
              <a:t>    &lt;/</a:t>
            </a:r>
            <a:r>
              <a:rPr lang="en-US" sz="1400" kern="0" dirty="0" err="1" smtClean="0"/>
              <a:t>ddi:Fragment</a:t>
            </a:r>
            <a:r>
              <a:rPr lang="en-US" sz="1400" kern="0" dirty="0" smtClean="0"/>
              <a:t>&gt;</a:t>
            </a:r>
            <a:endParaRPr lang="en-US" sz="1400" kern="0" dirty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192588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1219200"/>
          </a:xfrm>
        </p:spPr>
        <p:txBody>
          <a:bodyPr/>
          <a:lstStyle/>
          <a:p>
            <a:r>
              <a:rPr lang="en-US" altLang="en-US" sz="4000" dirty="0" smtClean="0"/>
              <a:t>Ranked</a:t>
            </a:r>
            <a:r>
              <a:rPr lang="en-US" altLang="en-US" dirty="0" smtClean="0"/>
              <a:t> </a:t>
            </a:r>
            <a:r>
              <a:rPr lang="en-US" altLang="en-US" sz="4800" dirty="0" smtClean="0"/>
              <a:t>questions</a:t>
            </a:r>
            <a:endParaRPr lang="en-US" alt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4191000" cy="4983162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en-US" sz="1100" dirty="0" smtClean="0"/>
              <a:t> </a:t>
            </a:r>
            <a:r>
              <a:rPr lang="en-US" altLang="en-US" sz="1400" dirty="0" smtClean="0"/>
              <a:t>&lt;</a:t>
            </a:r>
            <a:r>
              <a:rPr lang="en-US" altLang="en-US" sz="1400" dirty="0" err="1" smtClean="0"/>
              <a:t>ddi:Fragment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&lt;</a:t>
            </a:r>
            <a:r>
              <a:rPr lang="en-US" altLang="en-US" sz="1400" dirty="0" err="1" smtClean="0"/>
              <a:t>d:QuestionGrid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  <a:r>
              <a:rPr lang="en-US" altLang="en-US" sz="1400" dirty="0" err="1" smtClean="0"/>
              <a:t>int.example</a:t>
            </a:r>
            <a:r>
              <a:rPr lang="en-US" altLang="en-US" sz="1400" dirty="0" smtClean="0"/>
              <a:t>&lt;/</a:t>
            </a:r>
            <a:r>
              <a:rPr lang="en-US" altLang="en-US" sz="1400" dirty="0" err="1" smtClean="0"/>
              <a:t>r:Agency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&gt;grid1&lt;/</a:t>
            </a:r>
            <a:r>
              <a:rPr lang="en-US" altLang="en-US" sz="1400" dirty="0" err="1" smtClean="0"/>
              <a:t>r:ID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&gt;1&lt;/</a:t>
            </a:r>
            <a:r>
              <a:rPr lang="en-US" altLang="en-US" sz="1400" dirty="0" err="1" smtClean="0"/>
              <a:t>r:Version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d:GridDimension</a:t>
            </a:r>
            <a:r>
              <a:rPr lang="en-US" altLang="en-US" sz="1400" dirty="0" smtClean="0"/>
              <a:t> rank="1"&gt;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d:Roster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baseCodeValue</a:t>
            </a:r>
            <a:r>
              <a:rPr lang="en-US" altLang="en-US" sz="1400" dirty="0" smtClean="0"/>
              <a:t>="1" </a:t>
            </a:r>
            <a:r>
              <a:rPr lang="en-US" altLang="en-US" sz="1400" dirty="0" err="1" smtClean="0"/>
              <a:t>codeIterationValue</a:t>
            </a:r>
            <a:r>
              <a:rPr lang="en-US" altLang="en-US" sz="1400" dirty="0" smtClean="0"/>
              <a:t>="1" 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	</a:t>
            </a:r>
            <a:r>
              <a:rPr lang="en-US" altLang="en-US" sz="1400" dirty="0" err="1" smtClean="0"/>
              <a:t>minimumRequired</a:t>
            </a:r>
            <a:r>
              <a:rPr lang="en-US" altLang="en-US" sz="1400" dirty="0" smtClean="0"/>
              <a:t>="0" </a:t>
            </a:r>
            <a:r>
              <a:rPr lang="en-US" altLang="en-US" sz="1400" dirty="0" err="1" smtClean="0"/>
              <a:t>maximumAllowed</a:t>
            </a:r>
            <a:r>
              <a:rPr lang="en-US" altLang="en-US" sz="1400" dirty="0" smtClean="0"/>
              <a:t>="100"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&gt; &lt;/</a:t>
            </a:r>
            <a:r>
              <a:rPr lang="en-US" altLang="en-US" sz="1400" dirty="0" err="1" smtClean="0"/>
              <a:t>d:Roster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&lt;/</a:t>
            </a:r>
            <a:r>
              <a:rPr lang="en-US" altLang="en-US" sz="1400" dirty="0" err="1" smtClean="0"/>
              <a:t>d:GridDimension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&lt;</a:t>
            </a:r>
            <a:r>
              <a:rPr lang="en-US" altLang="en-US" sz="1400" dirty="0" err="1" smtClean="0"/>
              <a:t>d:StructuredMixedGridResponseDomain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</a:t>
            </a:r>
            <a:r>
              <a:rPr lang="en-US" altLang="en-US" sz="1400" dirty="0" err="1" smtClean="0"/>
              <a:t>d:GridResponseDomain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&lt;</a:t>
            </a:r>
            <a:r>
              <a:rPr lang="en-US" altLang="en-US" sz="1400" dirty="0" err="1" smtClean="0"/>
              <a:t>d:TextDomain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  &lt;</a:t>
            </a:r>
            <a:r>
              <a:rPr lang="en-US" altLang="en-US" sz="1400" dirty="0" err="1" smtClean="0"/>
              <a:t>r:Label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    &lt;</a:t>
            </a:r>
            <a:r>
              <a:rPr lang="en-US" altLang="en-US" sz="1400" dirty="0" err="1" smtClean="0"/>
              <a:t>r:Content</a:t>
            </a:r>
            <a:r>
              <a:rPr lang="en-US" altLang="en-US" sz="1400" dirty="0" smtClean="0"/>
              <a:t>&gt;Name&lt;/</a:t>
            </a:r>
            <a:r>
              <a:rPr lang="en-US" altLang="en-US" sz="1400" dirty="0" err="1" smtClean="0"/>
              <a:t>r:Content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  &lt;/</a:t>
            </a:r>
            <a:r>
              <a:rPr lang="en-US" altLang="en-US" sz="1400" dirty="0" err="1" smtClean="0"/>
              <a:t>r:Label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  &lt;/</a:t>
            </a:r>
            <a:r>
              <a:rPr lang="en-US" altLang="en-US" sz="1400" dirty="0" err="1" smtClean="0"/>
              <a:t>d:TextDomain</a:t>
            </a:r>
            <a:r>
              <a:rPr lang="en-US" altLang="en-US" sz="1400" dirty="0" smtClean="0"/>
              <a:t>&gt;</a:t>
            </a:r>
          </a:p>
          <a:p>
            <a:pPr marL="0" indent="0">
              <a:buFontTx/>
              <a:buNone/>
            </a:pPr>
            <a:r>
              <a:rPr lang="en-US" altLang="en-US" sz="1400" dirty="0" smtClean="0"/>
              <a:t>        &lt;/</a:t>
            </a:r>
            <a:r>
              <a:rPr lang="en-US" altLang="en-US" sz="1400" dirty="0" err="1" smtClean="0"/>
              <a:t>d:GridResponseDomain</a:t>
            </a:r>
            <a:r>
              <a:rPr lang="en-US" altLang="en-US" sz="1400" dirty="0" smtClean="0"/>
              <a:t>&gt;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1600200"/>
            <a:ext cx="4191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1D0EF"/>
              </a:buClr>
              <a:buFont typeface="Wingdings" panose="05000000000000000000" pitchFamily="2" charset="2"/>
              <a:buChar char="§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1D0EF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 smtClean="0"/>
              <a:t> </a:t>
            </a:r>
            <a:r>
              <a:rPr lang="en-US" altLang="en-US" sz="1400" dirty="0"/>
              <a:t>&lt;</a:t>
            </a:r>
            <a:r>
              <a:rPr lang="en-US" altLang="en-US" sz="1400" dirty="0" err="1"/>
              <a:t>d:GridResponseDomain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&lt;</a:t>
            </a:r>
            <a:r>
              <a:rPr lang="en-US" altLang="en-US" sz="1400" dirty="0" err="1"/>
              <a:t>d:RankingDomain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    &lt;</a:t>
            </a:r>
            <a:r>
              <a:rPr lang="en-US" altLang="en-US" sz="1400" dirty="0" err="1"/>
              <a:t>r:RankingRange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      &lt;</a:t>
            </a:r>
            <a:r>
              <a:rPr lang="en-US" altLang="en-US" sz="1400" dirty="0" err="1"/>
              <a:t>r:MinimumValue</a:t>
            </a:r>
            <a:r>
              <a:rPr lang="en-US" altLang="en-US" sz="1400" dirty="0"/>
              <a:t> included="true"&gt;1&lt;/</a:t>
            </a:r>
            <a:r>
              <a:rPr lang="en-US" altLang="en-US" sz="1400" dirty="0" err="1"/>
              <a:t>r:MinimumValue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      &lt;</a:t>
            </a:r>
            <a:r>
              <a:rPr lang="en-US" altLang="en-US" sz="1400" dirty="0" err="1"/>
              <a:t>r:MaximumValue</a:t>
            </a:r>
            <a:r>
              <a:rPr lang="en-US" altLang="en-US" sz="1400" dirty="0"/>
              <a:t> </a:t>
            </a:r>
          </a:p>
          <a:p>
            <a:pPr>
              <a:buFontTx/>
              <a:buNone/>
            </a:pPr>
            <a:r>
              <a:rPr lang="en-US" altLang="en-US" sz="1400" dirty="0"/>
              <a:t>	included="true"&gt;5&lt;/</a:t>
            </a:r>
            <a:r>
              <a:rPr lang="en-US" altLang="en-US" sz="1400" dirty="0" err="1"/>
              <a:t>r:MaximumValue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    &lt;/</a:t>
            </a:r>
            <a:r>
              <a:rPr lang="en-US" altLang="en-US" sz="1400" dirty="0" err="1"/>
              <a:t>r:RankingRange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  &lt;/</a:t>
            </a:r>
            <a:r>
              <a:rPr lang="en-US" altLang="en-US" sz="1400" dirty="0" err="1"/>
              <a:t>d:RankingDomain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&lt;/</a:t>
            </a:r>
            <a:r>
              <a:rPr lang="en-US" altLang="en-US" sz="1400" dirty="0" err="1"/>
              <a:t>d:GridResponseDomain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&lt;</a:t>
            </a:r>
            <a:r>
              <a:rPr lang="en-US" altLang="en-US" sz="1400" dirty="0" err="1"/>
              <a:t>d:GridResponseDomain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  &lt;</a:t>
            </a:r>
            <a:r>
              <a:rPr lang="en-US" altLang="en-US" sz="1400" dirty="0" err="1"/>
              <a:t>d:DistributionDomain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    &lt;</a:t>
            </a:r>
            <a:r>
              <a:rPr lang="en-US" altLang="en-US" sz="1400" dirty="0" err="1"/>
              <a:t>r:DistributionValue</a:t>
            </a:r>
            <a:r>
              <a:rPr lang="en-US" altLang="en-US" sz="1400" dirty="0"/>
              <a:t>&gt;100&lt;/</a:t>
            </a:r>
            <a:r>
              <a:rPr lang="en-US" altLang="en-US" sz="1400" dirty="0" err="1"/>
              <a:t>r:DistributionValue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  &lt;/</a:t>
            </a:r>
            <a:r>
              <a:rPr lang="en-US" altLang="en-US" sz="1400" dirty="0" err="1"/>
              <a:t>d:DistributionDomain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  &lt;/</a:t>
            </a:r>
            <a:r>
              <a:rPr lang="en-US" altLang="en-US" sz="1400" dirty="0" err="1"/>
              <a:t>d:GridResponseDomain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  &lt;/</a:t>
            </a:r>
            <a:r>
              <a:rPr lang="en-US" altLang="en-US" sz="1400" dirty="0" err="1"/>
              <a:t>d:StructuredMixedGridResponseDomain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  &lt;/</a:t>
            </a:r>
            <a:r>
              <a:rPr lang="en-US" altLang="en-US" sz="1400" dirty="0" err="1"/>
              <a:t>d:QuestionGrid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r>
              <a:rPr lang="en-US" altLang="en-US" sz="1400" dirty="0"/>
              <a:t>  &lt;/</a:t>
            </a:r>
            <a:r>
              <a:rPr lang="en-US" altLang="en-US" sz="1400" dirty="0" err="1"/>
              <a:t>ddi:Fragment</a:t>
            </a:r>
            <a:r>
              <a:rPr lang="en-US" altLang="en-US" sz="1400" dirty="0"/>
              <a:t>&gt;</a:t>
            </a:r>
          </a:p>
          <a:p>
            <a:pPr>
              <a:buFontTx/>
              <a:buNone/>
            </a:pP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653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DDI 3.2 is much more powerful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Document the full survey lifecycle in a standard manner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2667000"/>
            <a:ext cx="8382000" cy="3886200"/>
            <a:chOff x="304800" y="1609725"/>
            <a:chExt cx="8162925" cy="42576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819400"/>
              <a:ext cx="1228725" cy="167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124200"/>
              <a:ext cx="1400175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076575"/>
              <a:ext cx="1419225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048000"/>
              <a:ext cx="1304925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971800"/>
              <a:ext cx="1257300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895600"/>
              <a:ext cx="1304925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495800"/>
              <a:ext cx="4181475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425" y="1609725"/>
              <a:ext cx="3152775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45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DDI3.2</a:t>
            </a:r>
          </a:p>
          <a:p>
            <a:r>
              <a:rPr lang="en-US" dirty="0" smtClean="0"/>
              <a:t>MQDS 5?</a:t>
            </a:r>
          </a:p>
          <a:p>
            <a:r>
              <a:rPr lang="en-US" dirty="0" smtClean="0"/>
              <a:t>Blaise 5?</a:t>
            </a:r>
          </a:p>
          <a:p>
            <a:r>
              <a:rPr lang="en-US" dirty="0" err="1" smtClean="0"/>
              <a:t>Colectica</a:t>
            </a:r>
            <a:r>
              <a:rPr lang="en-US" dirty="0" smtClean="0"/>
              <a:t> 5?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i="1" u="sng" dirty="0" smtClean="0">
                <a:solidFill>
                  <a:srgbClr val="FFC000"/>
                </a:solidFill>
              </a:rPr>
              <a:t>Thank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MQDS?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Michigan Questionnaire Documentation System (MQDS) was designed to extract comprehensive metadata from </a:t>
            </a:r>
            <a:r>
              <a:rPr lang="en-US" b="1" dirty="0"/>
              <a:t>Blaise</a:t>
            </a:r>
            <a:r>
              <a:rPr lang="en-US" dirty="0"/>
              <a:t> survey instruments and render it as an </a:t>
            </a:r>
            <a:r>
              <a:rPr lang="en-US" dirty="0" err="1"/>
              <a:t>eXtended</a:t>
            </a:r>
            <a:r>
              <a:rPr lang="en-US" dirty="0"/>
              <a:t> Markup Language (XML) document using the Data Documentation Initiative (DDI) standard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From 2013 NADDI presentation 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MQDS Development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689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096000"/>
            <a:ext cx="315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From 2013 NADDI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2336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MQDS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Free</a:t>
            </a:r>
            <a:r>
              <a:rPr lang="en-US" dirty="0" smtClean="0"/>
              <a:t> to all Blaise community users</a:t>
            </a:r>
          </a:p>
          <a:p>
            <a:r>
              <a:rPr lang="en-US" dirty="0" smtClean="0"/>
              <a:t>Questionnaire design</a:t>
            </a:r>
          </a:p>
          <a:p>
            <a:r>
              <a:rPr lang="en-US" dirty="0" smtClean="0"/>
              <a:t>Questionnaire documentation</a:t>
            </a:r>
          </a:p>
          <a:p>
            <a:r>
              <a:rPr lang="en-US" dirty="0" smtClean="0"/>
              <a:t>Quick data transformation (BDB format to SAS, SPASS or SQL DB format)</a:t>
            </a:r>
          </a:p>
          <a:p>
            <a:r>
              <a:rPr lang="en-US" dirty="0" smtClean="0"/>
              <a:t>Creating interviewers’ training materials</a:t>
            </a:r>
          </a:p>
          <a:p>
            <a:r>
              <a:rPr lang="en-US" dirty="0" smtClean="0"/>
              <a:t>Codebook with universe info and “go-to” logic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MQDS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Blaise questionnaire roster structure </a:t>
            </a:r>
          </a:p>
          <a:p>
            <a:r>
              <a:rPr lang="en-US" dirty="0" smtClean="0"/>
              <a:t>Blaise alien router </a:t>
            </a:r>
          </a:p>
          <a:p>
            <a:r>
              <a:rPr lang="en-US" dirty="0" smtClean="0"/>
              <a:t>Paradata documentation</a:t>
            </a:r>
          </a:p>
          <a:p>
            <a:r>
              <a:rPr lang="en-US" dirty="0" smtClean="0"/>
              <a:t>Not a tool for Survey life circle documentation yet….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5879068"/>
            <a:ext cx="315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From 2013 NADDI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8792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DDI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 smtClean="0"/>
              <a:t>DD2:</a:t>
            </a:r>
          </a:p>
          <a:p>
            <a:pPr lvl="1"/>
            <a:r>
              <a:rPr lang="en-US" sz="3100" dirty="0" smtClean="0"/>
              <a:t>Documents </a:t>
            </a:r>
            <a:r>
              <a:rPr lang="en-US" sz="3100" dirty="0"/>
              <a:t>variables in a dataset</a:t>
            </a:r>
          </a:p>
          <a:p>
            <a:pPr lvl="1"/>
            <a:r>
              <a:rPr lang="en-US" sz="3100" dirty="0"/>
              <a:t>Question text from a survey is associated with a single variable</a:t>
            </a:r>
          </a:p>
          <a:p>
            <a:pPr lvl="1"/>
            <a:r>
              <a:rPr lang="en-US" sz="3100" dirty="0"/>
              <a:t>No detailed description of the question or response options</a:t>
            </a:r>
          </a:p>
          <a:p>
            <a:pPr lvl="1"/>
            <a:r>
              <a:rPr lang="en-US" sz="3100" dirty="0"/>
              <a:t>No question flow, only simple forward and backward </a:t>
            </a:r>
            <a:r>
              <a:rPr lang="en-US" sz="3100" dirty="0" smtClean="0"/>
              <a:t>links</a:t>
            </a:r>
          </a:p>
          <a:p>
            <a:pPr lvl="1"/>
            <a:endParaRPr lang="en-US" sz="2000" dirty="0" smtClean="0"/>
          </a:p>
          <a:p>
            <a:r>
              <a:rPr lang="en-US" sz="4000" dirty="0"/>
              <a:t>DDI </a:t>
            </a:r>
            <a:r>
              <a:rPr lang="en-US" sz="4000" dirty="0" smtClean="0"/>
              <a:t>3.0/3.1</a:t>
            </a:r>
            <a:endParaRPr lang="en-US" sz="3700" dirty="0"/>
          </a:p>
          <a:p>
            <a:pPr lvl="1"/>
            <a:r>
              <a:rPr lang="en-US" sz="3100" dirty="0"/>
              <a:t>Describes instrument flow</a:t>
            </a:r>
          </a:p>
          <a:p>
            <a:pPr lvl="1"/>
            <a:r>
              <a:rPr lang="en-US" sz="3100" dirty="0"/>
              <a:t>Textual description of conditions for if/then, loops,  and dynamic text</a:t>
            </a:r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6183868"/>
            <a:ext cx="397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From 2013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EDDI 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dirty="0" err="1" smtClean="0"/>
              <a:t>olectica’s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 presentation 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Blaise Metadata Show </a:t>
            </a:r>
            <a:r>
              <a:rPr lang="en-US" dirty="0"/>
              <a:t>C</a:t>
            </a:r>
            <a:r>
              <a:rPr lang="en-US" dirty="0" smtClean="0"/>
              <a:t>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en-US" sz="2400" dirty="0" smtClean="0"/>
              <a:t>Collaborative </a:t>
            </a:r>
            <a:r>
              <a:rPr lang="en-US" altLang="en-US" sz="2400" dirty="0"/>
              <a:t>Psychiatric Epidemiology Surveys </a:t>
            </a:r>
            <a:r>
              <a:rPr lang="en-US" altLang="en-US" sz="2400" dirty="0" smtClean="0"/>
              <a:t>(CPES):  </a:t>
            </a:r>
            <a:r>
              <a:rPr lang="en-US" altLang="en-US" sz="2400" dirty="0"/>
              <a:t>to collect data re: distributions, correlates and risk factors of mental disorders as well as explore ethnic disparities, support systems, discrimination, and assimilation    </a:t>
            </a:r>
          </a:p>
          <a:p>
            <a:pPr lvl="1">
              <a:lnSpc>
                <a:spcPct val="110000"/>
              </a:lnSpc>
              <a:spcAft>
                <a:spcPct val="20000"/>
              </a:spcAft>
            </a:pPr>
            <a:r>
              <a:rPr lang="en-US" altLang="en-US" sz="2000" dirty="0"/>
              <a:t>Interviewing extended from 2001 -- 2003 </a:t>
            </a:r>
          </a:p>
          <a:p>
            <a:pPr lvl="1">
              <a:lnSpc>
                <a:spcPct val="110000"/>
              </a:lnSpc>
              <a:spcAft>
                <a:spcPct val="20000"/>
              </a:spcAft>
            </a:pPr>
            <a:r>
              <a:rPr lang="en-US" altLang="en-US" sz="2000" dirty="0"/>
              <a:t>All probability samples of non-institutionalized adults living in coterminous US</a:t>
            </a:r>
          </a:p>
          <a:p>
            <a:pPr lvl="1">
              <a:lnSpc>
                <a:spcPct val="110000"/>
              </a:lnSpc>
              <a:spcAft>
                <a:spcPct val="20000"/>
              </a:spcAft>
            </a:pPr>
            <a:r>
              <a:rPr lang="en-US" altLang="en-US" sz="2000" dirty="0"/>
              <a:t>Version of World Health Organization’s Composite International Diagnostic Interview (CIDI) programmed in </a:t>
            </a:r>
            <a:r>
              <a:rPr lang="en-US" altLang="en-US" sz="2000" dirty="0" smtClean="0"/>
              <a:t>Blaise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CPES Harmonization </a:t>
            </a:r>
            <a:r>
              <a:rPr lang="en-US" altLang="en-US" sz="2400" dirty="0" smtClean="0"/>
              <a:t>Project:</a:t>
            </a:r>
            <a:endParaRPr lang="en-US" altLang="en-US" sz="2400" dirty="0"/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Harmonize and merge CPES datasets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Prepare enhanced tools (interactive codebook) and data for on-line analysis 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Develop Web site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Disseminate for public use</a:t>
            </a:r>
          </a:p>
          <a:p>
            <a:pPr marL="0" indent="0">
              <a:lnSpc>
                <a:spcPct val="110000"/>
              </a:lnSpc>
              <a:spcAft>
                <a:spcPct val="20000"/>
              </a:spcAft>
              <a:buNone/>
            </a:pPr>
            <a:endParaRPr lang="en-US" altLang="en-US" sz="2400" dirty="0">
              <a:solidFill>
                <a:srgbClr val="0066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rgbClr val="305CA3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▪"/>
              <a:defRPr sz="2800" b="1">
                <a:solidFill>
                  <a:srgbClr val="305CA3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305CA3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▪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05CA3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F424F3-4986-4424-B4CF-EA7A5D155BAA}" type="slidenum">
              <a:rPr lang="en-US" altLang="en-US" sz="10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b="0">
              <a:solidFill>
                <a:schemeClr val="accent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29736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Documented 3 instruments with multiple </a:t>
            </a:r>
            <a:r>
              <a:rPr lang="en-US" altLang="en-US" sz="2400" dirty="0" err="1" smtClean="0"/>
              <a:t>datamodels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000" dirty="0" smtClean="0"/>
              <a:t>Needed to create pseudo instrument for CPES merged dataset</a:t>
            </a:r>
          </a:p>
          <a:p>
            <a:pPr lvl="1" eaLnBrk="1" hangingPunct="1"/>
            <a:r>
              <a:rPr lang="en-US" altLang="en-US" sz="2000" dirty="0" smtClean="0"/>
              <a:t>Edited instrument </a:t>
            </a:r>
            <a:r>
              <a:rPr lang="en-US" altLang="en-US" sz="2000" dirty="0" err="1" smtClean="0"/>
              <a:t>datamodels</a:t>
            </a:r>
            <a:r>
              <a:rPr lang="en-US" altLang="en-US" sz="2000" dirty="0" smtClean="0"/>
              <a:t> to improve documentation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Created </a:t>
            </a:r>
            <a:r>
              <a:rPr lang="en-US" altLang="en-US" sz="2400" dirty="0" err="1" smtClean="0"/>
              <a:t>eXtended</a:t>
            </a:r>
            <a:r>
              <a:rPr lang="en-US" altLang="en-US" sz="2400" dirty="0" smtClean="0"/>
              <a:t> Markup Language (XML) files with question metadata for 9 XML files</a:t>
            </a:r>
          </a:p>
          <a:p>
            <a:pPr lvl="1" eaLnBrk="1" hangingPunct="1"/>
            <a:r>
              <a:rPr lang="en-US" altLang="en-US" sz="2000" dirty="0" smtClean="0"/>
              <a:t>CPES </a:t>
            </a:r>
          </a:p>
          <a:p>
            <a:pPr lvl="1" eaLnBrk="1" hangingPunct="1"/>
            <a:r>
              <a:rPr lang="en-US" altLang="en-US" sz="2000" dirty="0" smtClean="0"/>
              <a:t>Individual studies</a:t>
            </a:r>
          </a:p>
          <a:p>
            <a:pPr lvl="1" eaLnBrk="1" hangingPunct="1"/>
            <a:r>
              <a:rPr lang="en-US" altLang="en-US" sz="2000" dirty="0" smtClean="0"/>
              <a:t>NLAAS five languages</a:t>
            </a:r>
          </a:p>
        </p:txBody>
      </p:sp>
    </p:spTree>
    <p:extLst>
      <p:ext uri="{BB962C8B-B14F-4D97-AF65-F5344CB8AC3E}">
        <p14:creationId xmlns:p14="http://schemas.microsoft.com/office/powerpoint/2010/main" val="27717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O_Tmplt_WhiteBkgd2">
  <a:themeElements>
    <a:clrScheme name="001_SRO1">
      <a:dk1>
        <a:srgbClr val="00274C"/>
      </a:dk1>
      <a:lt1>
        <a:srgbClr val="FFFFFF"/>
      </a:lt1>
      <a:dk2>
        <a:srgbClr val="FFCB05"/>
      </a:dk2>
      <a:lt2>
        <a:srgbClr val="587ABC"/>
      </a:lt2>
      <a:accent1>
        <a:srgbClr val="CC6600"/>
      </a:accent1>
      <a:accent2>
        <a:srgbClr val="7A121C"/>
      </a:accent2>
      <a:accent3>
        <a:srgbClr val="655A52"/>
      </a:accent3>
      <a:accent4>
        <a:srgbClr val="A02816"/>
      </a:accent4>
      <a:accent5>
        <a:srgbClr val="587ABC"/>
      </a:accent5>
      <a:accent6>
        <a:srgbClr val="595001"/>
      </a:accent6>
      <a:hlink>
        <a:srgbClr val="0D57AA"/>
      </a:hlink>
      <a:folHlink>
        <a:srgbClr val="682B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452</TotalTime>
  <Words>2057</Words>
  <Application>Microsoft Office PowerPoint</Application>
  <PresentationFormat>On-screen Show (4:3)</PresentationFormat>
  <Paragraphs>461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Lucida Sans</vt:lpstr>
      <vt:lpstr>Tahoma</vt:lpstr>
      <vt:lpstr>SRO_Tmplt_WhiteBkgd2</vt:lpstr>
      <vt:lpstr>Custom Design</vt:lpstr>
      <vt:lpstr>Metadata from Blaise and DDI 3.0/3.2</vt:lpstr>
      <vt:lpstr>Agenda</vt:lpstr>
      <vt:lpstr>What is MQDS? </vt:lpstr>
      <vt:lpstr>MQDS Development Timeline</vt:lpstr>
      <vt:lpstr>MQDS usage</vt:lpstr>
      <vt:lpstr>MQDS Limitations</vt:lpstr>
      <vt:lpstr>DDI History</vt:lpstr>
      <vt:lpstr>Blaise Metadata Show Case</vt:lpstr>
      <vt:lpstr>Challenges</vt:lpstr>
      <vt:lpstr>Complete Process</vt:lpstr>
      <vt:lpstr>Interactive Codebook</vt:lpstr>
      <vt:lpstr>CPES V04454 Frequencies</vt:lpstr>
      <vt:lpstr>ICPSR Developed Web site</vt:lpstr>
      <vt:lpstr>PowerPoint Presentation</vt:lpstr>
      <vt:lpstr>New to DDI 3.2</vt:lpstr>
      <vt:lpstr>Fragments</vt:lpstr>
      <vt:lpstr>Groups</vt:lpstr>
      <vt:lpstr>Represented Variables</vt:lpstr>
      <vt:lpstr>Data flow: InParameters, OutParameters, and Bindings</vt:lpstr>
      <vt:lpstr>Question representations</vt:lpstr>
      <vt:lpstr>QuestionGrids</vt:lpstr>
      <vt:lpstr>QuestionGrids - 3.1</vt:lpstr>
      <vt:lpstr>QuestionGrids - 3.2</vt:lpstr>
      <vt:lpstr>Scale questions - 3.0</vt:lpstr>
      <vt:lpstr>Scale questions - 3.2</vt:lpstr>
      <vt:lpstr>Ranked questions</vt:lpstr>
      <vt:lpstr>DDI 3.2 is much more powerful to</vt:lpstr>
      <vt:lpstr>Next Step</vt:lpstr>
    </vt:vector>
  </TitlesOfParts>
  <Company>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Questionnaire Documentation System</dc:title>
  <dc:creator>ISR</dc:creator>
  <cp:lastModifiedBy>pc-library</cp:lastModifiedBy>
  <cp:revision>56</cp:revision>
  <cp:lastPrinted>2014-03-30T16:18:49Z</cp:lastPrinted>
  <dcterms:created xsi:type="dcterms:W3CDTF">2013-03-27T06:49:20Z</dcterms:created>
  <dcterms:modified xsi:type="dcterms:W3CDTF">2014-04-06T19:24:27Z</dcterms:modified>
</cp:coreProperties>
</file>