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4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7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0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9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3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3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3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9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2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35E5-7926-402A-9BE1-8835CA7ABE3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07EE-399F-4F36-8A0F-EE415EA54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0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diallianc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DDI Discovery: An Overview of Current RDF Vocabularies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Arofan</a:t>
            </a:r>
            <a:r>
              <a:rPr lang="en-US" dirty="0" smtClean="0"/>
              <a:t> Gregory</a:t>
            </a:r>
          </a:p>
          <a:p>
            <a:r>
              <a:rPr lang="en-US" dirty="0" smtClean="0"/>
              <a:t>Metadata Technologies NA</a:t>
            </a:r>
          </a:p>
          <a:p>
            <a:r>
              <a:rPr lang="en-US" dirty="0" smtClean="0"/>
              <a:t>Joachim </a:t>
            </a:r>
            <a:r>
              <a:rPr lang="en-US" dirty="0" err="1" smtClean="0"/>
              <a:t>Wackerow</a:t>
            </a:r>
            <a:endParaRPr lang="en-US" dirty="0" smtClean="0"/>
          </a:p>
          <a:p>
            <a:r>
              <a:rPr lang="en-US" dirty="0" smtClean="0"/>
              <a:t>GESIS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1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XKOS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51927"/>
            <a:ext cx="8763000" cy="413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XKOS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at the DDI Alliance website</a:t>
            </a:r>
          </a:p>
          <a:p>
            <a:r>
              <a:rPr lang="en-US" dirty="0" smtClean="0"/>
              <a:t>Published as an HTML specification</a:t>
            </a:r>
          </a:p>
          <a:p>
            <a:r>
              <a:rPr lang="en-US" dirty="0" smtClean="0"/>
              <a:t>Also published in machine-actionable formats (TURTLE, N3, RDF XML)</a:t>
            </a:r>
          </a:p>
          <a:p>
            <a:r>
              <a:rPr lang="en-US" dirty="0" smtClean="0"/>
              <a:t>Also with an “Unofficial Draft” status</a:t>
            </a:r>
          </a:p>
          <a:p>
            <a:pPr lvl="1"/>
            <a:r>
              <a:rPr lang="en-US" dirty="0" smtClean="0"/>
              <a:t>More stable than the Disco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one more RDF vocabulary being worked on in this series…</a:t>
            </a:r>
          </a:p>
          <a:p>
            <a:r>
              <a:rPr lang="en-US" dirty="0" err="1" smtClean="0"/>
              <a:t>Achim</a:t>
            </a:r>
            <a:r>
              <a:rPr lang="en-US" dirty="0" smtClean="0"/>
              <a:t> </a:t>
            </a:r>
            <a:r>
              <a:rPr lang="en-US" dirty="0" err="1" smtClean="0"/>
              <a:t>Wackerow</a:t>
            </a:r>
            <a:r>
              <a:rPr lang="en-US" dirty="0" smtClean="0"/>
              <a:t> will present this in the next session…</a:t>
            </a:r>
          </a:p>
          <a:p>
            <a:r>
              <a:rPr lang="en-US" dirty="0" smtClean="0"/>
              <a:t>The “next generation” DDI 4 will provide broader support for RDF</a:t>
            </a:r>
          </a:p>
          <a:p>
            <a:pPr lvl="1"/>
            <a:r>
              <a:rPr lang="en-US" dirty="0" smtClean="0"/>
              <a:t>Every part of the DDI Model will be expressed both as a set of XML schemas and as a set of RDF vocabularies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4 as a “Model-Based” Standard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1905000"/>
            <a:ext cx="27432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DDI 4 Model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209800" y="3733800"/>
            <a:ext cx="838200" cy="838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91200" y="3733800"/>
            <a:ext cx="762000" cy="838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33400" y="4800600"/>
            <a:ext cx="2209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DDI XML Schemas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15000" y="4800600"/>
            <a:ext cx="2209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DDI RDF </a:t>
            </a:r>
            <a:r>
              <a:rPr lang="en-US" dirty="0" err="1" smtClean="0"/>
              <a:t>Vocabularioes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95600" y="5600700"/>
            <a:ext cx="2590800" cy="16329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8709" y="5105400"/>
            <a:ext cx="240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Semantically Equivalent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many years, interest has been increasing in the set of standards-based technologies from W3C around “Linked Data”</a:t>
            </a:r>
          </a:p>
          <a:p>
            <a:pPr lvl="1"/>
            <a:r>
              <a:rPr lang="en-US" dirty="0" smtClean="0"/>
              <a:t>(aka “The Semantic Web”, RDF, etc.)</a:t>
            </a:r>
          </a:p>
          <a:p>
            <a:pPr lvl="1"/>
            <a:r>
              <a:rPr lang="en-US" dirty="0" smtClean="0"/>
              <a:t>RDF stands for the “Resource Description Framework” – a way of making the Web semantically richer and machine-actionable</a:t>
            </a:r>
          </a:p>
          <a:p>
            <a:pPr lvl="1"/>
            <a:r>
              <a:rPr lang="en-US" dirty="0" smtClean="0"/>
              <a:t>In the recent past, these technologies have shown increasing promise</a:t>
            </a:r>
          </a:p>
          <a:p>
            <a:r>
              <a:rPr lang="en-US" dirty="0" smtClean="0"/>
              <a:t>DDI has always been an “XML standard”</a:t>
            </a:r>
          </a:p>
          <a:p>
            <a:pPr lvl="1"/>
            <a:r>
              <a:rPr lang="en-US" dirty="0" smtClean="0"/>
              <a:t>But this has changed!</a:t>
            </a:r>
          </a:p>
          <a:p>
            <a:pPr lvl="1"/>
            <a:r>
              <a:rPr lang="en-US" dirty="0" smtClean="0"/>
              <a:t>DDI now does both RDF and XML as underlying syntaxes for implementation</a:t>
            </a:r>
          </a:p>
          <a:p>
            <a:pPr lvl="1"/>
            <a:r>
              <a:rPr lang="en-US" dirty="0" smtClean="0"/>
              <a:t>RDF is based on the model </a:t>
            </a:r>
            <a:r>
              <a:rPr lang="en-US" i="1" dirty="0" smtClean="0"/>
              <a:t>implicit</a:t>
            </a:r>
            <a:r>
              <a:rPr lang="en-US" dirty="0" smtClean="0"/>
              <a:t> in DDI Codebook and DDI Lifecycle XML</a:t>
            </a:r>
          </a:p>
        </p:txBody>
      </p:sp>
    </p:spTree>
    <p:extLst>
      <p:ext uri="{BB962C8B-B14F-4D97-AF65-F5344CB8AC3E}">
        <p14:creationId xmlns:p14="http://schemas.microsoft.com/office/powerpoint/2010/main" val="301057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Tale of Two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presentation is not a modeler’s view of the DDI RDF ontologies</a:t>
            </a:r>
          </a:p>
          <a:p>
            <a:pPr lvl="1"/>
            <a:r>
              <a:rPr lang="en-US" dirty="0" smtClean="0"/>
              <a:t>Thomas Bosch of GESIS (and others) have done many good presentations in this style</a:t>
            </a:r>
          </a:p>
          <a:p>
            <a:r>
              <a:rPr lang="en-US" dirty="0" smtClean="0"/>
              <a:t>This is more of a general overview, to explain what has been developed and published, and how it might broaden the use of DDI</a:t>
            </a:r>
          </a:p>
          <a:p>
            <a:r>
              <a:rPr lang="en-US" dirty="0" smtClean="0"/>
              <a:t>DDI RDF Discovery Vocabulary (studies &amp; research data)</a:t>
            </a:r>
          </a:p>
          <a:p>
            <a:r>
              <a:rPr lang="en-US" dirty="0" smtClean="0"/>
              <a:t>XKOS Vocabulary (statistical classifications)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 Maybe Three Ontologies…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recent past, as a result of pressure from the Open Data movement in the UK, an ontology had been developed for publishing aggregate statistics</a:t>
            </a:r>
          </a:p>
          <a:p>
            <a:pPr lvl="1"/>
            <a:r>
              <a:rPr lang="en-US" dirty="0" smtClean="0"/>
              <a:t>Data Cube</a:t>
            </a:r>
          </a:p>
          <a:p>
            <a:pPr lvl="1"/>
            <a:r>
              <a:rPr lang="en-US" dirty="0" smtClean="0"/>
              <a:t>Now part of the W3C Open Data suite of standards</a:t>
            </a:r>
          </a:p>
          <a:p>
            <a:r>
              <a:rPr lang="en-US" dirty="0" smtClean="0"/>
              <a:t>This was based on the Statistical Data and Metadata Exchange (SDMX) standard</a:t>
            </a:r>
          </a:p>
          <a:p>
            <a:pPr lvl="1"/>
            <a:r>
              <a:rPr lang="en-US" dirty="0" smtClean="0"/>
              <a:t>Also designed to be used as a description of tabulations in a DDI-based vocabulary for describing </a:t>
            </a:r>
            <a:r>
              <a:rPr lang="en-US" dirty="0" err="1" smtClean="0"/>
              <a:t>microdata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DDI RDF Discovery Vocabulary (“Disco”)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initial application of DDI to RDF was to handle the majority use-case we see with RDF</a:t>
            </a:r>
          </a:p>
          <a:p>
            <a:pPr lvl="1"/>
            <a:r>
              <a:rPr lang="en-US" dirty="0" smtClean="0"/>
              <a:t>Publication on the Web!</a:t>
            </a:r>
          </a:p>
          <a:p>
            <a:pPr lvl="1"/>
            <a:r>
              <a:rPr lang="en-US" dirty="0" smtClean="0"/>
              <a:t>Describes conceptual metadata about studies and data sets for finding them across the Web of Linked Data</a:t>
            </a:r>
          </a:p>
          <a:p>
            <a:pPr lvl="1"/>
            <a:r>
              <a:rPr lang="en-US" dirty="0" smtClean="0"/>
              <a:t>Both at the study level and at the variable level</a:t>
            </a:r>
          </a:p>
          <a:p>
            <a:r>
              <a:rPr lang="en-US" dirty="0" smtClean="0"/>
              <a:t>For research data, this is a function most often seen after data has been produced and disseminated</a:t>
            </a:r>
          </a:p>
          <a:p>
            <a:pPr lvl="1"/>
            <a:r>
              <a:rPr lang="en-US" dirty="0" smtClean="0"/>
              <a:t>Data archives</a:t>
            </a:r>
          </a:p>
          <a:p>
            <a:pPr lvl="1"/>
            <a:r>
              <a:rPr lang="en-US" dirty="0" smtClean="0"/>
              <a:t>Data libraries</a:t>
            </a:r>
          </a:p>
          <a:p>
            <a:pPr lvl="1"/>
            <a:r>
              <a:rPr lang="en-US" dirty="0" smtClean="0"/>
              <a:t>Data producers</a:t>
            </a:r>
          </a:p>
          <a:p>
            <a:pPr lvl="1"/>
            <a:r>
              <a:rPr lang="en-US" dirty="0" smtClean="0"/>
              <a:t>Statistical and government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XKOS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most-used RDF vocabulary is the Simple Knowledge Organization System (SKOS) vocabulary</a:t>
            </a:r>
          </a:p>
          <a:p>
            <a:r>
              <a:rPr lang="en-US" dirty="0" smtClean="0"/>
              <a:t>XKOS is a set of extensions to SKOS to support formal statistical classifications</a:t>
            </a:r>
          </a:p>
          <a:p>
            <a:r>
              <a:rPr lang="en-US" dirty="0" smtClean="0"/>
              <a:t>Useful as a stand-alone vocabulary, and in combination with Disco and Data Cube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Discovery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37556"/>
            <a:ext cx="8153400" cy="545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Full Picture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87318" y="-374882"/>
            <a:ext cx="5156906" cy="86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Discovery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Available on the DDI Alliance website (</a:t>
            </a:r>
            <a:r>
              <a:rPr lang="en-US" dirty="0" smtClean="0">
                <a:hlinkClick r:id="rId2"/>
              </a:rPr>
              <a:t>www.ddialliance.org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 an HTML specification, but also available in machine-</a:t>
            </a:r>
            <a:r>
              <a:rPr lang="en-US" dirty="0" err="1" smtClean="0"/>
              <a:t>processable</a:t>
            </a:r>
            <a:r>
              <a:rPr lang="en-US" dirty="0" smtClean="0"/>
              <a:t> formats (TURTLE, N3, RDF XML)</a:t>
            </a:r>
          </a:p>
          <a:p>
            <a:r>
              <a:rPr lang="en-US" dirty="0" smtClean="0"/>
              <a:t>“Unofficial Draft” status</a:t>
            </a:r>
          </a:p>
          <a:p>
            <a:pPr lvl="1"/>
            <a:r>
              <a:rPr lang="en-US" dirty="0" smtClean="0"/>
              <a:t>Still responding to implementer’s issues and comments</a:t>
            </a:r>
          </a:p>
          <a:p>
            <a:pPr lvl="1"/>
            <a:r>
              <a:rPr lang="en-US" dirty="0" smtClean="0"/>
              <a:t>Relatively 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573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DDI Discovery: An Overview of Current RDF Vocabularies </vt:lpstr>
      <vt:lpstr>Background</vt:lpstr>
      <vt:lpstr>A Tale of Two Ontologies</vt:lpstr>
      <vt:lpstr>Well, Maybe Three Ontologies…</vt:lpstr>
      <vt:lpstr>DDI RDF Discovery Vocabulary (“Disco”)</vt:lpstr>
      <vt:lpstr>XKOS</vt:lpstr>
      <vt:lpstr>DDI Discovery</vt:lpstr>
      <vt:lpstr>The Full Picture</vt:lpstr>
      <vt:lpstr>DDI Discovery Publication</vt:lpstr>
      <vt:lpstr>XKOS</vt:lpstr>
      <vt:lpstr>XKOS Publication</vt:lpstr>
      <vt:lpstr>Looking Forward</vt:lpstr>
      <vt:lpstr>DDI 4 as a “Model-Based” Standard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Discovery: An Overview of Current RDF Vocabularies </dc:title>
  <dc:creator>Arofan</dc:creator>
  <cp:lastModifiedBy>Arofan</cp:lastModifiedBy>
  <cp:revision>15</cp:revision>
  <dcterms:created xsi:type="dcterms:W3CDTF">2014-04-01T01:20:08Z</dcterms:created>
  <dcterms:modified xsi:type="dcterms:W3CDTF">2014-04-01T02:27:59Z</dcterms:modified>
</cp:coreProperties>
</file>