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4"/>
    <p:sldMasterId id="2147483670" r:id="rId5"/>
  </p:sldMasterIdLst>
  <p:notesMasterIdLst>
    <p:notesMasterId r:id="rId50"/>
  </p:notesMasterIdLst>
  <p:sldIdLst>
    <p:sldId id="256" r:id="rId6"/>
    <p:sldId id="279" r:id="rId7"/>
    <p:sldId id="278" r:id="rId8"/>
    <p:sldId id="281" r:id="rId9"/>
    <p:sldId id="282" r:id="rId10"/>
    <p:sldId id="280" r:id="rId11"/>
    <p:sldId id="298" r:id="rId12"/>
    <p:sldId id="299" r:id="rId13"/>
    <p:sldId id="302" r:id="rId14"/>
    <p:sldId id="303" r:id="rId15"/>
    <p:sldId id="309" r:id="rId16"/>
    <p:sldId id="283" r:id="rId17"/>
    <p:sldId id="285" r:id="rId18"/>
    <p:sldId id="286" r:id="rId19"/>
    <p:sldId id="287" r:id="rId20"/>
    <p:sldId id="290" r:id="rId21"/>
    <p:sldId id="305" r:id="rId22"/>
    <p:sldId id="288" r:id="rId23"/>
    <p:sldId id="306" r:id="rId24"/>
    <p:sldId id="307" r:id="rId25"/>
    <p:sldId id="284" r:id="rId26"/>
    <p:sldId id="292" r:id="rId27"/>
    <p:sldId id="260" r:id="rId28"/>
    <p:sldId id="261" r:id="rId29"/>
    <p:sldId id="262" r:id="rId30"/>
    <p:sldId id="263" r:id="rId31"/>
    <p:sldId id="265" r:id="rId32"/>
    <p:sldId id="266" r:id="rId33"/>
    <p:sldId id="267" r:id="rId34"/>
    <p:sldId id="269" r:id="rId35"/>
    <p:sldId id="308" r:id="rId36"/>
    <p:sldId id="314" r:id="rId37"/>
    <p:sldId id="315" r:id="rId38"/>
    <p:sldId id="293" r:id="rId39"/>
    <p:sldId id="301" r:id="rId40"/>
    <p:sldId id="311" r:id="rId41"/>
    <p:sldId id="313" r:id="rId42"/>
    <p:sldId id="316" r:id="rId43"/>
    <p:sldId id="317" r:id="rId44"/>
    <p:sldId id="295" r:id="rId45"/>
    <p:sldId id="312" r:id="rId46"/>
    <p:sldId id="275" r:id="rId47"/>
    <p:sldId id="276" r:id="rId48"/>
    <p:sldId id="296" r:id="rId49"/>
  </p:sldIdLst>
  <p:sldSz cx="12192000" cy="6858000"/>
  <p:notesSz cx="6858000" cy="9144000"/>
  <p:embeddedFontLst>
    <p:embeddedFont>
      <p:font typeface="Nunito" pitchFamily="2" charset="0"/>
      <p:regular r:id="rId51"/>
      <p:bold r:id="rId52"/>
      <p:italic r:id="rId53"/>
      <p:boldItalic r:id="rId54"/>
    </p:embeddedFont>
    <p:embeddedFont>
      <p:font typeface="Poppins" panose="00000500000000000000" pitchFamily="2" charset="0"/>
      <p:regular r:id="rId55"/>
      <p:bold r:id="rId56"/>
      <p:italic r:id="rId57"/>
      <p:boldItalic r:id="rId5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742ADE-57C2-4661-92E4-A543B308358C}" v="5063" dt="2021-12-04T07:53:54.531"/>
    <p1510:client id="{789BE84B-8595-474E-98CB-BE5081502072}" v="3098" dt="2021-12-04T07:55:59.317"/>
    <p1510:client id="{B9FB12F1-1B78-6978-7C27-3C6A0C4602D3}" v="412" dt="2021-12-04T01:38:25.274"/>
    <p1510:client id="{CD62CD9F-0F74-427A-97D4-DF386095526B}" v="3783" dt="2021-12-03T23:48:24.852"/>
    <p1510:client id="{D110C636-E9DD-B3C2-1A6D-E8E5BFE8BB62}" v="1300" dt="2021-12-04T07:53:05.038"/>
    <p1510:client id="{F4B0DA3D-019E-C84D-262C-FF4CB0BAB602}" v="5" dt="2021-12-04T00:00:19.940"/>
  </p1510:revLst>
</p1510:revInfo>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notesMaster" Target="notesMasters/notesMaster1.xml"/><Relationship Id="rId55" Type="http://schemas.openxmlformats.org/officeDocument/2006/relationships/font" Target="fonts/font5.fntdata"/><Relationship Id="rId63"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font" Target="fonts/font3.fntdata"/><Relationship Id="rId58" Type="http://schemas.openxmlformats.org/officeDocument/2006/relationships/font" Target="fonts/font8.fntdata"/><Relationship Id="rId5" Type="http://schemas.openxmlformats.org/officeDocument/2006/relationships/slideMaster" Target="slideMasters/slideMaster2.xml"/><Relationship Id="rId61" Type="http://schemas.openxmlformats.org/officeDocument/2006/relationships/theme" Target="theme/theme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font" Target="fonts/font6.fntdata"/><Relationship Id="rId8" Type="http://schemas.openxmlformats.org/officeDocument/2006/relationships/slide" Target="slides/slide3.xml"/><Relationship Id="rId51" Type="http://schemas.openxmlformats.org/officeDocument/2006/relationships/font" Target="fonts/font1.fntdata"/><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font" Target="fonts/font4.fntdata"/><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font" Target="fonts/font7.fntdata"/><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font" Target="fonts/font2.fntdata"/><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Arial"/>
              <a:buNone/>
            </a:pPr>
            <a:r>
              <a:rPr lang="en-US"/>
              <a:t>Justin Done</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1026dbda81f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1026dbda81f_0_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Mich: Hi This is Michael, now I will introduce all market related information to everyone, for Belived Market Share, the graph in the left show the data from the statistic Canada,  we can see that in 2018 the world spent around 1525 billions USD on Waste Sorting and Management, </a:t>
            </a:r>
            <a:endParaRPr/>
          </a:p>
          <a:p>
            <a:pPr marL="0" lvl="0" indent="0" algn="l" rtl="0">
              <a:spcBef>
                <a:spcPts val="0"/>
              </a:spcBef>
              <a:spcAft>
                <a:spcPts val="0"/>
              </a:spcAft>
              <a:buNone/>
            </a:pPr>
            <a:r>
              <a:rPr lang="en-US"/>
              <a:t>Canada also spent around 9.7 billions, Although most of the money is spent on various sorted garbage disposal， but there is still 262.3 million of USD spent on waste sorting, </a:t>
            </a:r>
            <a:endParaRPr/>
          </a:p>
          <a:p>
            <a:pPr marL="0" lvl="0" indent="0" algn="l" rtl="0">
              <a:spcBef>
                <a:spcPts val="0"/>
              </a:spcBef>
              <a:spcAft>
                <a:spcPts val="0"/>
              </a:spcAft>
              <a:buNone/>
            </a:pPr>
            <a:endParaRPr/>
          </a:p>
          <a:p>
            <a:pPr marL="0" lvl="0" indent="0" algn="l" rtl="0">
              <a:spcBef>
                <a:spcPts val="0"/>
              </a:spcBef>
              <a:spcAft>
                <a:spcPts val="0"/>
              </a:spcAft>
              <a:buNone/>
            </a:pPr>
            <a:r>
              <a:rPr lang="en-US"/>
              <a:t>The right graph show the total number of public school in Canada is around 14600 and Canada also own more than 500 airport, These public institutions will be served as our main customer groups, let assume each school has 10 waste bin can be placed on our machine, and each airport has 20 waste bin, so there should be at least 156,000 bin can use our product, then we are planning to release 10000 units of Sort-E in the first year, and our Market share will reach 6.4% if those school will buy them.</a:t>
            </a:r>
            <a:endParaRPr/>
          </a:p>
          <a:p>
            <a:pPr marL="0" lvl="0" indent="0" algn="l" rtl="0">
              <a:spcBef>
                <a:spcPts val="0"/>
              </a:spcBef>
              <a:spcAft>
                <a:spcPts val="0"/>
              </a:spcAft>
              <a:buNone/>
            </a:pPr>
            <a:endParaRPr/>
          </a:p>
        </p:txBody>
      </p:sp>
      <p:sp>
        <p:nvSpPr>
          <p:cNvPr id="203" name="Google Shape;203;g1026dbda81f_0_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26</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1023a2098f4_0_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1023a2098f4_0_6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Michael， There are multiple sales strategy we gonna use in our Early stage，frist we gonna cooperate with existing power electronic retailer company, such as amazon, Best buy and Canadian Tire, we may sign some non-equal contract  to improve the pobalitty to make this happen. </a:t>
            </a:r>
            <a:endParaRPr/>
          </a:p>
          <a:p>
            <a:pPr marL="0" lvl="0" indent="0" algn="l" rtl="0">
              <a:spcBef>
                <a:spcPts val="0"/>
              </a:spcBef>
              <a:spcAft>
                <a:spcPts val="0"/>
              </a:spcAft>
              <a:buNone/>
            </a:pPr>
            <a:endParaRPr/>
          </a:p>
          <a:p>
            <a:pPr marL="0" lvl="0" indent="0" algn="l" rtl="0">
              <a:spcBef>
                <a:spcPts val="0"/>
              </a:spcBef>
              <a:spcAft>
                <a:spcPts val="0"/>
              </a:spcAft>
              <a:buNone/>
            </a:pPr>
            <a:r>
              <a:rPr lang="en-US"/>
              <a:t>For the material we gonna use import to reduce cost of our product, which mean we gonna Cooperate with Chinese manufacturers and merchants, </a:t>
            </a:r>
            <a:endParaRPr/>
          </a:p>
          <a:p>
            <a:pPr marL="0" lvl="0" indent="0" algn="l" rtl="0">
              <a:spcBef>
                <a:spcPts val="0"/>
              </a:spcBef>
              <a:spcAft>
                <a:spcPts val="0"/>
              </a:spcAft>
              <a:buNone/>
            </a:pPr>
            <a:endParaRPr/>
          </a:p>
          <a:p>
            <a:pPr marL="0" lvl="0" indent="0" algn="l" rtl="0">
              <a:spcBef>
                <a:spcPts val="0"/>
              </a:spcBef>
              <a:spcAft>
                <a:spcPts val="0"/>
              </a:spcAft>
              <a:buNone/>
            </a:pPr>
            <a:r>
              <a:rPr lang="en-US"/>
              <a:t>For the commercial and advertisement our main goal is establish brand awareness to public and employee, so we gonna promote though social network like facebook twitter and google advertisement</a:t>
            </a:r>
            <a:endParaRPr/>
          </a:p>
          <a:p>
            <a:pPr marL="0" lvl="0" indent="0" algn="l" rtl="0">
              <a:spcBef>
                <a:spcPts val="0"/>
              </a:spcBef>
              <a:spcAft>
                <a:spcPts val="0"/>
              </a:spcAft>
              <a:buNone/>
            </a:pPr>
            <a:endParaRPr/>
          </a:p>
        </p:txBody>
      </p:sp>
      <p:sp>
        <p:nvSpPr>
          <p:cNvPr id="223" name="Google Shape;223;g1023a2098f4_0_6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fc78a3eb83_4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fc78a3eb83_4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For the Business Model, from the graph of cash conversion cycle per year, we can see that the initial investment we need is around 570k CAD, those money we will acquire from  both government environment funding and Business angle. after we that we gonna spend around 220 k to produce 1000 units of sort-e, the the fixed cost for us include Rent, produc storage, equipment and supplies , adminstrative affaic, patent, developing fee and other cost should be in total of 340k. for the sale part we gonna sell sort-e with 450 cad per unit, assume </a:t>
            </a:r>
            <a:endParaRPr/>
          </a:p>
        </p:txBody>
      </p:sp>
      <p:sp>
        <p:nvSpPr>
          <p:cNvPr id="234" name="Google Shape;234;gfc78a3eb83_4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28</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10294fef989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10294fef989_0_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Mich</a:t>
            </a:r>
            <a:endParaRPr/>
          </a:p>
        </p:txBody>
      </p:sp>
      <p:sp>
        <p:nvSpPr>
          <p:cNvPr id="244" name="Google Shape;244;g10294fef989_0_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29</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fc78a3eb83_1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 name="Google Shape;262;gfc78a3eb83_1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Arial"/>
              <a:buNone/>
            </a:pPr>
            <a:r>
              <a:rPr lang="en-US"/>
              <a:t>J</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fc78a3eb83_1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 name="Google Shape;262;gfc78a3eb83_1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Arial"/>
              <a:buNone/>
            </a:pPr>
            <a:r>
              <a:rPr lang="en-US"/>
              <a:t>J</a:t>
            </a:r>
            <a:endParaRPr/>
          </a:p>
        </p:txBody>
      </p:sp>
    </p:spTree>
    <p:extLst>
      <p:ext uri="{BB962C8B-B14F-4D97-AF65-F5344CB8AC3E}">
        <p14:creationId xmlns:p14="http://schemas.microsoft.com/office/powerpoint/2010/main" val="20348888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fc78a3eb83_1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 name="Google Shape;262;gfc78a3eb83_1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Arial"/>
              <a:buNone/>
            </a:pPr>
            <a:r>
              <a:rPr lang="en-US"/>
              <a:t>J</a:t>
            </a:r>
            <a:endParaRPr/>
          </a:p>
        </p:txBody>
      </p:sp>
    </p:spTree>
    <p:extLst>
      <p:ext uri="{BB962C8B-B14F-4D97-AF65-F5344CB8AC3E}">
        <p14:creationId xmlns:p14="http://schemas.microsoft.com/office/powerpoint/2010/main" val="37822598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fc78a3eb83_1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0" name="Google Shape;280;gfc78a3eb83_1_8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Justin Done</a:t>
            </a:r>
            <a:endParaRPr/>
          </a:p>
        </p:txBody>
      </p:sp>
    </p:spTree>
    <p:extLst>
      <p:ext uri="{BB962C8B-B14F-4D97-AF65-F5344CB8AC3E}">
        <p14:creationId xmlns:p14="http://schemas.microsoft.com/office/powerpoint/2010/main" val="41234831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fc78a3eb83_1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 name="Google Shape;262;gfc78a3eb83_1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Arial"/>
              <a:buNone/>
            </a:pPr>
            <a:r>
              <a:rPr lang="en-US"/>
              <a:t>J</a:t>
            </a:r>
            <a:endParaRPr/>
          </a:p>
        </p:txBody>
      </p:sp>
    </p:spTree>
    <p:extLst>
      <p:ext uri="{BB962C8B-B14F-4D97-AF65-F5344CB8AC3E}">
        <p14:creationId xmlns:p14="http://schemas.microsoft.com/office/powerpoint/2010/main" val="23165704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fc78a3eb83_1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 name="Google Shape;262;gfc78a3eb83_1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Arial"/>
              <a:buNone/>
            </a:pPr>
            <a:r>
              <a:rPr lang="en-US"/>
              <a:t>J</a:t>
            </a:r>
            <a:endParaRPr/>
          </a:p>
        </p:txBody>
      </p:sp>
    </p:spTree>
    <p:extLst>
      <p:ext uri="{BB962C8B-B14F-4D97-AF65-F5344CB8AC3E}">
        <p14:creationId xmlns:p14="http://schemas.microsoft.com/office/powerpoint/2010/main" val="2494042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fc78a3eb83_1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 name="Google Shape;262;gfc78a3eb83_1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Arial"/>
              <a:buNone/>
            </a:pPr>
            <a:r>
              <a:rPr lang="en-US"/>
              <a:t>J</a:t>
            </a:r>
            <a:endParaRPr/>
          </a:p>
        </p:txBody>
      </p:sp>
    </p:spTree>
    <p:extLst>
      <p:ext uri="{BB962C8B-B14F-4D97-AF65-F5344CB8AC3E}">
        <p14:creationId xmlns:p14="http://schemas.microsoft.com/office/powerpoint/2010/main" val="35956388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f2ebf9c81c_4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f2ebf9c81c_4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1" name="Google Shape;321;gf2ebf9c81c_4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42</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f2ebf9c81c_5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f2ebf9c81c_5_2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8" name="Google Shape;328;gf2ebf9c81c_5_2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43</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fc78a3eb83_1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 name="Google Shape;262;gfc78a3eb83_1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Arial"/>
              <a:buNone/>
            </a:pPr>
            <a:r>
              <a:rPr lang="en-US"/>
              <a:t>J</a:t>
            </a:r>
            <a:endParaRPr/>
          </a:p>
        </p:txBody>
      </p:sp>
    </p:spTree>
    <p:extLst>
      <p:ext uri="{BB962C8B-B14F-4D97-AF65-F5344CB8AC3E}">
        <p14:creationId xmlns:p14="http://schemas.microsoft.com/office/powerpoint/2010/main" val="4248985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fc78a3eb83_1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 name="Google Shape;262;gfc78a3eb83_1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Arial"/>
              <a:buNone/>
            </a:pPr>
            <a:r>
              <a:rPr lang="en-US"/>
              <a:t>J</a:t>
            </a:r>
            <a:endParaRPr/>
          </a:p>
        </p:txBody>
      </p:sp>
    </p:spTree>
    <p:extLst>
      <p:ext uri="{BB962C8B-B14F-4D97-AF65-F5344CB8AC3E}">
        <p14:creationId xmlns:p14="http://schemas.microsoft.com/office/powerpoint/2010/main" val="19412202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fc78a3eb83_1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 name="Google Shape;262;gfc78a3eb83_1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Arial"/>
              <a:buNone/>
            </a:pPr>
            <a:r>
              <a:rPr lang="en-US"/>
              <a:t>J</a:t>
            </a:r>
            <a:endParaRPr/>
          </a:p>
        </p:txBody>
      </p:sp>
    </p:spTree>
    <p:extLst>
      <p:ext uri="{BB962C8B-B14F-4D97-AF65-F5344CB8AC3E}">
        <p14:creationId xmlns:p14="http://schemas.microsoft.com/office/powerpoint/2010/main" val="4638489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fc78a3eb83_1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 name="Google Shape;262;gfc78a3eb83_1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Arial"/>
              <a:buNone/>
            </a:pPr>
            <a:r>
              <a:rPr lang="en-US"/>
              <a:t>J</a:t>
            </a:r>
            <a:endParaRPr/>
          </a:p>
        </p:txBody>
      </p:sp>
    </p:spTree>
    <p:extLst>
      <p:ext uri="{BB962C8B-B14F-4D97-AF65-F5344CB8AC3E}">
        <p14:creationId xmlns:p14="http://schemas.microsoft.com/office/powerpoint/2010/main" val="14230711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1023a2098f4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1023a2098f4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JustinDone</a:t>
            </a:r>
            <a:endParaRPr/>
          </a:p>
          <a:p>
            <a:pPr marL="0" lvl="0" indent="0" algn="l" rtl="0">
              <a:spcBef>
                <a:spcPts val="0"/>
              </a:spcBef>
              <a:spcAft>
                <a:spcPts val="0"/>
              </a:spcAft>
              <a:buClr>
                <a:schemeClr val="dk1"/>
              </a:buClr>
              <a:buSzPts val="1200"/>
              <a:buFont typeface="Arial"/>
              <a:buNone/>
            </a:pPr>
            <a:endParaRPr/>
          </a:p>
          <a:p>
            <a:pPr marL="0" lvl="0" indent="0" algn="l" rtl="0">
              <a:spcBef>
                <a:spcPts val="0"/>
              </a:spcBef>
              <a:spcAft>
                <a:spcPts val="0"/>
              </a:spcAft>
              <a:buNone/>
            </a:pPr>
            <a:r>
              <a:rPr lang="en-US"/>
              <a:t>Sort-e presents a solution to transition towards a zero-waste future. Canada has implemented multiple waste management programs across the country. To further support these programs, Sort-e emphasizes on creating waste literacy to advocate change for recycling intentions. In 2019, the global waste management market was valued at US$2,080.00 billion and by 2027, the market is expected to reach US$2,339.8 billion [3]. </a:t>
            </a:r>
            <a:endParaRPr/>
          </a:p>
        </p:txBody>
      </p:sp>
      <p:sp>
        <p:nvSpPr>
          <p:cNvPr id="174" name="Google Shape;174;g1023a2098f4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1023a2098f4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g1023a2098f4_0_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Justin Done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1023a2098f4_0_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1023a2098f4_0_2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Justin Done</a:t>
            </a:r>
            <a:endParaRPr/>
          </a:p>
        </p:txBody>
      </p:sp>
      <p:sp>
        <p:nvSpPr>
          <p:cNvPr id="194" name="Google Shape;194;g1023a2098f4_0_2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25</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5"/>
        <p:cNvGrpSpPr/>
        <p:nvPr/>
      </p:nvGrpSpPr>
      <p:grpSpPr>
        <a:xfrm>
          <a:off x="0" y="0"/>
          <a:ext cx="0" cy="0"/>
          <a:chOff x="0" y="0"/>
          <a:chExt cx="0" cy="0"/>
        </a:xfrm>
      </p:grpSpPr>
      <p:pic>
        <p:nvPicPr>
          <p:cNvPr id="16" name="Google Shape;16;p2"/>
          <p:cNvPicPr preferRelativeResize="0"/>
          <p:nvPr/>
        </p:nvPicPr>
        <p:blipFill rotWithShape="1">
          <a:blip r:embed="rId2">
            <a:alphaModFix/>
          </a:blip>
          <a:srcRect/>
          <a:stretch/>
        </p:blipFill>
        <p:spPr>
          <a:xfrm>
            <a:off x="6108200" y="2346400"/>
            <a:ext cx="5829235" cy="4280099"/>
          </a:xfrm>
          <a:prstGeom prst="rect">
            <a:avLst/>
          </a:prstGeom>
          <a:noFill/>
          <a:ln>
            <a:noFill/>
          </a:ln>
        </p:spPr>
      </p:pic>
      <p:sp>
        <p:nvSpPr>
          <p:cNvPr id="17" name="Google Shape;17;p2"/>
          <p:cNvSpPr txBox="1">
            <a:spLocks noGrp="1"/>
          </p:cNvSpPr>
          <p:nvPr>
            <p:ph type="ctrTitle"/>
          </p:nvPr>
        </p:nvSpPr>
        <p:spPr>
          <a:xfrm>
            <a:off x="914400" y="928567"/>
            <a:ext cx="7188000" cy="39072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6000"/>
              <a:buFont typeface="Arial"/>
              <a:buNone/>
              <a:defRPr sz="8000"/>
            </a:lvl1pPr>
            <a:lvl2pPr lvl="1">
              <a:spcBef>
                <a:spcPts val="0"/>
              </a:spcBef>
              <a:spcAft>
                <a:spcPts val="0"/>
              </a:spcAft>
              <a:buSzPts val="6000"/>
              <a:buNone/>
              <a:defRPr sz="8000"/>
            </a:lvl2pPr>
            <a:lvl3pPr lvl="2">
              <a:spcBef>
                <a:spcPts val="0"/>
              </a:spcBef>
              <a:spcAft>
                <a:spcPts val="0"/>
              </a:spcAft>
              <a:buSzPts val="6000"/>
              <a:buNone/>
              <a:defRPr sz="8000"/>
            </a:lvl3pPr>
            <a:lvl4pPr lvl="3">
              <a:spcBef>
                <a:spcPts val="0"/>
              </a:spcBef>
              <a:spcAft>
                <a:spcPts val="0"/>
              </a:spcAft>
              <a:buSzPts val="6000"/>
              <a:buNone/>
              <a:defRPr sz="8000"/>
            </a:lvl4pPr>
            <a:lvl5pPr lvl="4">
              <a:spcBef>
                <a:spcPts val="0"/>
              </a:spcBef>
              <a:spcAft>
                <a:spcPts val="0"/>
              </a:spcAft>
              <a:buSzPts val="6000"/>
              <a:buNone/>
              <a:defRPr sz="8000"/>
            </a:lvl5pPr>
            <a:lvl6pPr lvl="5">
              <a:spcBef>
                <a:spcPts val="0"/>
              </a:spcBef>
              <a:spcAft>
                <a:spcPts val="0"/>
              </a:spcAft>
              <a:buSzPts val="6000"/>
              <a:buNone/>
              <a:defRPr sz="8000"/>
            </a:lvl6pPr>
            <a:lvl7pPr lvl="6">
              <a:spcBef>
                <a:spcPts val="0"/>
              </a:spcBef>
              <a:spcAft>
                <a:spcPts val="0"/>
              </a:spcAft>
              <a:buSzPts val="6000"/>
              <a:buNone/>
              <a:defRPr sz="8000"/>
            </a:lvl7pPr>
            <a:lvl8pPr lvl="7">
              <a:spcBef>
                <a:spcPts val="0"/>
              </a:spcBef>
              <a:spcAft>
                <a:spcPts val="0"/>
              </a:spcAft>
              <a:buSzPts val="6000"/>
              <a:buNone/>
              <a:defRPr sz="8000"/>
            </a:lvl8pPr>
            <a:lvl9pPr lvl="8">
              <a:spcBef>
                <a:spcPts val="0"/>
              </a:spcBef>
              <a:spcAft>
                <a:spcPts val="0"/>
              </a:spcAft>
              <a:buSzPts val="6000"/>
              <a:buNone/>
              <a:defRPr sz="8000"/>
            </a:lvl9pPr>
          </a:lstStyle>
          <a:p>
            <a:endParaRPr/>
          </a:p>
        </p:txBody>
      </p:sp>
      <p:sp>
        <p:nvSpPr>
          <p:cNvPr id="18" name="Google Shape;18;p2"/>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a:buNone/>
              <a:defRPr sz="1300">
                <a:solidFill>
                  <a:schemeClr val="dk1"/>
                </a:solidFill>
              </a:defRPr>
            </a:lvl1pPr>
            <a:lvl2pPr lvl="1">
              <a:buNone/>
              <a:defRPr sz="1300">
                <a:solidFill>
                  <a:schemeClr val="dk1"/>
                </a:solidFill>
              </a:defRPr>
            </a:lvl2pPr>
            <a:lvl3pPr lvl="2">
              <a:buNone/>
              <a:defRPr sz="1300">
                <a:solidFill>
                  <a:schemeClr val="dk1"/>
                </a:solidFill>
              </a:defRPr>
            </a:lvl3pPr>
            <a:lvl4pPr lvl="3">
              <a:buNone/>
              <a:defRPr sz="1300">
                <a:solidFill>
                  <a:schemeClr val="dk1"/>
                </a:solidFill>
              </a:defRPr>
            </a:lvl4pPr>
            <a:lvl5pPr lvl="4">
              <a:buNone/>
              <a:defRPr sz="1300">
                <a:solidFill>
                  <a:schemeClr val="dk1"/>
                </a:solidFill>
              </a:defRPr>
            </a:lvl5pPr>
            <a:lvl6pPr lvl="5">
              <a:buNone/>
              <a:defRPr sz="1300">
                <a:solidFill>
                  <a:schemeClr val="dk1"/>
                </a:solidFill>
              </a:defRPr>
            </a:lvl6pPr>
            <a:lvl7pPr lvl="6">
              <a:buNone/>
              <a:defRPr sz="1300">
                <a:solidFill>
                  <a:schemeClr val="dk1"/>
                </a:solidFill>
              </a:defRPr>
            </a:lvl7pPr>
            <a:lvl8pPr lvl="7">
              <a:buNone/>
              <a:defRPr sz="1300">
                <a:solidFill>
                  <a:schemeClr val="dk1"/>
                </a:solidFill>
              </a:defRPr>
            </a:lvl8pPr>
            <a:lvl9pPr lvl="8">
              <a:buNone/>
              <a:defRPr sz="1300">
                <a:solidFill>
                  <a:schemeClr val="dk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图片与标题" type="picTx">
  <p:cSld name="PICTURE_WITH_CAPTION_TEXT">
    <p:spTree>
      <p:nvGrpSpPr>
        <p:cNvPr id="1" name="Shape 69"/>
        <p:cNvGrpSpPr/>
        <p:nvPr/>
      </p:nvGrpSpPr>
      <p:grpSpPr>
        <a:xfrm>
          <a:off x="0" y="0"/>
          <a:ext cx="0" cy="0"/>
          <a:chOff x="0" y="0"/>
          <a:chExt cx="0" cy="0"/>
        </a:xfrm>
      </p:grpSpPr>
      <p:sp>
        <p:nvSpPr>
          <p:cNvPr id="70" name="Google Shape;70;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11"/>
          <p:cNvSpPr>
            <a:spLocks noGrp="1"/>
          </p:cNvSpPr>
          <p:nvPr>
            <p:ph type="pic" idx="2"/>
          </p:nvPr>
        </p:nvSpPr>
        <p:spPr>
          <a:xfrm>
            <a:off x="5183188" y="987425"/>
            <a:ext cx="6172200" cy="4873625"/>
          </a:xfrm>
          <a:prstGeom prst="rect">
            <a:avLst/>
          </a:prstGeom>
          <a:noFill/>
          <a:ln>
            <a:noFill/>
          </a:ln>
        </p:spPr>
      </p:sp>
      <p:sp>
        <p:nvSpPr>
          <p:cNvPr id="72" name="Google Shape;72;p1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3" name="Google Shape;73;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标题和竖排文字" type="vertTx">
  <p:cSld name="VERTICAL_TEXT">
    <p:spTree>
      <p:nvGrpSpPr>
        <p:cNvPr id="1" name="Shape 76"/>
        <p:cNvGrpSpPr/>
        <p:nvPr/>
      </p:nvGrpSpPr>
      <p:grpSpPr>
        <a:xfrm>
          <a:off x="0" y="0"/>
          <a:ext cx="0" cy="0"/>
          <a:chOff x="0" y="0"/>
          <a:chExt cx="0" cy="0"/>
        </a:xfrm>
      </p:grpSpPr>
      <p:sp>
        <p:nvSpPr>
          <p:cNvPr id="77" name="Google Shape;77;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1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竖排标题与文本" type="vertTitleAndTx">
  <p:cSld name="VERTICAL_TITLE_AND_VERTICAL_TEXT">
    <p:spTree>
      <p:nvGrpSpPr>
        <p:cNvPr id="1" name="Shape 82"/>
        <p:cNvGrpSpPr/>
        <p:nvPr/>
      </p:nvGrpSpPr>
      <p:grpSpPr>
        <a:xfrm>
          <a:off x="0" y="0"/>
          <a:ext cx="0" cy="0"/>
          <a:chOff x="0" y="0"/>
          <a:chExt cx="0" cy="0"/>
        </a:xfrm>
      </p:grpSpPr>
      <p:sp>
        <p:nvSpPr>
          <p:cNvPr id="83" name="Google Shape;83;p1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1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 name="Google Shape;85;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2"/>
        <p:cNvGrpSpPr/>
        <p:nvPr/>
      </p:nvGrpSpPr>
      <p:grpSpPr>
        <a:xfrm>
          <a:off x="0" y="0"/>
          <a:ext cx="0" cy="0"/>
          <a:chOff x="0" y="0"/>
          <a:chExt cx="0" cy="0"/>
        </a:xfrm>
      </p:grpSpPr>
      <p:pic>
        <p:nvPicPr>
          <p:cNvPr id="93" name="Google Shape;93;p15"/>
          <p:cNvPicPr preferRelativeResize="0"/>
          <p:nvPr/>
        </p:nvPicPr>
        <p:blipFill rotWithShape="1">
          <a:blip r:embed="rId2">
            <a:alphaModFix/>
          </a:blip>
          <a:srcRect/>
          <a:stretch/>
        </p:blipFill>
        <p:spPr>
          <a:xfrm>
            <a:off x="7388227" y="3357713"/>
            <a:ext cx="4600567" cy="3297100"/>
          </a:xfrm>
          <a:prstGeom prst="rect">
            <a:avLst/>
          </a:prstGeom>
          <a:noFill/>
          <a:ln>
            <a:noFill/>
          </a:ln>
        </p:spPr>
      </p:pic>
      <p:sp>
        <p:nvSpPr>
          <p:cNvPr id="94" name="Google Shape;94;p15"/>
          <p:cNvSpPr txBox="1">
            <a:spLocks noGrp="1"/>
          </p:cNvSpPr>
          <p:nvPr>
            <p:ph type="sldNum" idx="12"/>
          </p:nvPr>
        </p:nvSpPr>
        <p:spPr>
          <a:xfrm>
            <a:off x="11307445" y="6333135"/>
            <a:ext cx="731600" cy="524800"/>
          </a:xfrm>
          <a:prstGeom prst="rect">
            <a:avLst/>
          </a:prstGeom>
          <a:noFill/>
          <a:ln>
            <a:noFill/>
          </a:ln>
        </p:spPr>
        <p:txBody>
          <a:bodyPr spcFirstLastPara="1" wrap="square" lIns="0" tIns="0" rIns="0" bIns="0" anchor="ctr" anchorCtr="0">
            <a:noAutofit/>
          </a:bodyPr>
          <a:lstStyle>
            <a:lvl1pPr marL="0" lvl="0" indent="0" algn="r">
              <a:buClr>
                <a:schemeClr val="dk2"/>
              </a:buClr>
              <a:buSzPts val="1733"/>
              <a:buFont typeface="Poppins"/>
              <a:buNone/>
              <a:defRPr sz="1733" b="0" i="0" u="none" strike="noStrike" cap="none">
                <a:solidFill>
                  <a:schemeClr val="dk2"/>
                </a:solidFill>
                <a:latin typeface="Poppins"/>
                <a:ea typeface="Poppins"/>
                <a:cs typeface="Poppins"/>
                <a:sym typeface="Poppins"/>
              </a:defRPr>
            </a:lvl1pPr>
            <a:lvl2pPr marL="0" lvl="1" indent="0" algn="r">
              <a:buClr>
                <a:schemeClr val="dk2"/>
              </a:buClr>
              <a:buSzPts val="1733"/>
              <a:buFont typeface="Poppins"/>
              <a:buNone/>
              <a:defRPr sz="1733" b="0" i="0" u="none" strike="noStrike" cap="none">
                <a:solidFill>
                  <a:schemeClr val="dk2"/>
                </a:solidFill>
                <a:latin typeface="Poppins"/>
                <a:ea typeface="Poppins"/>
                <a:cs typeface="Poppins"/>
                <a:sym typeface="Poppins"/>
              </a:defRPr>
            </a:lvl2pPr>
            <a:lvl3pPr marL="0" lvl="2" indent="0" algn="r">
              <a:buClr>
                <a:schemeClr val="dk2"/>
              </a:buClr>
              <a:buSzPts val="1733"/>
              <a:buFont typeface="Poppins"/>
              <a:buNone/>
              <a:defRPr sz="1733" b="0" i="0" u="none" strike="noStrike" cap="none">
                <a:solidFill>
                  <a:schemeClr val="dk2"/>
                </a:solidFill>
                <a:latin typeface="Poppins"/>
                <a:ea typeface="Poppins"/>
                <a:cs typeface="Poppins"/>
                <a:sym typeface="Poppins"/>
              </a:defRPr>
            </a:lvl3pPr>
            <a:lvl4pPr marL="0" lvl="3" indent="0" algn="r">
              <a:buClr>
                <a:schemeClr val="dk2"/>
              </a:buClr>
              <a:buSzPts val="1733"/>
              <a:buFont typeface="Poppins"/>
              <a:buNone/>
              <a:defRPr sz="1733" b="0" i="0" u="none" strike="noStrike" cap="none">
                <a:solidFill>
                  <a:schemeClr val="dk2"/>
                </a:solidFill>
                <a:latin typeface="Poppins"/>
                <a:ea typeface="Poppins"/>
                <a:cs typeface="Poppins"/>
                <a:sym typeface="Poppins"/>
              </a:defRPr>
            </a:lvl4pPr>
            <a:lvl5pPr marL="0" lvl="4" indent="0" algn="r">
              <a:buClr>
                <a:schemeClr val="dk2"/>
              </a:buClr>
              <a:buSzPts val="1733"/>
              <a:buFont typeface="Poppins"/>
              <a:buNone/>
              <a:defRPr sz="1733" b="0" i="0" u="none" strike="noStrike" cap="none">
                <a:solidFill>
                  <a:schemeClr val="dk2"/>
                </a:solidFill>
                <a:latin typeface="Poppins"/>
                <a:ea typeface="Poppins"/>
                <a:cs typeface="Poppins"/>
                <a:sym typeface="Poppins"/>
              </a:defRPr>
            </a:lvl5pPr>
            <a:lvl6pPr marL="0" lvl="5" indent="0" algn="r">
              <a:buClr>
                <a:schemeClr val="dk2"/>
              </a:buClr>
              <a:buSzPts val="1733"/>
              <a:buFont typeface="Poppins"/>
              <a:buNone/>
              <a:defRPr sz="1733" b="0" i="0" u="none" strike="noStrike" cap="none">
                <a:solidFill>
                  <a:schemeClr val="dk2"/>
                </a:solidFill>
                <a:latin typeface="Poppins"/>
                <a:ea typeface="Poppins"/>
                <a:cs typeface="Poppins"/>
                <a:sym typeface="Poppins"/>
              </a:defRPr>
            </a:lvl6pPr>
            <a:lvl7pPr marL="0" lvl="6" indent="0" algn="r">
              <a:buClr>
                <a:schemeClr val="dk2"/>
              </a:buClr>
              <a:buSzPts val="1733"/>
              <a:buFont typeface="Poppins"/>
              <a:buNone/>
              <a:defRPr sz="1733" b="0" i="0" u="none" strike="noStrike" cap="none">
                <a:solidFill>
                  <a:schemeClr val="dk2"/>
                </a:solidFill>
                <a:latin typeface="Poppins"/>
                <a:ea typeface="Poppins"/>
                <a:cs typeface="Poppins"/>
                <a:sym typeface="Poppins"/>
              </a:defRPr>
            </a:lvl7pPr>
            <a:lvl8pPr marL="0" lvl="7" indent="0" algn="r">
              <a:buClr>
                <a:schemeClr val="dk2"/>
              </a:buClr>
              <a:buSzPts val="1733"/>
              <a:buFont typeface="Poppins"/>
              <a:buNone/>
              <a:defRPr sz="1733" b="0" i="0" u="none" strike="noStrike" cap="none">
                <a:solidFill>
                  <a:schemeClr val="dk2"/>
                </a:solidFill>
                <a:latin typeface="Poppins"/>
                <a:ea typeface="Poppins"/>
                <a:cs typeface="Poppins"/>
                <a:sym typeface="Poppins"/>
              </a:defRPr>
            </a:lvl8pPr>
            <a:lvl9pPr marL="0" lvl="8" indent="0" algn="r">
              <a:buClr>
                <a:schemeClr val="dk2"/>
              </a:buClr>
              <a:buSzPts val="1733"/>
              <a:buFont typeface="Poppins"/>
              <a:buNone/>
              <a:defRPr sz="1733" b="0" i="0" u="none" strike="noStrike" cap="none">
                <a:solidFill>
                  <a:schemeClr val="dk2"/>
                </a:solidFill>
                <a:latin typeface="Poppins"/>
                <a:ea typeface="Poppins"/>
                <a:cs typeface="Poppins"/>
                <a:sym typeface="Poppi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95"/>
        <p:cNvGrpSpPr/>
        <p:nvPr/>
      </p:nvGrpSpPr>
      <p:grpSpPr>
        <a:xfrm>
          <a:off x="0" y="0"/>
          <a:ext cx="0" cy="0"/>
          <a:chOff x="0" y="0"/>
          <a:chExt cx="0" cy="0"/>
        </a:xfrm>
      </p:grpSpPr>
      <p:sp>
        <p:nvSpPr>
          <p:cNvPr id="96" name="Google Shape;96;p16"/>
          <p:cNvSpPr txBox="1">
            <a:spLocks noGrp="1"/>
          </p:cNvSpPr>
          <p:nvPr>
            <p:ph type="title"/>
          </p:nvPr>
        </p:nvSpPr>
        <p:spPr>
          <a:xfrm>
            <a:off x="609600" y="1392233"/>
            <a:ext cx="8400400" cy="11432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4800"/>
              <a:buNone/>
              <a:defRPr/>
            </a:lvl1pPr>
            <a:lvl2pPr lvl="1" algn="l">
              <a:lnSpc>
                <a:spcPct val="100000"/>
              </a:lnSpc>
              <a:spcBef>
                <a:spcPts val="0"/>
              </a:spcBef>
              <a:spcAft>
                <a:spcPts val="0"/>
              </a:spcAft>
              <a:buSzPts val="4800"/>
              <a:buNone/>
              <a:defRPr/>
            </a:lvl2pPr>
            <a:lvl3pPr lvl="2" algn="l">
              <a:lnSpc>
                <a:spcPct val="100000"/>
              </a:lnSpc>
              <a:spcBef>
                <a:spcPts val="0"/>
              </a:spcBef>
              <a:spcAft>
                <a:spcPts val="0"/>
              </a:spcAft>
              <a:buSzPts val="4800"/>
              <a:buNone/>
              <a:defRPr/>
            </a:lvl3pPr>
            <a:lvl4pPr lvl="3" algn="l">
              <a:lnSpc>
                <a:spcPct val="100000"/>
              </a:lnSpc>
              <a:spcBef>
                <a:spcPts val="0"/>
              </a:spcBef>
              <a:spcAft>
                <a:spcPts val="0"/>
              </a:spcAft>
              <a:buSzPts val="4800"/>
              <a:buNone/>
              <a:defRPr/>
            </a:lvl4pPr>
            <a:lvl5pPr lvl="4" algn="l">
              <a:lnSpc>
                <a:spcPct val="100000"/>
              </a:lnSpc>
              <a:spcBef>
                <a:spcPts val="0"/>
              </a:spcBef>
              <a:spcAft>
                <a:spcPts val="0"/>
              </a:spcAft>
              <a:buSzPts val="4800"/>
              <a:buNone/>
              <a:defRPr/>
            </a:lvl5pPr>
            <a:lvl6pPr lvl="5" algn="l">
              <a:lnSpc>
                <a:spcPct val="100000"/>
              </a:lnSpc>
              <a:spcBef>
                <a:spcPts val="0"/>
              </a:spcBef>
              <a:spcAft>
                <a:spcPts val="0"/>
              </a:spcAft>
              <a:buSzPts val="4800"/>
              <a:buNone/>
              <a:defRPr/>
            </a:lvl6pPr>
            <a:lvl7pPr lvl="6" algn="l">
              <a:lnSpc>
                <a:spcPct val="100000"/>
              </a:lnSpc>
              <a:spcBef>
                <a:spcPts val="0"/>
              </a:spcBef>
              <a:spcAft>
                <a:spcPts val="0"/>
              </a:spcAft>
              <a:buSzPts val="4800"/>
              <a:buNone/>
              <a:defRPr/>
            </a:lvl7pPr>
            <a:lvl8pPr lvl="7" algn="l">
              <a:lnSpc>
                <a:spcPct val="100000"/>
              </a:lnSpc>
              <a:spcBef>
                <a:spcPts val="0"/>
              </a:spcBef>
              <a:spcAft>
                <a:spcPts val="0"/>
              </a:spcAft>
              <a:buSzPts val="4800"/>
              <a:buNone/>
              <a:defRPr/>
            </a:lvl8pPr>
            <a:lvl9pPr lvl="8" algn="l">
              <a:lnSpc>
                <a:spcPct val="100000"/>
              </a:lnSpc>
              <a:spcBef>
                <a:spcPts val="0"/>
              </a:spcBef>
              <a:spcAft>
                <a:spcPts val="0"/>
              </a:spcAft>
              <a:buSzPts val="4800"/>
              <a:buNone/>
              <a:defRPr/>
            </a:lvl9pPr>
          </a:lstStyle>
          <a:p>
            <a:endParaRPr/>
          </a:p>
        </p:txBody>
      </p:sp>
      <p:sp>
        <p:nvSpPr>
          <p:cNvPr id="97" name="Google Shape;97;p16"/>
          <p:cNvSpPr txBox="1">
            <a:spLocks noGrp="1"/>
          </p:cNvSpPr>
          <p:nvPr>
            <p:ph type="body" idx="1"/>
          </p:nvPr>
        </p:nvSpPr>
        <p:spPr>
          <a:xfrm>
            <a:off x="609600" y="2776433"/>
            <a:ext cx="3146400" cy="3791200"/>
          </a:xfrm>
          <a:prstGeom prst="rect">
            <a:avLst/>
          </a:prstGeom>
          <a:noFill/>
          <a:ln>
            <a:noFill/>
          </a:ln>
        </p:spPr>
        <p:txBody>
          <a:bodyPr spcFirstLastPara="1" wrap="square" lIns="0" tIns="0" rIns="0" bIns="0" anchor="t" anchorCtr="0">
            <a:noAutofit/>
          </a:bodyPr>
          <a:lstStyle>
            <a:lvl1pPr marL="457200" lvl="0" indent="-330200" algn="l">
              <a:lnSpc>
                <a:spcPct val="115000"/>
              </a:lnSpc>
              <a:spcBef>
                <a:spcPts val="800"/>
              </a:spcBef>
              <a:spcAft>
                <a:spcPts val="0"/>
              </a:spcAft>
              <a:buSzPts val="1600"/>
              <a:buChar char="●"/>
              <a:defRPr sz="2133"/>
            </a:lvl1pPr>
            <a:lvl2pPr marL="914400" lvl="1" indent="-330200" algn="l">
              <a:lnSpc>
                <a:spcPct val="115000"/>
              </a:lnSpc>
              <a:spcBef>
                <a:spcPts val="0"/>
              </a:spcBef>
              <a:spcAft>
                <a:spcPts val="0"/>
              </a:spcAft>
              <a:buSzPts val="1600"/>
              <a:buChar char="○"/>
              <a:defRPr sz="2133"/>
            </a:lvl2pPr>
            <a:lvl3pPr marL="1371600" lvl="2" indent="-330200" algn="l">
              <a:lnSpc>
                <a:spcPct val="115000"/>
              </a:lnSpc>
              <a:spcBef>
                <a:spcPts val="0"/>
              </a:spcBef>
              <a:spcAft>
                <a:spcPts val="0"/>
              </a:spcAft>
              <a:buSzPts val="1600"/>
              <a:buChar char="■"/>
              <a:defRPr sz="2133"/>
            </a:lvl3pPr>
            <a:lvl4pPr marL="1828800" lvl="3" indent="-330200" algn="l">
              <a:lnSpc>
                <a:spcPct val="115000"/>
              </a:lnSpc>
              <a:spcBef>
                <a:spcPts val="0"/>
              </a:spcBef>
              <a:spcAft>
                <a:spcPts val="0"/>
              </a:spcAft>
              <a:buSzPts val="1600"/>
              <a:buChar char="●"/>
              <a:defRPr sz="2133"/>
            </a:lvl4pPr>
            <a:lvl5pPr marL="2286000" lvl="4" indent="-330200" algn="l">
              <a:lnSpc>
                <a:spcPct val="115000"/>
              </a:lnSpc>
              <a:spcBef>
                <a:spcPts val="0"/>
              </a:spcBef>
              <a:spcAft>
                <a:spcPts val="0"/>
              </a:spcAft>
              <a:buSzPts val="1600"/>
              <a:buChar char="○"/>
              <a:defRPr sz="2133"/>
            </a:lvl5pPr>
            <a:lvl6pPr marL="2743200" lvl="5" indent="-330200" algn="l">
              <a:lnSpc>
                <a:spcPct val="115000"/>
              </a:lnSpc>
              <a:spcBef>
                <a:spcPts val="0"/>
              </a:spcBef>
              <a:spcAft>
                <a:spcPts val="0"/>
              </a:spcAft>
              <a:buSzPts val="1600"/>
              <a:buChar char="■"/>
              <a:defRPr sz="2133"/>
            </a:lvl6pPr>
            <a:lvl7pPr marL="3200400" lvl="6" indent="-330200" algn="l">
              <a:lnSpc>
                <a:spcPct val="115000"/>
              </a:lnSpc>
              <a:spcBef>
                <a:spcPts val="0"/>
              </a:spcBef>
              <a:spcAft>
                <a:spcPts val="0"/>
              </a:spcAft>
              <a:buSzPts val="1600"/>
              <a:buChar char="●"/>
              <a:defRPr sz="2133"/>
            </a:lvl7pPr>
            <a:lvl8pPr marL="3657600" lvl="7" indent="-330200" algn="l">
              <a:lnSpc>
                <a:spcPct val="115000"/>
              </a:lnSpc>
              <a:spcBef>
                <a:spcPts val="0"/>
              </a:spcBef>
              <a:spcAft>
                <a:spcPts val="0"/>
              </a:spcAft>
              <a:buSzPts val="1600"/>
              <a:buChar char="○"/>
              <a:defRPr sz="2133"/>
            </a:lvl8pPr>
            <a:lvl9pPr marL="4114800" lvl="8" indent="-330200" algn="l">
              <a:lnSpc>
                <a:spcPct val="115000"/>
              </a:lnSpc>
              <a:spcBef>
                <a:spcPts val="0"/>
              </a:spcBef>
              <a:spcAft>
                <a:spcPts val="0"/>
              </a:spcAft>
              <a:buSzPts val="1600"/>
              <a:buChar char="■"/>
              <a:defRPr sz="2133"/>
            </a:lvl9pPr>
          </a:lstStyle>
          <a:p>
            <a:endParaRPr/>
          </a:p>
        </p:txBody>
      </p:sp>
      <p:sp>
        <p:nvSpPr>
          <p:cNvPr id="98" name="Google Shape;98;p16"/>
          <p:cNvSpPr txBox="1">
            <a:spLocks noGrp="1"/>
          </p:cNvSpPr>
          <p:nvPr>
            <p:ph type="body" idx="2"/>
          </p:nvPr>
        </p:nvSpPr>
        <p:spPr>
          <a:xfrm>
            <a:off x="4522800" y="2776433"/>
            <a:ext cx="3146400" cy="3791200"/>
          </a:xfrm>
          <a:prstGeom prst="rect">
            <a:avLst/>
          </a:prstGeom>
          <a:noFill/>
          <a:ln>
            <a:noFill/>
          </a:ln>
        </p:spPr>
        <p:txBody>
          <a:bodyPr spcFirstLastPara="1" wrap="square" lIns="0" tIns="0" rIns="0" bIns="0" anchor="t" anchorCtr="0">
            <a:noAutofit/>
          </a:bodyPr>
          <a:lstStyle>
            <a:lvl1pPr marL="457200" lvl="0" indent="-330200" algn="l">
              <a:lnSpc>
                <a:spcPct val="115000"/>
              </a:lnSpc>
              <a:spcBef>
                <a:spcPts val="800"/>
              </a:spcBef>
              <a:spcAft>
                <a:spcPts val="0"/>
              </a:spcAft>
              <a:buSzPts val="1600"/>
              <a:buChar char="●"/>
              <a:defRPr sz="2133"/>
            </a:lvl1pPr>
            <a:lvl2pPr marL="914400" lvl="1" indent="-330200" algn="l">
              <a:lnSpc>
                <a:spcPct val="115000"/>
              </a:lnSpc>
              <a:spcBef>
                <a:spcPts val="0"/>
              </a:spcBef>
              <a:spcAft>
                <a:spcPts val="0"/>
              </a:spcAft>
              <a:buSzPts val="1600"/>
              <a:buChar char="○"/>
              <a:defRPr sz="2133"/>
            </a:lvl2pPr>
            <a:lvl3pPr marL="1371600" lvl="2" indent="-330200" algn="l">
              <a:lnSpc>
                <a:spcPct val="115000"/>
              </a:lnSpc>
              <a:spcBef>
                <a:spcPts val="0"/>
              </a:spcBef>
              <a:spcAft>
                <a:spcPts val="0"/>
              </a:spcAft>
              <a:buSzPts val="1600"/>
              <a:buChar char="■"/>
              <a:defRPr sz="2133"/>
            </a:lvl3pPr>
            <a:lvl4pPr marL="1828800" lvl="3" indent="-330200" algn="l">
              <a:lnSpc>
                <a:spcPct val="115000"/>
              </a:lnSpc>
              <a:spcBef>
                <a:spcPts val="0"/>
              </a:spcBef>
              <a:spcAft>
                <a:spcPts val="0"/>
              </a:spcAft>
              <a:buSzPts val="1600"/>
              <a:buChar char="●"/>
              <a:defRPr sz="2133"/>
            </a:lvl4pPr>
            <a:lvl5pPr marL="2286000" lvl="4" indent="-330200" algn="l">
              <a:lnSpc>
                <a:spcPct val="115000"/>
              </a:lnSpc>
              <a:spcBef>
                <a:spcPts val="0"/>
              </a:spcBef>
              <a:spcAft>
                <a:spcPts val="0"/>
              </a:spcAft>
              <a:buSzPts val="1600"/>
              <a:buChar char="○"/>
              <a:defRPr sz="2133"/>
            </a:lvl5pPr>
            <a:lvl6pPr marL="2743200" lvl="5" indent="-330200" algn="l">
              <a:lnSpc>
                <a:spcPct val="115000"/>
              </a:lnSpc>
              <a:spcBef>
                <a:spcPts val="0"/>
              </a:spcBef>
              <a:spcAft>
                <a:spcPts val="0"/>
              </a:spcAft>
              <a:buSzPts val="1600"/>
              <a:buChar char="■"/>
              <a:defRPr sz="2133"/>
            </a:lvl6pPr>
            <a:lvl7pPr marL="3200400" lvl="6" indent="-330200" algn="l">
              <a:lnSpc>
                <a:spcPct val="115000"/>
              </a:lnSpc>
              <a:spcBef>
                <a:spcPts val="0"/>
              </a:spcBef>
              <a:spcAft>
                <a:spcPts val="0"/>
              </a:spcAft>
              <a:buSzPts val="1600"/>
              <a:buChar char="●"/>
              <a:defRPr sz="2133"/>
            </a:lvl7pPr>
            <a:lvl8pPr marL="3657600" lvl="7" indent="-330200" algn="l">
              <a:lnSpc>
                <a:spcPct val="115000"/>
              </a:lnSpc>
              <a:spcBef>
                <a:spcPts val="0"/>
              </a:spcBef>
              <a:spcAft>
                <a:spcPts val="0"/>
              </a:spcAft>
              <a:buSzPts val="1600"/>
              <a:buChar char="○"/>
              <a:defRPr sz="2133"/>
            </a:lvl8pPr>
            <a:lvl9pPr marL="4114800" lvl="8" indent="-330200" algn="l">
              <a:lnSpc>
                <a:spcPct val="115000"/>
              </a:lnSpc>
              <a:spcBef>
                <a:spcPts val="0"/>
              </a:spcBef>
              <a:spcAft>
                <a:spcPts val="0"/>
              </a:spcAft>
              <a:buSzPts val="1600"/>
              <a:buChar char="■"/>
              <a:defRPr sz="2133"/>
            </a:lvl9pPr>
          </a:lstStyle>
          <a:p>
            <a:endParaRPr/>
          </a:p>
        </p:txBody>
      </p:sp>
      <p:sp>
        <p:nvSpPr>
          <p:cNvPr id="99" name="Google Shape;99;p16"/>
          <p:cNvSpPr txBox="1">
            <a:spLocks noGrp="1"/>
          </p:cNvSpPr>
          <p:nvPr>
            <p:ph type="body" idx="3"/>
          </p:nvPr>
        </p:nvSpPr>
        <p:spPr>
          <a:xfrm>
            <a:off x="8435996" y="2776433"/>
            <a:ext cx="3146400" cy="3791200"/>
          </a:xfrm>
          <a:prstGeom prst="rect">
            <a:avLst/>
          </a:prstGeom>
          <a:noFill/>
          <a:ln>
            <a:noFill/>
          </a:ln>
        </p:spPr>
        <p:txBody>
          <a:bodyPr spcFirstLastPara="1" wrap="square" lIns="0" tIns="0" rIns="0" bIns="0" anchor="t" anchorCtr="0">
            <a:noAutofit/>
          </a:bodyPr>
          <a:lstStyle>
            <a:lvl1pPr marL="457200" lvl="0" indent="-330200" algn="l">
              <a:lnSpc>
                <a:spcPct val="115000"/>
              </a:lnSpc>
              <a:spcBef>
                <a:spcPts val="800"/>
              </a:spcBef>
              <a:spcAft>
                <a:spcPts val="0"/>
              </a:spcAft>
              <a:buSzPts val="1600"/>
              <a:buChar char="●"/>
              <a:defRPr sz="2133"/>
            </a:lvl1pPr>
            <a:lvl2pPr marL="914400" lvl="1" indent="-330200" algn="l">
              <a:lnSpc>
                <a:spcPct val="115000"/>
              </a:lnSpc>
              <a:spcBef>
                <a:spcPts val="0"/>
              </a:spcBef>
              <a:spcAft>
                <a:spcPts val="0"/>
              </a:spcAft>
              <a:buSzPts val="1600"/>
              <a:buChar char="○"/>
              <a:defRPr sz="2133"/>
            </a:lvl2pPr>
            <a:lvl3pPr marL="1371600" lvl="2" indent="-330200" algn="l">
              <a:lnSpc>
                <a:spcPct val="115000"/>
              </a:lnSpc>
              <a:spcBef>
                <a:spcPts val="0"/>
              </a:spcBef>
              <a:spcAft>
                <a:spcPts val="0"/>
              </a:spcAft>
              <a:buSzPts val="1600"/>
              <a:buChar char="■"/>
              <a:defRPr sz="2133"/>
            </a:lvl3pPr>
            <a:lvl4pPr marL="1828800" lvl="3" indent="-330200" algn="l">
              <a:lnSpc>
                <a:spcPct val="115000"/>
              </a:lnSpc>
              <a:spcBef>
                <a:spcPts val="0"/>
              </a:spcBef>
              <a:spcAft>
                <a:spcPts val="0"/>
              </a:spcAft>
              <a:buSzPts val="1600"/>
              <a:buChar char="●"/>
              <a:defRPr sz="2133"/>
            </a:lvl4pPr>
            <a:lvl5pPr marL="2286000" lvl="4" indent="-330200" algn="l">
              <a:lnSpc>
                <a:spcPct val="115000"/>
              </a:lnSpc>
              <a:spcBef>
                <a:spcPts val="0"/>
              </a:spcBef>
              <a:spcAft>
                <a:spcPts val="0"/>
              </a:spcAft>
              <a:buSzPts val="1600"/>
              <a:buChar char="○"/>
              <a:defRPr sz="2133"/>
            </a:lvl5pPr>
            <a:lvl6pPr marL="2743200" lvl="5" indent="-330200" algn="l">
              <a:lnSpc>
                <a:spcPct val="115000"/>
              </a:lnSpc>
              <a:spcBef>
                <a:spcPts val="0"/>
              </a:spcBef>
              <a:spcAft>
                <a:spcPts val="0"/>
              </a:spcAft>
              <a:buSzPts val="1600"/>
              <a:buChar char="■"/>
              <a:defRPr sz="2133"/>
            </a:lvl6pPr>
            <a:lvl7pPr marL="3200400" lvl="6" indent="-330200" algn="l">
              <a:lnSpc>
                <a:spcPct val="115000"/>
              </a:lnSpc>
              <a:spcBef>
                <a:spcPts val="0"/>
              </a:spcBef>
              <a:spcAft>
                <a:spcPts val="0"/>
              </a:spcAft>
              <a:buSzPts val="1600"/>
              <a:buChar char="●"/>
              <a:defRPr sz="2133"/>
            </a:lvl7pPr>
            <a:lvl8pPr marL="3657600" lvl="7" indent="-330200" algn="l">
              <a:lnSpc>
                <a:spcPct val="115000"/>
              </a:lnSpc>
              <a:spcBef>
                <a:spcPts val="0"/>
              </a:spcBef>
              <a:spcAft>
                <a:spcPts val="0"/>
              </a:spcAft>
              <a:buSzPts val="1600"/>
              <a:buChar char="○"/>
              <a:defRPr sz="2133"/>
            </a:lvl8pPr>
            <a:lvl9pPr marL="4114800" lvl="8" indent="-330200" algn="l">
              <a:lnSpc>
                <a:spcPct val="115000"/>
              </a:lnSpc>
              <a:spcBef>
                <a:spcPts val="0"/>
              </a:spcBef>
              <a:spcAft>
                <a:spcPts val="0"/>
              </a:spcAft>
              <a:buSzPts val="1600"/>
              <a:buChar char="■"/>
              <a:defRPr sz="2133"/>
            </a:lvl9pPr>
          </a:lstStyle>
          <a:p>
            <a:endParaRPr/>
          </a:p>
        </p:txBody>
      </p:sp>
      <p:sp>
        <p:nvSpPr>
          <p:cNvPr id="100" name="Google Shape;100;p16"/>
          <p:cNvSpPr txBox="1">
            <a:spLocks noGrp="1"/>
          </p:cNvSpPr>
          <p:nvPr>
            <p:ph type="sldNum" idx="12"/>
          </p:nvPr>
        </p:nvSpPr>
        <p:spPr>
          <a:xfrm>
            <a:off x="11307445" y="6333135"/>
            <a:ext cx="731600" cy="524800"/>
          </a:xfrm>
          <a:prstGeom prst="rect">
            <a:avLst/>
          </a:prstGeom>
          <a:noFill/>
          <a:ln>
            <a:noFill/>
          </a:ln>
        </p:spPr>
        <p:txBody>
          <a:bodyPr spcFirstLastPara="1" wrap="square" lIns="0" tIns="0" rIns="0" bIns="0" anchor="ctr" anchorCtr="0">
            <a:noAutofit/>
          </a:bodyPr>
          <a:lstStyle>
            <a:lvl1pPr marL="0" lvl="0" indent="0" algn="r">
              <a:buClr>
                <a:schemeClr val="dk2"/>
              </a:buClr>
              <a:buSzPts val="1733"/>
              <a:buFont typeface="Poppins"/>
              <a:buNone/>
              <a:defRPr sz="1733" b="0" i="0" u="none" strike="noStrike" cap="none">
                <a:solidFill>
                  <a:schemeClr val="dk2"/>
                </a:solidFill>
                <a:latin typeface="Poppins"/>
                <a:ea typeface="Poppins"/>
                <a:cs typeface="Poppins"/>
                <a:sym typeface="Poppins"/>
              </a:defRPr>
            </a:lvl1pPr>
            <a:lvl2pPr marL="0" lvl="1" indent="0" algn="r">
              <a:buClr>
                <a:schemeClr val="dk2"/>
              </a:buClr>
              <a:buSzPts val="1733"/>
              <a:buFont typeface="Poppins"/>
              <a:buNone/>
              <a:defRPr sz="1733" b="0" i="0" u="none" strike="noStrike" cap="none">
                <a:solidFill>
                  <a:schemeClr val="dk2"/>
                </a:solidFill>
                <a:latin typeface="Poppins"/>
                <a:ea typeface="Poppins"/>
                <a:cs typeface="Poppins"/>
                <a:sym typeface="Poppins"/>
              </a:defRPr>
            </a:lvl2pPr>
            <a:lvl3pPr marL="0" lvl="2" indent="0" algn="r">
              <a:buClr>
                <a:schemeClr val="dk2"/>
              </a:buClr>
              <a:buSzPts val="1733"/>
              <a:buFont typeface="Poppins"/>
              <a:buNone/>
              <a:defRPr sz="1733" b="0" i="0" u="none" strike="noStrike" cap="none">
                <a:solidFill>
                  <a:schemeClr val="dk2"/>
                </a:solidFill>
                <a:latin typeface="Poppins"/>
                <a:ea typeface="Poppins"/>
                <a:cs typeface="Poppins"/>
                <a:sym typeface="Poppins"/>
              </a:defRPr>
            </a:lvl3pPr>
            <a:lvl4pPr marL="0" lvl="3" indent="0" algn="r">
              <a:buClr>
                <a:schemeClr val="dk2"/>
              </a:buClr>
              <a:buSzPts val="1733"/>
              <a:buFont typeface="Poppins"/>
              <a:buNone/>
              <a:defRPr sz="1733" b="0" i="0" u="none" strike="noStrike" cap="none">
                <a:solidFill>
                  <a:schemeClr val="dk2"/>
                </a:solidFill>
                <a:latin typeface="Poppins"/>
                <a:ea typeface="Poppins"/>
                <a:cs typeface="Poppins"/>
                <a:sym typeface="Poppins"/>
              </a:defRPr>
            </a:lvl4pPr>
            <a:lvl5pPr marL="0" lvl="4" indent="0" algn="r">
              <a:buClr>
                <a:schemeClr val="dk2"/>
              </a:buClr>
              <a:buSzPts val="1733"/>
              <a:buFont typeface="Poppins"/>
              <a:buNone/>
              <a:defRPr sz="1733" b="0" i="0" u="none" strike="noStrike" cap="none">
                <a:solidFill>
                  <a:schemeClr val="dk2"/>
                </a:solidFill>
                <a:latin typeface="Poppins"/>
                <a:ea typeface="Poppins"/>
                <a:cs typeface="Poppins"/>
                <a:sym typeface="Poppins"/>
              </a:defRPr>
            </a:lvl5pPr>
            <a:lvl6pPr marL="0" lvl="5" indent="0" algn="r">
              <a:buClr>
                <a:schemeClr val="dk2"/>
              </a:buClr>
              <a:buSzPts val="1733"/>
              <a:buFont typeface="Poppins"/>
              <a:buNone/>
              <a:defRPr sz="1733" b="0" i="0" u="none" strike="noStrike" cap="none">
                <a:solidFill>
                  <a:schemeClr val="dk2"/>
                </a:solidFill>
                <a:latin typeface="Poppins"/>
                <a:ea typeface="Poppins"/>
                <a:cs typeface="Poppins"/>
                <a:sym typeface="Poppins"/>
              </a:defRPr>
            </a:lvl6pPr>
            <a:lvl7pPr marL="0" lvl="6" indent="0" algn="r">
              <a:buClr>
                <a:schemeClr val="dk2"/>
              </a:buClr>
              <a:buSzPts val="1733"/>
              <a:buFont typeface="Poppins"/>
              <a:buNone/>
              <a:defRPr sz="1733" b="0" i="0" u="none" strike="noStrike" cap="none">
                <a:solidFill>
                  <a:schemeClr val="dk2"/>
                </a:solidFill>
                <a:latin typeface="Poppins"/>
                <a:ea typeface="Poppins"/>
                <a:cs typeface="Poppins"/>
                <a:sym typeface="Poppins"/>
              </a:defRPr>
            </a:lvl7pPr>
            <a:lvl8pPr marL="0" lvl="7" indent="0" algn="r">
              <a:buClr>
                <a:schemeClr val="dk2"/>
              </a:buClr>
              <a:buSzPts val="1733"/>
              <a:buFont typeface="Poppins"/>
              <a:buNone/>
              <a:defRPr sz="1733" b="0" i="0" u="none" strike="noStrike" cap="none">
                <a:solidFill>
                  <a:schemeClr val="dk2"/>
                </a:solidFill>
                <a:latin typeface="Poppins"/>
                <a:ea typeface="Poppins"/>
                <a:cs typeface="Poppins"/>
                <a:sym typeface="Poppins"/>
              </a:defRPr>
            </a:lvl8pPr>
            <a:lvl9pPr marL="0" lvl="8" indent="0" algn="r">
              <a:buClr>
                <a:schemeClr val="dk2"/>
              </a:buClr>
              <a:buSzPts val="1733"/>
              <a:buFont typeface="Poppins"/>
              <a:buNone/>
              <a:defRPr sz="1733" b="0" i="0" u="none" strike="noStrike" cap="none">
                <a:solidFill>
                  <a:schemeClr val="dk2"/>
                </a:solidFill>
                <a:latin typeface="Poppins"/>
                <a:ea typeface="Poppins"/>
                <a:cs typeface="Poppins"/>
                <a:sym typeface="Poppi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101"/>
        <p:cNvGrpSpPr/>
        <p:nvPr/>
      </p:nvGrpSpPr>
      <p:grpSpPr>
        <a:xfrm>
          <a:off x="0" y="0"/>
          <a:ext cx="0" cy="0"/>
          <a:chOff x="0" y="0"/>
          <a:chExt cx="0" cy="0"/>
        </a:xfrm>
      </p:grpSpPr>
      <p:pic>
        <p:nvPicPr>
          <p:cNvPr id="102" name="Google Shape;102;p17"/>
          <p:cNvPicPr preferRelativeResize="0"/>
          <p:nvPr/>
        </p:nvPicPr>
        <p:blipFill rotWithShape="1">
          <a:blip r:embed="rId2">
            <a:alphaModFix/>
          </a:blip>
          <a:srcRect/>
          <a:stretch/>
        </p:blipFill>
        <p:spPr>
          <a:xfrm>
            <a:off x="7052466" y="3068433"/>
            <a:ext cx="4936332" cy="3581500"/>
          </a:xfrm>
          <a:prstGeom prst="rect">
            <a:avLst/>
          </a:prstGeom>
          <a:noFill/>
          <a:ln>
            <a:noFill/>
          </a:ln>
        </p:spPr>
      </p:pic>
      <p:sp>
        <p:nvSpPr>
          <p:cNvPr id="103" name="Google Shape;103;p17"/>
          <p:cNvSpPr txBox="1">
            <a:spLocks noGrp="1"/>
          </p:cNvSpPr>
          <p:nvPr>
            <p:ph type="title"/>
          </p:nvPr>
        </p:nvSpPr>
        <p:spPr>
          <a:xfrm>
            <a:off x="609600" y="1392233"/>
            <a:ext cx="8400400" cy="11432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4800"/>
              <a:buNone/>
              <a:defRPr/>
            </a:lvl1pPr>
            <a:lvl2pPr lvl="1" algn="l">
              <a:lnSpc>
                <a:spcPct val="100000"/>
              </a:lnSpc>
              <a:spcBef>
                <a:spcPts val="0"/>
              </a:spcBef>
              <a:spcAft>
                <a:spcPts val="0"/>
              </a:spcAft>
              <a:buSzPts val="4800"/>
              <a:buNone/>
              <a:defRPr/>
            </a:lvl2pPr>
            <a:lvl3pPr lvl="2" algn="l">
              <a:lnSpc>
                <a:spcPct val="100000"/>
              </a:lnSpc>
              <a:spcBef>
                <a:spcPts val="0"/>
              </a:spcBef>
              <a:spcAft>
                <a:spcPts val="0"/>
              </a:spcAft>
              <a:buSzPts val="4800"/>
              <a:buNone/>
              <a:defRPr/>
            </a:lvl3pPr>
            <a:lvl4pPr lvl="3" algn="l">
              <a:lnSpc>
                <a:spcPct val="100000"/>
              </a:lnSpc>
              <a:spcBef>
                <a:spcPts val="0"/>
              </a:spcBef>
              <a:spcAft>
                <a:spcPts val="0"/>
              </a:spcAft>
              <a:buSzPts val="4800"/>
              <a:buNone/>
              <a:defRPr/>
            </a:lvl4pPr>
            <a:lvl5pPr lvl="4" algn="l">
              <a:lnSpc>
                <a:spcPct val="100000"/>
              </a:lnSpc>
              <a:spcBef>
                <a:spcPts val="0"/>
              </a:spcBef>
              <a:spcAft>
                <a:spcPts val="0"/>
              </a:spcAft>
              <a:buSzPts val="4800"/>
              <a:buNone/>
              <a:defRPr/>
            </a:lvl5pPr>
            <a:lvl6pPr lvl="5" algn="l">
              <a:lnSpc>
                <a:spcPct val="100000"/>
              </a:lnSpc>
              <a:spcBef>
                <a:spcPts val="0"/>
              </a:spcBef>
              <a:spcAft>
                <a:spcPts val="0"/>
              </a:spcAft>
              <a:buSzPts val="4800"/>
              <a:buNone/>
              <a:defRPr/>
            </a:lvl6pPr>
            <a:lvl7pPr lvl="6" algn="l">
              <a:lnSpc>
                <a:spcPct val="100000"/>
              </a:lnSpc>
              <a:spcBef>
                <a:spcPts val="0"/>
              </a:spcBef>
              <a:spcAft>
                <a:spcPts val="0"/>
              </a:spcAft>
              <a:buSzPts val="4800"/>
              <a:buNone/>
              <a:defRPr/>
            </a:lvl7pPr>
            <a:lvl8pPr lvl="7" algn="l">
              <a:lnSpc>
                <a:spcPct val="100000"/>
              </a:lnSpc>
              <a:spcBef>
                <a:spcPts val="0"/>
              </a:spcBef>
              <a:spcAft>
                <a:spcPts val="0"/>
              </a:spcAft>
              <a:buSzPts val="4800"/>
              <a:buNone/>
              <a:defRPr/>
            </a:lvl8pPr>
            <a:lvl9pPr lvl="8" algn="l">
              <a:lnSpc>
                <a:spcPct val="100000"/>
              </a:lnSpc>
              <a:spcBef>
                <a:spcPts val="0"/>
              </a:spcBef>
              <a:spcAft>
                <a:spcPts val="0"/>
              </a:spcAft>
              <a:buSzPts val="4800"/>
              <a:buNone/>
              <a:defRPr/>
            </a:lvl9pPr>
          </a:lstStyle>
          <a:p>
            <a:endParaRPr/>
          </a:p>
        </p:txBody>
      </p:sp>
      <p:sp>
        <p:nvSpPr>
          <p:cNvPr id="104" name="Google Shape;104;p17"/>
          <p:cNvSpPr txBox="1">
            <a:spLocks noGrp="1"/>
          </p:cNvSpPr>
          <p:nvPr>
            <p:ph type="body" idx="1"/>
          </p:nvPr>
        </p:nvSpPr>
        <p:spPr>
          <a:xfrm>
            <a:off x="609600" y="2717800"/>
            <a:ext cx="6572400" cy="2483600"/>
          </a:xfrm>
          <a:prstGeom prst="rect">
            <a:avLst/>
          </a:prstGeom>
          <a:noFill/>
          <a:ln>
            <a:noFill/>
          </a:ln>
        </p:spPr>
        <p:txBody>
          <a:bodyPr spcFirstLastPara="1" wrap="square" lIns="0" tIns="0" rIns="0" bIns="0" anchor="t" anchorCtr="0">
            <a:noAutofit/>
          </a:bodyPr>
          <a:lstStyle>
            <a:lvl1pPr marL="457200" lvl="0" indent="-368300" algn="l">
              <a:lnSpc>
                <a:spcPct val="115000"/>
              </a:lnSpc>
              <a:spcBef>
                <a:spcPts val="800"/>
              </a:spcBef>
              <a:spcAft>
                <a:spcPts val="0"/>
              </a:spcAft>
              <a:buSzPts val="2200"/>
              <a:buChar char="●"/>
              <a:defRPr/>
            </a:lvl1pPr>
            <a:lvl2pPr marL="914400" lvl="1" indent="-368300" algn="l">
              <a:lnSpc>
                <a:spcPct val="115000"/>
              </a:lnSpc>
              <a:spcBef>
                <a:spcPts val="0"/>
              </a:spcBef>
              <a:spcAft>
                <a:spcPts val="0"/>
              </a:spcAft>
              <a:buSzPts val="2200"/>
              <a:buChar char="○"/>
              <a:defRPr/>
            </a:lvl2pPr>
            <a:lvl3pPr marL="1371600" lvl="2" indent="-368300" algn="l">
              <a:lnSpc>
                <a:spcPct val="115000"/>
              </a:lnSpc>
              <a:spcBef>
                <a:spcPts val="0"/>
              </a:spcBef>
              <a:spcAft>
                <a:spcPts val="0"/>
              </a:spcAft>
              <a:buSzPts val="2200"/>
              <a:buChar char="■"/>
              <a:defRPr/>
            </a:lvl3pPr>
            <a:lvl4pPr marL="1828800" lvl="3" indent="-368300" algn="l">
              <a:lnSpc>
                <a:spcPct val="115000"/>
              </a:lnSpc>
              <a:spcBef>
                <a:spcPts val="0"/>
              </a:spcBef>
              <a:spcAft>
                <a:spcPts val="0"/>
              </a:spcAft>
              <a:buSzPts val="2200"/>
              <a:buChar char="●"/>
              <a:defRPr/>
            </a:lvl4pPr>
            <a:lvl5pPr marL="2286000" lvl="4" indent="-368300" algn="l">
              <a:lnSpc>
                <a:spcPct val="115000"/>
              </a:lnSpc>
              <a:spcBef>
                <a:spcPts val="0"/>
              </a:spcBef>
              <a:spcAft>
                <a:spcPts val="0"/>
              </a:spcAft>
              <a:buSzPts val="2200"/>
              <a:buChar char="○"/>
              <a:defRPr/>
            </a:lvl5pPr>
            <a:lvl6pPr marL="2743200" lvl="5" indent="-368300" algn="l">
              <a:lnSpc>
                <a:spcPct val="115000"/>
              </a:lnSpc>
              <a:spcBef>
                <a:spcPts val="0"/>
              </a:spcBef>
              <a:spcAft>
                <a:spcPts val="0"/>
              </a:spcAft>
              <a:buSzPts val="2200"/>
              <a:buChar char="■"/>
              <a:defRPr/>
            </a:lvl6pPr>
            <a:lvl7pPr marL="3200400" lvl="6" indent="-368300" algn="l">
              <a:lnSpc>
                <a:spcPct val="115000"/>
              </a:lnSpc>
              <a:spcBef>
                <a:spcPts val="0"/>
              </a:spcBef>
              <a:spcAft>
                <a:spcPts val="0"/>
              </a:spcAft>
              <a:buSzPts val="2200"/>
              <a:buChar char="●"/>
              <a:defRPr/>
            </a:lvl7pPr>
            <a:lvl8pPr marL="3657600" lvl="7" indent="-368300" algn="l">
              <a:lnSpc>
                <a:spcPct val="115000"/>
              </a:lnSpc>
              <a:spcBef>
                <a:spcPts val="0"/>
              </a:spcBef>
              <a:spcAft>
                <a:spcPts val="0"/>
              </a:spcAft>
              <a:buSzPts val="2200"/>
              <a:buChar char="○"/>
              <a:defRPr/>
            </a:lvl8pPr>
            <a:lvl9pPr marL="4114800" lvl="8" indent="-368300" algn="l">
              <a:lnSpc>
                <a:spcPct val="115000"/>
              </a:lnSpc>
              <a:spcBef>
                <a:spcPts val="0"/>
              </a:spcBef>
              <a:spcAft>
                <a:spcPts val="0"/>
              </a:spcAft>
              <a:buSzPts val="2200"/>
              <a:buChar char="■"/>
              <a:defRPr/>
            </a:lvl9pPr>
          </a:lstStyle>
          <a:p>
            <a:endParaRPr/>
          </a:p>
        </p:txBody>
      </p:sp>
      <p:sp>
        <p:nvSpPr>
          <p:cNvPr id="105" name="Google Shape;105;p17"/>
          <p:cNvSpPr txBox="1">
            <a:spLocks noGrp="1"/>
          </p:cNvSpPr>
          <p:nvPr>
            <p:ph type="sldNum" idx="12"/>
          </p:nvPr>
        </p:nvSpPr>
        <p:spPr>
          <a:xfrm>
            <a:off x="11307445" y="6333135"/>
            <a:ext cx="731600" cy="524800"/>
          </a:xfrm>
          <a:prstGeom prst="rect">
            <a:avLst/>
          </a:prstGeom>
          <a:noFill/>
          <a:ln>
            <a:noFill/>
          </a:ln>
        </p:spPr>
        <p:txBody>
          <a:bodyPr spcFirstLastPara="1" wrap="square" lIns="0" tIns="0" rIns="0" bIns="0" anchor="ctr" anchorCtr="0">
            <a:noAutofit/>
          </a:bodyPr>
          <a:lstStyle>
            <a:lvl1pPr marL="0" lvl="0" indent="0" algn="r">
              <a:buClr>
                <a:schemeClr val="dk2"/>
              </a:buClr>
              <a:buSzPts val="1733"/>
              <a:buFont typeface="Poppins"/>
              <a:buNone/>
              <a:defRPr sz="1733" b="0" i="0" u="none" strike="noStrike" cap="none">
                <a:solidFill>
                  <a:schemeClr val="dk2"/>
                </a:solidFill>
                <a:latin typeface="Poppins"/>
                <a:ea typeface="Poppins"/>
                <a:cs typeface="Poppins"/>
                <a:sym typeface="Poppins"/>
              </a:defRPr>
            </a:lvl1pPr>
            <a:lvl2pPr marL="0" lvl="1" indent="0" algn="r">
              <a:buClr>
                <a:schemeClr val="dk2"/>
              </a:buClr>
              <a:buSzPts val="1733"/>
              <a:buFont typeface="Poppins"/>
              <a:buNone/>
              <a:defRPr sz="1733" b="0" i="0" u="none" strike="noStrike" cap="none">
                <a:solidFill>
                  <a:schemeClr val="dk2"/>
                </a:solidFill>
                <a:latin typeface="Poppins"/>
                <a:ea typeface="Poppins"/>
                <a:cs typeface="Poppins"/>
                <a:sym typeface="Poppins"/>
              </a:defRPr>
            </a:lvl2pPr>
            <a:lvl3pPr marL="0" lvl="2" indent="0" algn="r">
              <a:buClr>
                <a:schemeClr val="dk2"/>
              </a:buClr>
              <a:buSzPts val="1733"/>
              <a:buFont typeface="Poppins"/>
              <a:buNone/>
              <a:defRPr sz="1733" b="0" i="0" u="none" strike="noStrike" cap="none">
                <a:solidFill>
                  <a:schemeClr val="dk2"/>
                </a:solidFill>
                <a:latin typeface="Poppins"/>
                <a:ea typeface="Poppins"/>
                <a:cs typeface="Poppins"/>
                <a:sym typeface="Poppins"/>
              </a:defRPr>
            </a:lvl3pPr>
            <a:lvl4pPr marL="0" lvl="3" indent="0" algn="r">
              <a:buClr>
                <a:schemeClr val="dk2"/>
              </a:buClr>
              <a:buSzPts val="1733"/>
              <a:buFont typeface="Poppins"/>
              <a:buNone/>
              <a:defRPr sz="1733" b="0" i="0" u="none" strike="noStrike" cap="none">
                <a:solidFill>
                  <a:schemeClr val="dk2"/>
                </a:solidFill>
                <a:latin typeface="Poppins"/>
                <a:ea typeface="Poppins"/>
                <a:cs typeface="Poppins"/>
                <a:sym typeface="Poppins"/>
              </a:defRPr>
            </a:lvl4pPr>
            <a:lvl5pPr marL="0" lvl="4" indent="0" algn="r">
              <a:buClr>
                <a:schemeClr val="dk2"/>
              </a:buClr>
              <a:buSzPts val="1733"/>
              <a:buFont typeface="Poppins"/>
              <a:buNone/>
              <a:defRPr sz="1733" b="0" i="0" u="none" strike="noStrike" cap="none">
                <a:solidFill>
                  <a:schemeClr val="dk2"/>
                </a:solidFill>
                <a:latin typeface="Poppins"/>
                <a:ea typeface="Poppins"/>
                <a:cs typeface="Poppins"/>
                <a:sym typeface="Poppins"/>
              </a:defRPr>
            </a:lvl5pPr>
            <a:lvl6pPr marL="0" lvl="5" indent="0" algn="r">
              <a:buClr>
                <a:schemeClr val="dk2"/>
              </a:buClr>
              <a:buSzPts val="1733"/>
              <a:buFont typeface="Poppins"/>
              <a:buNone/>
              <a:defRPr sz="1733" b="0" i="0" u="none" strike="noStrike" cap="none">
                <a:solidFill>
                  <a:schemeClr val="dk2"/>
                </a:solidFill>
                <a:latin typeface="Poppins"/>
                <a:ea typeface="Poppins"/>
                <a:cs typeface="Poppins"/>
                <a:sym typeface="Poppins"/>
              </a:defRPr>
            </a:lvl6pPr>
            <a:lvl7pPr marL="0" lvl="6" indent="0" algn="r">
              <a:buClr>
                <a:schemeClr val="dk2"/>
              </a:buClr>
              <a:buSzPts val="1733"/>
              <a:buFont typeface="Poppins"/>
              <a:buNone/>
              <a:defRPr sz="1733" b="0" i="0" u="none" strike="noStrike" cap="none">
                <a:solidFill>
                  <a:schemeClr val="dk2"/>
                </a:solidFill>
                <a:latin typeface="Poppins"/>
                <a:ea typeface="Poppins"/>
                <a:cs typeface="Poppins"/>
                <a:sym typeface="Poppins"/>
              </a:defRPr>
            </a:lvl7pPr>
            <a:lvl8pPr marL="0" lvl="7" indent="0" algn="r">
              <a:buClr>
                <a:schemeClr val="dk2"/>
              </a:buClr>
              <a:buSzPts val="1733"/>
              <a:buFont typeface="Poppins"/>
              <a:buNone/>
              <a:defRPr sz="1733" b="0" i="0" u="none" strike="noStrike" cap="none">
                <a:solidFill>
                  <a:schemeClr val="dk2"/>
                </a:solidFill>
                <a:latin typeface="Poppins"/>
                <a:ea typeface="Poppins"/>
                <a:cs typeface="Poppins"/>
                <a:sym typeface="Poppins"/>
              </a:defRPr>
            </a:lvl8pPr>
            <a:lvl9pPr marL="0" lvl="8" indent="0" algn="r">
              <a:buClr>
                <a:schemeClr val="dk2"/>
              </a:buClr>
              <a:buSzPts val="1733"/>
              <a:buFont typeface="Poppins"/>
              <a:buNone/>
              <a:defRPr sz="1733" b="0" i="0" u="none" strike="noStrike" cap="none">
                <a:solidFill>
                  <a:schemeClr val="dk2"/>
                </a:solidFill>
                <a:latin typeface="Poppins"/>
                <a:ea typeface="Poppins"/>
                <a:cs typeface="Poppins"/>
                <a:sym typeface="Poppi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06"/>
        <p:cNvGrpSpPr/>
        <p:nvPr/>
      </p:nvGrpSpPr>
      <p:grpSpPr>
        <a:xfrm>
          <a:off x="0" y="0"/>
          <a:ext cx="0" cy="0"/>
          <a:chOff x="0" y="0"/>
          <a:chExt cx="0" cy="0"/>
        </a:xfrm>
      </p:grpSpPr>
      <p:pic>
        <p:nvPicPr>
          <p:cNvPr id="107" name="Google Shape;107;p18"/>
          <p:cNvPicPr preferRelativeResize="0"/>
          <p:nvPr/>
        </p:nvPicPr>
        <p:blipFill rotWithShape="1">
          <a:blip r:embed="rId2">
            <a:alphaModFix/>
          </a:blip>
          <a:srcRect/>
          <a:stretch/>
        </p:blipFill>
        <p:spPr>
          <a:xfrm>
            <a:off x="6108200" y="2346400"/>
            <a:ext cx="5829235" cy="4280099"/>
          </a:xfrm>
          <a:prstGeom prst="rect">
            <a:avLst/>
          </a:prstGeom>
          <a:noFill/>
          <a:ln>
            <a:noFill/>
          </a:ln>
        </p:spPr>
      </p:pic>
      <p:sp>
        <p:nvSpPr>
          <p:cNvPr id="108" name="Google Shape;108;p18"/>
          <p:cNvSpPr txBox="1">
            <a:spLocks noGrp="1"/>
          </p:cNvSpPr>
          <p:nvPr>
            <p:ph type="ctrTitle"/>
          </p:nvPr>
        </p:nvSpPr>
        <p:spPr>
          <a:xfrm>
            <a:off x="914400" y="928567"/>
            <a:ext cx="7188000" cy="39072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6000"/>
              <a:buNone/>
              <a:defRPr sz="8000"/>
            </a:lvl1pPr>
            <a:lvl2pPr lvl="1" algn="l">
              <a:lnSpc>
                <a:spcPct val="100000"/>
              </a:lnSpc>
              <a:spcBef>
                <a:spcPts val="0"/>
              </a:spcBef>
              <a:spcAft>
                <a:spcPts val="0"/>
              </a:spcAft>
              <a:buSzPts val="6000"/>
              <a:buNone/>
              <a:defRPr sz="8000"/>
            </a:lvl2pPr>
            <a:lvl3pPr lvl="2" algn="l">
              <a:lnSpc>
                <a:spcPct val="100000"/>
              </a:lnSpc>
              <a:spcBef>
                <a:spcPts val="0"/>
              </a:spcBef>
              <a:spcAft>
                <a:spcPts val="0"/>
              </a:spcAft>
              <a:buSzPts val="6000"/>
              <a:buNone/>
              <a:defRPr sz="8000"/>
            </a:lvl3pPr>
            <a:lvl4pPr lvl="3" algn="l">
              <a:lnSpc>
                <a:spcPct val="100000"/>
              </a:lnSpc>
              <a:spcBef>
                <a:spcPts val="0"/>
              </a:spcBef>
              <a:spcAft>
                <a:spcPts val="0"/>
              </a:spcAft>
              <a:buSzPts val="6000"/>
              <a:buNone/>
              <a:defRPr sz="8000"/>
            </a:lvl4pPr>
            <a:lvl5pPr lvl="4" algn="l">
              <a:lnSpc>
                <a:spcPct val="100000"/>
              </a:lnSpc>
              <a:spcBef>
                <a:spcPts val="0"/>
              </a:spcBef>
              <a:spcAft>
                <a:spcPts val="0"/>
              </a:spcAft>
              <a:buSzPts val="6000"/>
              <a:buNone/>
              <a:defRPr sz="8000"/>
            </a:lvl5pPr>
            <a:lvl6pPr lvl="5" algn="l">
              <a:lnSpc>
                <a:spcPct val="100000"/>
              </a:lnSpc>
              <a:spcBef>
                <a:spcPts val="0"/>
              </a:spcBef>
              <a:spcAft>
                <a:spcPts val="0"/>
              </a:spcAft>
              <a:buSzPts val="6000"/>
              <a:buNone/>
              <a:defRPr sz="8000"/>
            </a:lvl6pPr>
            <a:lvl7pPr lvl="6" algn="l">
              <a:lnSpc>
                <a:spcPct val="100000"/>
              </a:lnSpc>
              <a:spcBef>
                <a:spcPts val="0"/>
              </a:spcBef>
              <a:spcAft>
                <a:spcPts val="0"/>
              </a:spcAft>
              <a:buSzPts val="6000"/>
              <a:buNone/>
              <a:defRPr sz="8000"/>
            </a:lvl7pPr>
            <a:lvl8pPr lvl="7" algn="l">
              <a:lnSpc>
                <a:spcPct val="100000"/>
              </a:lnSpc>
              <a:spcBef>
                <a:spcPts val="0"/>
              </a:spcBef>
              <a:spcAft>
                <a:spcPts val="0"/>
              </a:spcAft>
              <a:buSzPts val="6000"/>
              <a:buNone/>
              <a:defRPr sz="8000"/>
            </a:lvl8pPr>
            <a:lvl9pPr lvl="8" algn="l">
              <a:lnSpc>
                <a:spcPct val="100000"/>
              </a:lnSpc>
              <a:spcBef>
                <a:spcPts val="0"/>
              </a:spcBef>
              <a:spcAft>
                <a:spcPts val="0"/>
              </a:spcAft>
              <a:buSzPts val="6000"/>
              <a:buNone/>
              <a:defRPr sz="8000"/>
            </a:lvl9pPr>
          </a:lstStyle>
          <a:p>
            <a:endParaRPr/>
          </a:p>
        </p:txBody>
      </p:sp>
      <p:sp>
        <p:nvSpPr>
          <p:cNvPr id="109" name="Google Shape;109;p18"/>
          <p:cNvSpPr txBox="1">
            <a:spLocks noGrp="1"/>
          </p:cNvSpPr>
          <p:nvPr>
            <p:ph type="sldNum" idx="12"/>
          </p:nvPr>
        </p:nvSpPr>
        <p:spPr>
          <a:xfrm>
            <a:off x="11409045" y="6333134"/>
            <a:ext cx="731700" cy="525000"/>
          </a:xfrm>
          <a:prstGeom prst="rect">
            <a:avLst/>
          </a:prstGeom>
        </p:spPr>
        <p:txBody>
          <a:bodyPr spcFirstLastPara="1" wrap="square" lIns="0" tIns="0" rIns="0" bIns="0" anchor="t" anchorCtr="0">
            <a:noAutofit/>
          </a:bodyPr>
          <a:lstStyle>
            <a:lvl1pPr lvl="0">
              <a:buNone/>
              <a:defRPr sz="1300">
                <a:solidFill>
                  <a:schemeClr val="dk1"/>
                </a:solidFill>
                <a:latin typeface="Arial"/>
                <a:ea typeface="Arial"/>
                <a:cs typeface="Arial"/>
                <a:sym typeface="Arial"/>
              </a:defRPr>
            </a:lvl1pPr>
            <a:lvl2pPr lvl="1">
              <a:buNone/>
              <a:defRPr sz="1300">
                <a:solidFill>
                  <a:schemeClr val="dk1"/>
                </a:solidFill>
                <a:latin typeface="Arial"/>
                <a:ea typeface="Arial"/>
                <a:cs typeface="Arial"/>
                <a:sym typeface="Arial"/>
              </a:defRPr>
            </a:lvl2pPr>
            <a:lvl3pPr lvl="2">
              <a:buNone/>
              <a:defRPr sz="1300">
                <a:solidFill>
                  <a:schemeClr val="dk1"/>
                </a:solidFill>
                <a:latin typeface="Arial"/>
                <a:ea typeface="Arial"/>
                <a:cs typeface="Arial"/>
                <a:sym typeface="Arial"/>
              </a:defRPr>
            </a:lvl3pPr>
            <a:lvl4pPr lvl="3">
              <a:buNone/>
              <a:defRPr sz="1300">
                <a:solidFill>
                  <a:schemeClr val="dk1"/>
                </a:solidFill>
                <a:latin typeface="Arial"/>
                <a:ea typeface="Arial"/>
                <a:cs typeface="Arial"/>
                <a:sym typeface="Arial"/>
              </a:defRPr>
            </a:lvl4pPr>
            <a:lvl5pPr lvl="4">
              <a:buNone/>
              <a:defRPr sz="1300">
                <a:solidFill>
                  <a:schemeClr val="dk1"/>
                </a:solidFill>
                <a:latin typeface="Arial"/>
                <a:ea typeface="Arial"/>
                <a:cs typeface="Arial"/>
                <a:sym typeface="Arial"/>
              </a:defRPr>
            </a:lvl5pPr>
            <a:lvl6pPr lvl="5">
              <a:buNone/>
              <a:defRPr sz="1300">
                <a:solidFill>
                  <a:schemeClr val="dk1"/>
                </a:solidFill>
                <a:latin typeface="Arial"/>
                <a:ea typeface="Arial"/>
                <a:cs typeface="Arial"/>
                <a:sym typeface="Arial"/>
              </a:defRPr>
            </a:lvl6pPr>
            <a:lvl7pPr lvl="6">
              <a:buNone/>
              <a:defRPr sz="1300">
                <a:solidFill>
                  <a:schemeClr val="dk1"/>
                </a:solidFill>
                <a:latin typeface="Arial"/>
                <a:ea typeface="Arial"/>
                <a:cs typeface="Arial"/>
                <a:sym typeface="Arial"/>
              </a:defRPr>
            </a:lvl7pPr>
            <a:lvl8pPr lvl="7">
              <a:buNone/>
              <a:defRPr sz="1300">
                <a:solidFill>
                  <a:schemeClr val="dk1"/>
                </a:solidFill>
                <a:latin typeface="Arial"/>
                <a:ea typeface="Arial"/>
                <a:cs typeface="Arial"/>
                <a:sym typeface="Arial"/>
              </a:defRPr>
            </a:lvl8pPr>
            <a:lvl9pPr lvl="8">
              <a:buNone/>
              <a:defRPr sz="13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10"/>
        <p:cNvGrpSpPr/>
        <p:nvPr/>
      </p:nvGrpSpPr>
      <p:grpSpPr>
        <a:xfrm>
          <a:off x="0" y="0"/>
          <a:ext cx="0" cy="0"/>
          <a:chOff x="0" y="0"/>
          <a:chExt cx="0" cy="0"/>
        </a:xfrm>
      </p:grpSpPr>
      <p:pic>
        <p:nvPicPr>
          <p:cNvPr id="111" name="Google Shape;111;p19"/>
          <p:cNvPicPr preferRelativeResize="0"/>
          <p:nvPr/>
        </p:nvPicPr>
        <p:blipFill rotWithShape="1">
          <a:blip r:embed="rId2">
            <a:alphaModFix/>
          </a:blip>
          <a:srcRect/>
          <a:stretch/>
        </p:blipFill>
        <p:spPr>
          <a:xfrm>
            <a:off x="6867033" y="2900833"/>
            <a:ext cx="5172000" cy="3827280"/>
          </a:xfrm>
          <a:prstGeom prst="rect">
            <a:avLst/>
          </a:prstGeom>
          <a:noFill/>
          <a:ln>
            <a:noFill/>
          </a:ln>
        </p:spPr>
      </p:pic>
      <p:sp>
        <p:nvSpPr>
          <p:cNvPr id="112" name="Google Shape;112;p19"/>
          <p:cNvSpPr txBox="1">
            <a:spLocks noGrp="1"/>
          </p:cNvSpPr>
          <p:nvPr>
            <p:ph type="ctrTitle"/>
          </p:nvPr>
        </p:nvSpPr>
        <p:spPr>
          <a:xfrm>
            <a:off x="914400" y="2415933"/>
            <a:ext cx="6630800" cy="15464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4800"/>
              <a:buNone/>
              <a:defRPr sz="6400"/>
            </a:lvl1pPr>
            <a:lvl2pPr lvl="1" algn="l">
              <a:lnSpc>
                <a:spcPct val="100000"/>
              </a:lnSpc>
              <a:spcBef>
                <a:spcPts val="0"/>
              </a:spcBef>
              <a:spcAft>
                <a:spcPts val="0"/>
              </a:spcAft>
              <a:buSzPts val="4800"/>
              <a:buNone/>
              <a:defRPr sz="6400"/>
            </a:lvl2pPr>
            <a:lvl3pPr lvl="2" algn="l">
              <a:lnSpc>
                <a:spcPct val="100000"/>
              </a:lnSpc>
              <a:spcBef>
                <a:spcPts val="0"/>
              </a:spcBef>
              <a:spcAft>
                <a:spcPts val="0"/>
              </a:spcAft>
              <a:buSzPts val="4800"/>
              <a:buNone/>
              <a:defRPr sz="6400"/>
            </a:lvl3pPr>
            <a:lvl4pPr lvl="3" algn="l">
              <a:lnSpc>
                <a:spcPct val="100000"/>
              </a:lnSpc>
              <a:spcBef>
                <a:spcPts val="0"/>
              </a:spcBef>
              <a:spcAft>
                <a:spcPts val="0"/>
              </a:spcAft>
              <a:buSzPts val="4800"/>
              <a:buNone/>
              <a:defRPr sz="6400"/>
            </a:lvl4pPr>
            <a:lvl5pPr lvl="4" algn="l">
              <a:lnSpc>
                <a:spcPct val="100000"/>
              </a:lnSpc>
              <a:spcBef>
                <a:spcPts val="0"/>
              </a:spcBef>
              <a:spcAft>
                <a:spcPts val="0"/>
              </a:spcAft>
              <a:buSzPts val="4800"/>
              <a:buNone/>
              <a:defRPr sz="6400"/>
            </a:lvl5pPr>
            <a:lvl6pPr lvl="5" algn="l">
              <a:lnSpc>
                <a:spcPct val="100000"/>
              </a:lnSpc>
              <a:spcBef>
                <a:spcPts val="0"/>
              </a:spcBef>
              <a:spcAft>
                <a:spcPts val="0"/>
              </a:spcAft>
              <a:buSzPts val="4800"/>
              <a:buNone/>
              <a:defRPr sz="6400"/>
            </a:lvl6pPr>
            <a:lvl7pPr lvl="6" algn="l">
              <a:lnSpc>
                <a:spcPct val="100000"/>
              </a:lnSpc>
              <a:spcBef>
                <a:spcPts val="0"/>
              </a:spcBef>
              <a:spcAft>
                <a:spcPts val="0"/>
              </a:spcAft>
              <a:buSzPts val="4800"/>
              <a:buNone/>
              <a:defRPr sz="6400"/>
            </a:lvl7pPr>
            <a:lvl8pPr lvl="7" algn="l">
              <a:lnSpc>
                <a:spcPct val="100000"/>
              </a:lnSpc>
              <a:spcBef>
                <a:spcPts val="0"/>
              </a:spcBef>
              <a:spcAft>
                <a:spcPts val="0"/>
              </a:spcAft>
              <a:buSzPts val="4800"/>
              <a:buNone/>
              <a:defRPr sz="6400"/>
            </a:lvl8pPr>
            <a:lvl9pPr lvl="8" algn="l">
              <a:lnSpc>
                <a:spcPct val="100000"/>
              </a:lnSpc>
              <a:spcBef>
                <a:spcPts val="0"/>
              </a:spcBef>
              <a:spcAft>
                <a:spcPts val="0"/>
              </a:spcAft>
              <a:buSzPts val="4800"/>
              <a:buNone/>
              <a:defRPr sz="6400"/>
            </a:lvl9pPr>
          </a:lstStyle>
          <a:p>
            <a:endParaRPr/>
          </a:p>
        </p:txBody>
      </p:sp>
      <p:sp>
        <p:nvSpPr>
          <p:cNvPr id="113" name="Google Shape;113;p19"/>
          <p:cNvSpPr txBox="1">
            <a:spLocks noGrp="1"/>
          </p:cNvSpPr>
          <p:nvPr>
            <p:ph type="subTitle" idx="1"/>
          </p:nvPr>
        </p:nvSpPr>
        <p:spPr>
          <a:xfrm>
            <a:off x="914400" y="4193133"/>
            <a:ext cx="3324800" cy="1046400"/>
          </a:xfrm>
          <a:prstGeom prst="rect">
            <a:avLst/>
          </a:prstGeom>
          <a:noFill/>
          <a:ln>
            <a:noFill/>
          </a:ln>
        </p:spPr>
        <p:txBody>
          <a:bodyPr spcFirstLastPara="1" wrap="square" lIns="0" tIns="0" rIns="0" bIns="0" anchor="t" anchorCtr="0">
            <a:noAutofit/>
          </a:bodyPr>
          <a:lstStyle>
            <a:lvl1pPr lvl="0" algn="l">
              <a:lnSpc>
                <a:spcPct val="115000"/>
              </a:lnSpc>
              <a:spcBef>
                <a:spcPts val="0"/>
              </a:spcBef>
              <a:spcAft>
                <a:spcPts val="0"/>
              </a:spcAft>
              <a:buClr>
                <a:schemeClr val="accent5"/>
              </a:buClr>
              <a:buSzPts val="1800"/>
              <a:buNone/>
              <a:defRPr sz="2400">
                <a:solidFill>
                  <a:schemeClr val="accent5"/>
                </a:solidFill>
              </a:defRPr>
            </a:lvl1pPr>
            <a:lvl2pPr lvl="1" algn="l">
              <a:lnSpc>
                <a:spcPct val="115000"/>
              </a:lnSpc>
              <a:spcBef>
                <a:spcPts val="0"/>
              </a:spcBef>
              <a:spcAft>
                <a:spcPts val="0"/>
              </a:spcAft>
              <a:buSzPts val="1800"/>
              <a:buNone/>
              <a:defRPr sz="2400">
                <a:solidFill>
                  <a:schemeClr val="accent5"/>
                </a:solidFill>
              </a:defRPr>
            </a:lvl2pPr>
            <a:lvl3pPr lvl="2" algn="l">
              <a:lnSpc>
                <a:spcPct val="115000"/>
              </a:lnSpc>
              <a:spcBef>
                <a:spcPts val="0"/>
              </a:spcBef>
              <a:spcAft>
                <a:spcPts val="0"/>
              </a:spcAft>
              <a:buClr>
                <a:schemeClr val="accent5"/>
              </a:buClr>
              <a:buSzPts val="1800"/>
              <a:buNone/>
              <a:defRPr sz="2400">
                <a:solidFill>
                  <a:schemeClr val="accent5"/>
                </a:solidFill>
              </a:defRPr>
            </a:lvl3pPr>
            <a:lvl4pPr lvl="3" algn="l">
              <a:lnSpc>
                <a:spcPct val="115000"/>
              </a:lnSpc>
              <a:spcBef>
                <a:spcPts val="0"/>
              </a:spcBef>
              <a:spcAft>
                <a:spcPts val="0"/>
              </a:spcAft>
              <a:buClr>
                <a:schemeClr val="accent5"/>
              </a:buClr>
              <a:buSzPts val="1800"/>
              <a:buNone/>
              <a:defRPr sz="2400">
                <a:solidFill>
                  <a:schemeClr val="accent5"/>
                </a:solidFill>
              </a:defRPr>
            </a:lvl4pPr>
            <a:lvl5pPr lvl="4" algn="l">
              <a:lnSpc>
                <a:spcPct val="115000"/>
              </a:lnSpc>
              <a:spcBef>
                <a:spcPts val="0"/>
              </a:spcBef>
              <a:spcAft>
                <a:spcPts val="0"/>
              </a:spcAft>
              <a:buClr>
                <a:schemeClr val="accent5"/>
              </a:buClr>
              <a:buSzPts val="1800"/>
              <a:buNone/>
              <a:defRPr sz="2400">
                <a:solidFill>
                  <a:schemeClr val="accent5"/>
                </a:solidFill>
              </a:defRPr>
            </a:lvl5pPr>
            <a:lvl6pPr lvl="5" algn="l">
              <a:lnSpc>
                <a:spcPct val="115000"/>
              </a:lnSpc>
              <a:spcBef>
                <a:spcPts val="0"/>
              </a:spcBef>
              <a:spcAft>
                <a:spcPts val="0"/>
              </a:spcAft>
              <a:buClr>
                <a:schemeClr val="accent5"/>
              </a:buClr>
              <a:buSzPts val="1800"/>
              <a:buNone/>
              <a:defRPr sz="2400">
                <a:solidFill>
                  <a:schemeClr val="accent5"/>
                </a:solidFill>
              </a:defRPr>
            </a:lvl6pPr>
            <a:lvl7pPr lvl="6" algn="l">
              <a:lnSpc>
                <a:spcPct val="115000"/>
              </a:lnSpc>
              <a:spcBef>
                <a:spcPts val="0"/>
              </a:spcBef>
              <a:spcAft>
                <a:spcPts val="0"/>
              </a:spcAft>
              <a:buClr>
                <a:schemeClr val="accent5"/>
              </a:buClr>
              <a:buSzPts val="1800"/>
              <a:buNone/>
              <a:defRPr sz="2400">
                <a:solidFill>
                  <a:schemeClr val="accent5"/>
                </a:solidFill>
              </a:defRPr>
            </a:lvl7pPr>
            <a:lvl8pPr lvl="7" algn="l">
              <a:lnSpc>
                <a:spcPct val="115000"/>
              </a:lnSpc>
              <a:spcBef>
                <a:spcPts val="0"/>
              </a:spcBef>
              <a:spcAft>
                <a:spcPts val="0"/>
              </a:spcAft>
              <a:buClr>
                <a:schemeClr val="accent5"/>
              </a:buClr>
              <a:buSzPts val="1800"/>
              <a:buNone/>
              <a:defRPr sz="2400">
                <a:solidFill>
                  <a:schemeClr val="accent5"/>
                </a:solidFill>
              </a:defRPr>
            </a:lvl8pPr>
            <a:lvl9pPr lvl="8" algn="l">
              <a:lnSpc>
                <a:spcPct val="115000"/>
              </a:lnSpc>
              <a:spcBef>
                <a:spcPts val="0"/>
              </a:spcBef>
              <a:spcAft>
                <a:spcPts val="0"/>
              </a:spcAft>
              <a:buClr>
                <a:schemeClr val="accent5"/>
              </a:buClr>
              <a:buSzPts val="1800"/>
              <a:buNone/>
              <a:defRPr sz="2400">
                <a:solidFill>
                  <a:schemeClr val="accent5"/>
                </a:solidFill>
              </a:defRPr>
            </a:lvl9pPr>
          </a:lstStyle>
          <a:p>
            <a:endParaRPr/>
          </a:p>
        </p:txBody>
      </p:sp>
      <p:sp>
        <p:nvSpPr>
          <p:cNvPr id="114" name="Google Shape;114;p19"/>
          <p:cNvSpPr txBox="1">
            <a:spLocks noGrp="1"/>
          </p:cNvSpPr>
          <p:nvPr>
            <p:ph type="sldNum" idx="12"/>
          </p:nvPr>
        </p:nvSpPr>
        <p:spPr>
          <a:xfrm>
            <a:off x="11409045" y="6333134"/>
            <a:ext cx="731700" cy="525000"/>
          </a:xfrm>
          <a:prstGeom prst="rect">
            <a:avLst/>
          </a:prstGeom>
        </p:spPr>
        <p:txBody>
          <a:bodyPr spcFirstLastPara="1" wrap="square" lIns="0" tIns="0" rIns="0" bIns="0" anchor="t" anchorCtr="0">
            <a:noAutofit/>
          </a:bodyPr>
          <a:lstStyle>
            <a:lvl1pPr lvl="0">
              <a:buNone/>
              <a:defRPr sz="1300">
                <a:solidFill>
                  <a:schemeClr val="dk1"/>
                </a:solidFill>
                <a:latin typeface="Arial"/>
                <a:ea typeface="Arial"/>
                <a:cs typeface="Arial"/>
                <a:sym typeface="Arial"/>
              </a:defRPr>
            </a:lvl1pPr>
            <a:lvl2pPr lvl="1">
              <a:buNone/>
              <a:defRPr sz="1300">
                <a:solidFill>
                  <a:schemeClr val="dk1"/>
                </a:solidFill>
                <a:latin typeface="Arial"/>
                <a:ea typeface="Arial"/>
                <a:cs typeface="Arial"/>
                <a:sym typeface="Arial"/>
              </a:defRPr>
            </a:lvl2pPr>
            <a:lvl3pPr lvl="2">
              <a:buNone/>
              <a:defRPr sz="1300">
                <a:solidFill>
                  <a:schemeClr val="dk1"/>
                </a:solidFill>
                <a:latin typeface="Arial"/>
                <a:ea typeface="Arial"/>
                <a:cs typeface="Arial"/>
                <a:sym typeface="Arial"/>
              </a:defRPr>
            </a:lvl3pPr>
            <a:lvl4pPr lvl="3">
              <a:buNone/>
              <a:defRPr sz="1300">
                <a:solidFill>
                  <a:schemeClr val="dk1"/>
                </a:solidFill>
                <a:latin typeface="Arial"/>
                <a:ea typeface="Arial"/>
                <a:cs typeface="Arial"/>
                <a:sym typeface="Arial"/>
              </a:defRPr>
            </a:lvl4pPr>
            <a:lvl5pPr lvl="4">
              <a:buNone/>
              <a:defRPr sz="1300">
                <a:solidFill>
                  <a:schemeClr val="dk1"/>
                </a:solidFill>
                <a:latin typeface="Arial"/>
                <a:ea typeface="Arial"/>
                <a:cs typeface="Arial"/>
                <a:sym typeface="Arial"/>
              </a:defRPr>
            </a:lvl5pPr>
            <a:lvl6pPr lvl="5">
              <a:buNone/>
              <a:defRPr sz="1300">
                <a:solidFill>
                  <a:schemeClr val="dk1"/>
                </a:solidFill>
                <a:latin typeface="Arial"/>
                <a:ea typeface="Arial"/>
                <a:cs typeface="Arial"/>
                <a:sym typeface="Arial"/>
              </a:defRPr>
            </a:lvl6pPr>
            <a:lvl7pPr lvl="6">
              <a:buNone/>
              <a:defRPr sz="1300">
                <a:solidFill>
                  <a:schemeClr val="dk1"/>
                </a:solidFill>
                <a:latin typeface="Arial"/>
                <a:ea typeface="Arial"/>
                <a:cs typeface="Arial"/>
                <a:sym typeface="Arial"/>
              </a:defRPr>
            </a:lvl7pPr>
            <a:lvl8pPr lvl="7">
              <a:buNone/>
              <a:defRPr sz="1300">
                <a:solidFill>
                  <a:schemeClr val="dk1"/>
                </a:solidFill>
                <a:latin typeface="Arial"/>
                <a:ea typeface="Arial"/>
                <a:cs typeface="Arial"/>
                <a:sym typeface="Arial"/>
              </a:defRPr>
            </a:lvl8pPr>
            <a:lvl9pPr lvl="8">
              <a:buNone/>
              <a:defRPr sz="13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15"/>
        <p:cNvGrpSpPr/>
        <p:nvPr/>
      </p:nvGrpSpPr>
      <p:grpSpPr>
        <a:xfrm>
          <a:off x="0" y="0"/>
          <a:ext cx="0" cy="0"/>
          <a:chOff x="0" y="0"/>
          <a:chExt cx="0" cy="0"/>
        </a:xfrm>
      </p:grpSpPr>
      <p:pic>
        <p:nvPicPr>
          <p:cNvPr id="116" name="Google Shape;116;p20"/>
          <p:cNvPicPr preferRelativeResize="0"/>
          <p:nvPr/>
        </p:nvPicPr>
        <p:blipFill rotWithShape="1">
          <a:blip r:embed="rId2">
            <a:alphaModFix/>
          </a:blip>
          <a:srcRect/>
          <a:stretch/>
        </p:blipFill>
        <p:spPr>
          <a:xfrm>
            <a:off x="6765429" y="3121048"/>
            <a:ext cx="5172000" cy="3505443"/>
          </a:xfrm>
          <a:prstGeom prst="rect">
            <a:avLst/>
          </a:prstGeom>
          <a:noFill/>
          <a:ln>
            <a:noFill/>
          </a:ln>
        </p:spPr>
      </p:pic>
      <p:sp>
        <p:nvSpPr>
          <p:cNvPr id="117" name="Google Shape;117;p20"/>
          <p:cNvSpPr txBox="1">
            <a:spLocks noGrp="1"/>
          </p:cNvSpPr>
          <p:nvPr>
            <p:ph type="body" idx="1"/>
          </p:nvPr>
        </p:nvSpPr>
        <p:spPr>
          <a:xfrm>
            <a:off x="1283800" y="1226633"/>
            <a:ext cx="5958800" cy="4456000"/>
          </a:xfrm>
          <a:prstGeom prst="rect">
            <a:avLst/>
          </a:prstGeom>
          <a:noFill/>
          <a:ln>
            <a:noFill/>
          </a:ln>
        </p:spPr>
        <p:txBody>
          <a:bodyPr spcFirstLastPara="1" wrap="square" lIns="0" tIns="0" rIns="0" bIns="0" anchor="t" anchorCtr="0">
            <a:noAutofit/>
          </a:bodyPr>
          <a:lstStyle>
            <a:lvl1pPr marL="457200" lvl="0" indent="-431800" algn="l">
              <a:lnSpc>
                <a:spcPct val="115000"/>
              </a:lnSpc>
              <a:spcBef>
                <a:spcPts val="800"/>
              </a:spcBef>
              <a:spcAft>
                <a:spcPts val="0"/>
              </a:spcAft>
              <a:buClr>
                <a:schemeClr val="accent5"/>
              </a:buClr>
              <a:buSzPts val="3200"/>
              <a:buChar char="●"/>
              <a:defRPr sz="4267">
                <a:solidFill>
                  <a:schemeClr val="accent5"/>
                </a:solidFill>
              </a:defRPr>
            </a:lvl1pPr>
            <a:lvl2pPr marL="914400" lvl="1" indent="-431800" algn="l">
              <a:lnSpc>
                <a:spcPct val="115000"/>
              </a:lnSpc>
              <a:spcBef>
                <a:spcPts val="0"/>
              </a:spcBef>
              <a:spcAft>
                <a:spcPts val="0"/>
              </a:spcAft>
              <a:buSzPts val="3200"/>
              <a:buChar char="○"/>
              <a:defRPr sz="4267">
                <a:solidFill>
                  <a:schemeClr val="accent5"/>
                </a:solidFill>
              </a:defRPr>
            </a:lvl2pPr>
            <a:lvl3pPr marL="1371600" lvl="2" indent="-431800" algn="l">
              <a:lnSpc>
                <a:spcPct val="115000"/>
              </a:lnSpc>
              <a:spcBef>
                <a:spcPts val="0"/>
              </a:spcBef>
              <a:spcAft>
                <a:spcPts val="0"/>
              </a:spcAft>
              <a:buClr>
                <a:schemeClr val="accent5"/>
              </a:buClr>
              <a:buSzPts val="3200"/>
              <a:buChar char="■"/>
              <a:defRPr sz="4267">
                <a:solidFill>
                  <a:schemeClr val="accent5"/>
                </a:solidFill>
              </a:defRPr>
            </a:lvl3pPr>
            <a:lvl4pPr marL="1828800" lvl="3" indent="-431800" algn="l">
              <a:lnSpc>
                <a:spcPct val="115000"/>
              </a:lnSpc>
              <a:spcBef>
                <a:spcPts val="0"/>
              </a:spcBef>
              <a:spcAft>
                <a:spcPts val="0"/>
              </a:spcAft>
              <a:buClr>
                <a:schemeClr val="accent5"/>
              </a:buClr>
              <a:buSzPts val="3200"/>
              <a:buChar char="●"/>
              <a:defRPr sz="4267">
                <a:solidFill>
                  <a:schemeClr val="accent5"/>
                </a:solidFill>
              </a:defRPr>
            </a:lvl4pPr>
            <a:lvl5pPr marL="2286000" lvl="4" indent="-431800" algn="l">
              <a:lnSpc>
                <a:spcPct val="115000"/>
              </a:lnSpc>
              <a:spcBef>
                <a:spcPts val="0"/>
              </a:spcBef>
              <a:spcAft>
                <a:spcPts val="0"/>
              </a:spcAft>
              <a:buClr>
                <a:schemeClr val="accent5"/>
              </a:buClr>
              <a:buSzPts val="3200"/>
              <a:buChar char="○"/>
              <a:defRPr sz="4267">
                <a:solidFill>
                  <a:schemeClr val="accent5"/>
                </a:solidFill>
              </a:defRPr>
            </a:lvl5pPr>
            <a:lvl6pPr marL="2743200" lvl="5" indent="-431800" algn="l">
              <a:lnSpc>
                <a:spcPct val="115000"/>
              </a:lnSpc>
              <a:spcBef>
                <a:spcPts val="0"/>
              </a:spcBef>
              <a:spcAft>
                <a:spcPts val="0"/>
              </a:spcAft>
              <a:buClr>
                <a:schemeClr val="accent5"/>
              </a:buClr>
              <a:buSzPts val="3200"/>
              <a:buChar char="■"/>
              <a:defRPr sz="4267">
                <a:solidFill>
                  <a:schemeClr val="accent5"/>
                </a:solidFill>
              </a:defRPr>
            </a:lvl6pPr>
            <a:lvl7pPr marL="3200400" lvl="6" indent="-431800" algn="l">
              <a:lnSpc>
                <a:spcPct val="115000"/>
              </a:lnSpc>
              <a:spcBef>
                <a:spcPts val="0"/>
              </a:spcBef>
              <a:spcAft>
                <a:spcPts val="0"/>
              </a:spcAft>
              <a:buClr>
                <a:schemeClr val="accent5"/>
              </a:buClr>
              <a:buSzPts val="3200"/>
              <a:buChar char="●"/>
              <a:defRPr sz="4267">
                <a:solidFill>
                  <a:schemeClr val="accent5"/>
                </a:solidFill>
              </a:defRPr>
            </a:lvl7pPr>
            <a:lvl8pPr marL="3657600" lvl="7" indent="-431800" algn="l">
              <a:lnSpc>
                <a:spcPct val="115000"/>
              </a:lnSpc>
              <a:spcBef>
                <a:spcPts val="0"/>
              </a:spcBef>
              <a:spcAft>
                <a:spcPts val="0"/>
              </a:spcAft>
              <a:buClr>
                <a:schemeClr val="accent5"/>
              </a:buClr>
              <a:buSzPts val="3200"/>
              <a:buChar char="○"/>
              <a:defRPr sz="4267">
                <a:solidFill>
                  <a:schemeClr val="accent5"/>
                </a:solidFill>
              </a:defRPr>
            </a:lvl8pPr>
            <a:lvl9pPr marL="4114800" lvl="8" indent="-431800" algn="l">
              <a:lnSpc>
                <a:spcPct val="115000"/>
              </a:lnSpc>
              <a:spcBef>
                <a:spcPts val="0"/>
              </a:spcBef>
              <a:spcAft>
                <a:spcPts val="0"/>
              </a:spcAft>
              <a:buClr>
                <a:schemeClr val="accent5"/>
              </a:buClr>
              <a:buSzPts val="3200"/>
              <a:buChar char="■"/>
              <a:defRPr sz="4267">
                <a:solidFill>
                  <a:schemeClr val="accent5"/>
                </a:solidFill>
              </a:defRPr>
            </a:lvl9pPr>
          </a:lstStyle>
          <a:p>
            <a:endParaRPr/>
          </a:p>
        </p:txBody>
      </p:sp>
      <p:sp>
        <p:nvSpPr>
          <p:cNvPr id="118" name="Google Shape;118;p20"/>
          <p:cNvSpPr txBox="1"/>
          <p:nvPr/>
        </p:nvSpPr>
        <p:spPr>
          <a:xfrm>
            <a:off x="520761" y="761433"/>
            <a:ext cx="864000" cy="8716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chemeClr val="dk2"/>
              </a:buClr>
              <a:buSzPts val="12800"/>
              <a:buFont typeface="Arial"/>
              <a:buNone/>
            </a:pPr>
            <a:r>
              <a:rPr lang="en-US" sz="12800" b="1" i="0" u="none" strike="noStrike" cap="none">
                <a:solidFill>
                  <a:schemeClr val="dk2"/>
                </a:solidFill>
                <a:latin typeface="Arial"/>
                <a:ea typeface="Arial"/>
                <a:cs typeface="Arial"/>
                <a:sym typeface="Arial"/>
              </a:rPr>
              <a:t>“</a:t>
            </a:r>
            <a:endParaRPr sz="12800" b="1" i="0" u="none" strike="noStrike" cap="none">
              <a:solidFill>
                <a:schemeClr val="dk2"/>
              </a:solidFill>
              <a:latin typeface="Arial"/>
              <a:ea typeface="Arial"/>
              <a:cs typeface="Arial"/>
              <a:sym typeface="Arial"/>
            </a:endParaRPr>
          </a:p>
        </p:txBody>
      </p:sp>
      <p:sp>
        <p:nvSpPr>
          <p:cNvPr id="119" name="Google Shape;119;p20"/>
          <p:cNvSpPr txBox="1">
            <a:spLocks noGrp="1"/>
          </p:cNvSpPr>
          <p:nvPr>
            <p:ph type="sldNum" idx="12"/>
          </p:nvPr>
        </p:nvSpPr>
        <p:spPr>
          <a:xfrm>
            <a:off x="11307445" y="6333135"/>
            <a:ext cx="731600" cy="524800"/>
          </a:xfrm>
          <a:prstGeom prst="rect">
            <a:avLst/>
          </a:prstGeom>
          <a:noFill/>
          <a:ln>
            <a:noFill/>
          </a:ln>
        </p:spPr>
        <p:txBody>
          <a:bodyPr spcFirstLastPara="1" wrap="square" lIns="0" tIns="0" rIns="0" bIns="0" anchor="ctr" anchorCtr="0">
            <a:noAutofit/>
          </a:bodyPr>
          <a:lstStyle>
            <a:lvl1pPr marL="0" lvl="0" indent="0" algn="r">
              <a:buClr>
                <a:schemeClr val="dk2"/>
              </a:buClr>
              <a:buSzPts val="1733"/>
              <a:buFont typeface="Poppins"/>
              <a:buNone/>
              <a:defRPr sz="1733" b="0" i="0" u="none" strike="noStrike" cap="none">
                <a:solidFill>
                  <a:schemeClr val="dk2"/>
                </a:solidFill>
                <a:latin typeface="Poppins"/>
                <a:ea typeface="Poppins"/>
                <a:cs typeface="Poppins"/>
                <a:sym typeface="Poppins"/>
              </a:defRPr>
            </a:lvl1pPr>
            <a:lvl2pPr marL="0" lvl="1" indent="0" algn="r">
              <a:buClr>
                <a:schemeClr val="dk2"/>
              </a:buClr>
              <a:buSzPts val="1733"/>
              <a:buFont typeface="Poppins"/>
              <a:buNone/>
              <a:defRPr sz="1733" b="0" i="0" u="none" strike="noStrike" cap="none">
                <a:solidFill>
                  <a:schemeClr val="dk2"/>
                </a:solidFill>
                <a:latin typeface="Poppins"/>
                <a:ea typeface="Poppins"/>
                <a:cs typeface="Poppins"/>
                <a:sym typeface="Poppins"/>
              </a:defRPr>
            </a:lvl2pPr>
            <a:lvl3pPr marL="0" lvl="2" indent="0" algn="r">
              <a:buClr>
                <a:schemeClr val="dk2"/>
              </a:buClr>
              <a:buSzPts val="1733"/>
              <a:buFont typeface="Poppins"/>
              <a:buNone/>
              <a:defRPr sz="1733" b="0" i="0" u="none" strike="noStrike" cap="none">
                <a:solidFill>
                  <a:schemeClr val="dk2"/>
                </a:solidFill>
                <a:latin typeface="Poppins"/>
                <a:ea typeface="Poppins"/>
                <a:cs typeface="Poppins"/>
                <a:sym typeface="Poppins"/>
              </a:defRPr>
            </a:lvl3pPr>
            <a:lvl4pPr marL="0" lvl="3" indent="0" algn="r">
              <a:buClr>
                <a:schemeClr val="dk2"/>
              </a:buClr>
              <a:buSzPts val="1733"/>
              <a:buFont typeface="Poppins"/>
              <a:buNone/>
              <a:defRPr sz="1733" b="0" i="0" u="none" strike="noStrike" cap="none">
                <a:solidFill>
                  <a:schemeClr val="dk2"/>
                </a:solidFill>
                <a:latin typeface="Poppins"/>
                <a:ea typeface="Poppins"/>
                <a:cs typeface="Poppins"/>
                <a:sym typeface="Poppins"/>
              </a:defRPr>
            </a:lvl4pPr>
            <a:lvl5pPr marL="0" lvl="4" indent="0" algn="r">
              <a:buClr>
                <a:schemeClr val="dk2"/>
              </a:buClr>
              <a:buSzPts val="1733"/>
              <a:buFont typeface="Poppins"/>
              <a:buNone/>
              <a:defRPr sz="1733" b="0" i="0" u="none" strike="noStrike" cap="none">
                <a:solidFill>
                  <a:schemeClr val="dk2"/>
                </a:solidFill>
                <a:latin typeface="Poppins"/>
                <a:ea typeface="Poppins"/>
                <a:cs typeface="Poppins"/>
                <a:sym typeface="Poppins"/>
              </a:defRPr>
            </a:lvl5pPr>
            <a:lvl6pPr marL="0" lvl="5" indent="0" algn="r">
              <a:buClr>
                <a:schemeClr val="dk2"/>
              </a:buClr>
              <a:buSzPts val="1733"/>
              <a:buFont typeface="Poppins"/>
              <a:buNone/>
              <a:defRPr sz="1733" b="0" i="0" u="none" strike="noStrike" cap="none">
                <a:solidFill>
                  <a:schemeClr val="dk2"/>
                </a:solidFill>
                <a:latin typeface="Poppins"/>
                <a:ea typeface="Poppins"/>
                <a:cs typeface="Poppins"/>
                <a:sym typeface="Poppins"/>
              </a:defRPr>
            </a:lvl6pPr>
            <a:lvl7pPr marL="0" lvl="6" indent="0" algn="r">
              <a:buClr>
                <a:schemeClr val="dk2"/>
              </a:buClr>
              <a:buSzPts val="1733"/>
              <a:buFont typeface="Poppins"/>
              <a:buNone/>
              <a:defRPr sz="1733" b="0" i="0" u="none" strike="noStrike" cap="none">
                <a:solidFill>
                  <a:schemeClr val="dk2"/>
                </a:solidFill>
                <a:latin typeface="Poppins"/>
                <a:ea typeface="Poppins"/>
                <a:cs typeface="Poppins"/>
                <a:sym typeface="Poppins"/>
              </a:defRPr>
            </a:lvl7pPr>
            <a:lvl8pPr marL="0" lvl="7" indent="0" algn="r">
              <a:buClr>
                <a:schemeClr val="dk2"/>
              </a:buClr>
              <a:buSzPts val="1733"/>
              <a:buFont typeface="Poppins"/>
              <a:buNone/>
              <a:defRPr sz="1733" b="0" i="0" u="none" strike="noStrike" cap="none">
                <a:solidFill>
                  <a:schemeClr val="dk2"/>
                </a:solidFill>
                <a:latin typeface="Poppins"/>
                <a:ea typeface="Poppins"/>
                <a:cs typeface="Poppins"/>
                <a:sym typeface="Poppins"/>
              </a:defRPr>
            </a:lvl8pPr>
            <a:lvl9pPr marL="0" lvl="8" indent="0" algn="r">
              <a:buClr>
                <a:schemeClr val="dk2"/>
              </a:buClr>
              <a:buSzPts val="1733"/>
              <a:buFont typeface="Poppins"/>
              <a:buNone/>
              <a:defRPr sz="1733" b="0" i="0" u="none" strike="noStrike" cap="none">
                <a:solidFill>
                  <a:schemeClr val="dk2"/>
                </a:solidFill>
                <a:latin typeface="Poppins"/>
                <a:ea typeface="Poppins"/>
                <a:cs typeface="Poppins"/>
                <a:sym typeface="Poppi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 1 column + image mask">
  <p:cSld name="Title + 1 column + image mask">
    <p:bg>
      <p:bgPr>
        <a:solidFill>
          <a:schemeClr val="accent1"/>
        </a:solidFill>
        <a:effectLst/>
      </p:bgPr>
    </p:bg>
    <p:spTree>
      <p:nvGrpSpPr>
        <p:cNvPr id="1" name="Shape 120"/>
        <p:cNvGrpSpPr/>
        <p:nvPr/>
      </p:nvGrpSpPr>
      <p:grpSpPr>
        <a:xfrm>
          <a:off x="0" y="0"/>
          <a:ext cx="0" cy="0"/>
          <a:chOff x="0" y="0"/>
          <a:chExt cx="0" cy="0"/>
        </a:xfrm>
      </p:grpSpPr>
      <p:grpSp>
        <p:nvGrpSpPr>
          <p:cNvPr id="121" name="Google Shape;121;p21"/>
          <p:cNvGrpSpPr/>
          <p:nvPr/>
        </p:nvGrpSpPr>
        <p:grpSpPr>
          <a:xfrm>
            <a:off x="-192" y="5472"/>
            <a:ext cx="12192000" cy="6857984"/>
            <a:chOff x="238125" y="848325"/>
            <a:chExt cx="7143750" cy="4018350"/>
          </a:xfrm>
        </p:grpSpPr>
        <p:sp>
          <p:nvSpPr>
            <p:cNvPr id="122" name="Google Shape;122;p21"/>
            <p:cNvSpPr/>
            <p:nvPr/>
          </p:nvSpPr>
          <p:spPr>
            <a:xfrm>
              <a:off x="238125" y="848325"/>
              <a:ext cx="7143750" cy="4018350"/>
            </a:xfrm>
            <a:custGeom>
              <a:avLst/>
              <a:gdLst/>
              <a:ahLst/>
              <a:cxnLst/>
              <a:rect l="l" t="t" r="r" b="b"/>
              <a:pathLst>
                <a:path w="285750" h="160734" extrusionOk="0">
                  <a:moveTo>
                    <a:pt x="206722" y="15292"/>
                  </a:moveTo>
                  <a:lnTo>
                    <a:pt x="207057" y="15348"/>
                  </a:lnTo>
                  <a:lnTo>
                    <a:pt x="207671" y="15515"/>
                  </a:lnTo>
                  <a:lnTo>
                    <a:pt x="208229" y="15850"/>
                  </a:lnTo>
                  <a:lnTo>
                    <a:pt x="208731" y="16241"/>
                  </a:lnTo>
                  <a:lnTo>
                    <a:pt x="209122" y="16743"/>
                  </a:lnTo>
                  <a:lnTo>
                    <a:pt x="209457" y="17301"/>
                  </a:lnTo>
                  <a:lnTo>
                    <a:pt x="209624" y="17915"/>
                  </a:lnTo>
                  <a:lnTo>
                    <a:pt x="209680" y="18250"/>
                  </a:lnTo>
                  <a:lnTo>
                    <a:pt x="209736" y="18585"/>
                  </a:lnTo>
                  <a:lnTo>
                    <a:pt x="209680" y="18920"/>
                  </a:lnTo>
                  <a:lnTo>
                    <a:pt x="209624" y="19255"/>
                  </a:lnTo>
                  <a:lnTo>
                    <a:pt x="209457" y="19869"/>
                  </a:lnTo>
                  <a:lnTo>
                    <a:pt x="209122" y="20427"/>
                  </a:lnTo>
                  <a:lnTo>
                    <a:pt x="208731" y="20929"/>
                  </a:lnTo>
                  <a:lnTo>
                    <a:pt x="208229" y="21320"/>
                  </a:lnTo>
                  <a:lnTo>
                    <a:pt x="207671" y="21654"/>
                  </a:lnTo>
                  <a:lnTo>
                    <a:pt x="207057" y="21822"/>
                  </a:lnTo>
                  <a:lnTo>
                    <a:pt x="206722" y="21878"/>
                  </a:lnTo>
                  <a:lnTo>
                    <a:pt x="206053" y="21878"/>
                  </a:lnTo>
                  <a:lnTo>
                    <a:pt x="205718" y="21822"/>
                  </a:lnTo>
                  <a:lnTo>
                    <a:pt x="205104" y="21654"/>
                  </a:lnTo>
                  <a:lnTo>
                    <a:pt x="204546" y="21320"/>
                  </a:lnTo>
                  <a:lnTo>
                    <a:pt x="204043" y="20929"/>
                  </a:lnTo>
                  <a:lnTo>
                    <a:pt x="203653" y="20427"/>
                  </a:lnTo>
                  <a:lnTo>
                    <a:pt x="203374" y="19869"/>
                  </a:lnTo>
                  <a:lnTo>
                    <a:pt x="203150" y="19255"/>
                  </a:lnTo>
                  <a:lnTo>
                    <a:pt x="203095" y="18920"/>
                  </a:lnTo>
                  <a:lnTo>
                    <a:pt x="203095" y="18585"/>
                  </a:lnTo>
                  <a:lnTo>
                    <a:pt x="203095" y="18250"/>
                  </a:lnTo>
                  <a:lnTo>
                    <a:pt x="203150" y="17915"/>
                  </a:lnTo>
                  <a:lnTo>
                    <a:pt x="203374" y="17301"/>
                  </a:lnTo>
                  <a:lnTo>
                    <a:pt x="203653" y="16743"/>
                  </a:lnTo>
                  <a:lnTo>
                    <a:pt x="204043" y="16241"/>
                  </a:lnTo>
                  <a:lnTo>
                    <a:pt x="204546" y="15850"/>
                  </a:lnTo>
                  <a:lnTo>
                    <a:pt x="205104" y="15515"/>
                  </a:lnTo>
                  <a:lnTo>
                    <a:pt x="205718" y="15348"/>
                  </a:lnTo>
                  <a:lnTo>
                    <a:pt x="206053" y="15292"/>
                  </a:lnTo>
                  <a:close/>
                  <a:moveTo>
                    <a:pt x="255947" y="30138"/>
                  </a:moveTo>
                  <a:lnTo>
                    <a:pt x="256282" y="30193"/>
                  </a:lnTo>
                  <a:lnTo>
                    <a:pt x="256896" y="30417"/>
                  </a:lnTo>
                  <a:lnTo>
                    <a:pt x="257454" y="30696"/>
                  </a:lnTo>
                  <a:lnTo>
                    <a:pt x="257956" y="31086"/>
                  </a:lnTo>
                  <a:lnTo>
                    <a:pt x="258347" y="31589"/>
                  </a:lnTo>
                  <a:lnTo>
                    <a:pt x="258682" y="32147"/>
                  </a:lnTo>
                  <a:lnTo>
                    <a:pt x="258849" y="32761"/>
                  </a:lnTo>
                  <a:lnTo>
                    <a:pt x="258905" y="33096"/>
                  </a:lnTo>
                  <a:lnTo>
                    <a:pt x="258905" y="33430"/>
                  </a:lnTo>
                  <a:lnTo>
                    <a:pt x="258905" y="33765"/>
                  </a:lnTo>
                  <a:lnTo>
                    <a:pt x="258849" y="34100"/>
                  </a:lnTo>
                  <a:lnTo>
                    <a:pt x="258682" y="34714"/>
                  </a:lnTo>
                  <a:lnTo>
                    <a:pt x="258347" y="35328"/>
                  </a:lnTo>
                  <a:lnTo>
                    <a:pt x="257956" y="35774"/>
                  </a:lnTo>
                  <a:lnTo>
                    <a:pt x="257454" y="36221"/>
                  </a:lnTo>
                  <a:lnTo>
                    <a:pt x="256896" y="36500"/>
                  </a:lnTo>
                  <a:lnTo>
                    <a:pt x="256282" y="36723"/>
                  </a:lnTo>
                  <a:lnTo>
                    <a:pt x="255947" y="36723"/>
                  </a:lnTo>
                  <a:lnTo>
                    <a:pt x="255612" y="36779"/>
                  </a:lnTo>
                  <a:lnTo>
                    <a:pt x="255277" y="36723"/>
                  </a:lnTo>
                  <a:lnTo>
                    <a:pt x="254943" y="36723"/>
                  </a:lnTo>
                  <a:lnTo>
                    <a:pt x="254329" y="36500"/>
                  </a:lnTo>
                  <a:lnTo>
                    <a:pt x="253771" y="36221"/>
                  </a:lnTo>
                  <a:lnTo>
                    <a:pt x="253268" y="35774"/>
                  </a:lnTo>
                  <a:lnTo>
                    <a:pt x="252878" y="35328"/>
                  </a:lnTo>
                  <a:lnTo>
                    <a:pt x="252543" y="34714"/>
                  </a:lnTo>
                  <a:lnTo>
                    <a:pt x="252375" y="34100"/>
                  </a:lnTo>
                  <a:lnTo>
                    <a:pt x="252319" y="33765"/>
                  </a:lnTo>
                  <a:lnTo>
                    <a:pt x="252264" y="33430"/>
                  </a:lnTo>
                  <a:lnTo>
                    <a:pt x="252319" y="33096"/>
                  </a:lnTo>
                  <a:lnTo>
                    <a:pt x="252375" y="32761"/>
                  </a:lnTo>
                  <a:lnTo>
                    <a:pt x="252543" y="32147"/>
                  </a:lnTo>
                  <a:lnTo>
                    <a:pt x="252878" y="31589"/>
                  </a:lnTo>
                  <a:lnTo>
                    <a:pt x="253268" y="31086"/>
                  </a:lnTo>
                  <a:lnTo>
                    <a:pt x="253771" y="30696"/>
                  </a:lnTo>
                  <a:lnTo>
                    <a:pt x="254329" y="30417"/>
                  </a:lnTo>
                  <a:lnTo>
                    <a:pt x="254943" y="30193"/>
                  </a:lnTo>
                  <a:lnTo>
                    <a:pt x="255277" y="30138"/>
                  </a:lnTo>
                  <a:close/>
                  <a:moveTo>
                    <a:pt x="113463" y="32593"/>
                  </a:moveTo>
                  <a:lnTo>
                    <a:pt x="113798" y="32649"/>
                  </a:lnTo>
                  <a:lnTo>
                    <a:pt x="114412" y="32817"/>
                  </a:lnTo>
                  <a:lnTo>
                    <a:pt x="115026" y="33151"/>
                  </a:lnTo>
                  <a:lnTo>
                    <a:pt x="115472" y="33542"/>
                  </a:lnTo>
                  <a:lnTo>
                    <a:pt x="115919" y="34044"/>
                  </a:lnTo>
                  <a:lnTo>
                    <a:pt x="116198" y="34602"/>
                  </a:lnTo>
                  <a:lnTo>
                    <a:pt x="116365" y="35216"/>
                  </a:lnTo>
                  <a:lnTo>
                    <a:pt x="116421" y="35551"/>
                  </a:lnTo>
                  <a:lnTo>
                    <a:pt x="116477" y="35886"/>
                  </a:lnTo>
                  <a:lnTo>
                    <a:pt x="116421" y="36221"/>
                  </a:lnTo>
                  <a:lnTo>
                    <a:pt x="116365" y="36556"/>
                  </a:lnTo>
                  <a:lnTo>
                    <a:pt x="116198" y="37170"/>
                  </a:lnTo>
                  <a:lnTo>
                    <a:pt x="115919" y="37728"/>
                  </a:lnTo>
                  <a:lnTo>
                    <a:pt x="115472" y="38230"/>
                  </a:lnTo>
                  <a:lnTo>
                    <a:pt x="115026" y="38621"/>
                  </a:lnTo>
                  <a:lnTo>
                    <a:pt x="114412" y="38956"/>
                  </a:lnTo>
                  <a:lnTo>
                    <a:pt x="113798" y="39123"/>
                  </a:lnTo>
                  <a:lnTo>
                    <a:pt x="113463" y="39179"/>
                  </a:lnTo>
                  <a:lnTo>
                    <a:pt x="112793" y="39179"/>
                  </a:lnTo>
                  <a:lnTo>
                    <a:pt x="112458" y="39123"/>
                  </a:lnTo>
                  <a:lnTo>
                    <a:pt x="111844" y="38956"/>
                  </a:lnTo>
                  <a:lnTo>
                    <a:pt x="111286" y="38621"/>
                  </a:lnTo>
                  <a:lnTo>
                    <a:pt x="110784" y="38230"/>
                  </a:lnTo>
                  <a:lnTo>
                    <a:pt x="110393" y="37728"/>
                  </a:lnTo>
                  <a:lnTo>
                    <a:pt x="110114" y="37170"/>
                  </a:lnTo>
                  <a:lnTo>
                    <a:pt x="109891" y="36556"/>
                  </a:lnTo>
                  <a:lnTo>
                    <a:pt x="109835" y="36221"/>
                  </a:lnTo>
                  <a:lnTo>
                    <a:pt x="109835" y="35886"/>
                  </a:lnTo>
                  <a:lnTo>
                    <a:pt x="109835" y="35551"/>
                  </a:lnTo>
                  <a:lnTo>
                    <a:pt x="109891" y="35216"/>
                  </a:lnTo>
                  <a:lnTo>
                    <a:pt x="110114" y="34602"/>
                  </a:lnTo>
                  <a:lnTo>
                    <a:pt x="110393" y="34044"/>
                  </a:lnTo>
                  <a:lnTo>
                    <a:pt x="110784" y="33542"/>
                  </a:lnTo>
                  <a:lnTo>
                    <a:pt x="111286" y="33151"/>
                  </a:lnTo>
                  <a:lnTo>
                    <a:pt x="111844" y="32817"/>
                  </a:lnTo>
                  <a:lnTo>
                    <a:pt x="112458" y="32649"/>
                  </a:lnTo>
                  <a:lnTo>
                    <a:pt x="112793" y="32593"/>
                  </a:lnTo>
                  <a:close/>
                  <a:moveTo>
                    <a:pt x="120328" y="48611"/>
                  </a:moveTo>
                  <a:lnTo>
                    <a:pt x="120886" y="48722"/>
                  </a:lnTo>
                  <a:lnTo>
                    <a:pt x="121444" y="48834"/>
                  </a:lnTo>
                  <a:lnTo>
                    <a:pt x="121946" y="49057"/>
                  </a:lnTo>
                  <a:lnTo>
                    <a:pt x="122393" y="49281"/>
                  </a:lnTo>
                  <a:lnTo>
                    <a:pt x="122895" y="49560"/>
                  </a:lnTo>
                  <a:lnTo>
                    <a:pt x="123286" y="49895"/>
                  </a:lnTo>
                  <a:lnTo>
                    <a:pt x="123676" y="50229"/>
                  </a:lnTo>
                  <a:lnTo>
                    <a:pt x="124067" y="50620"/>
                  </a:lnTo>
                  <a:lnTo>
                    <a:pt x="124346" y="51067"/>
                  </a:lnTo>
                  <a:lnTo>
                    <a:pt x="124625" y="51513"/>
                  </a:lnTo>
                  <a:lnTo>
                    <a:pt x="124904" y="52015"/>
                  </a:lnTo>
                  <a:lnTo>
                    <a:pt x="125071" y="52518"/>
                  </a:lnTo>
                  <a:lnTo>
                    <a:pt x="125183" y="53020"/>
                  </a:lnTo>
                  <a:lnTo>
                    <a:pt x="125295" y="53578"/>
                  </a:lnTo>
                  <a:lnTo>
                    <a:pt x="125295" y="54136"/>
                  </a:lnTo>
                  <a:lnTo>
                    <a:pt x="125295" y="54750"/>
                  </a:lnTo>
                  <a:lnTo>
                    <a:pt x="125183" y="55252"/>
                  </a:lnTo>
                  <a:lnTo>
                    <a:pt x="125071" y="55810"/>
                  </a:lnTo>
                  <a:lnTo>
                    <a:pt x="124904" y="56313"/>
                  </a:lnTo>
                  <a:lnTo>
                    <a:pt x="124625" y="56815"/>
                  </a:lnTo>
                  <a:lnTo>
                    <a:pt x="124346" y="57261"/>
                  </a:lnTo>
                  <a:lnTo>
                    <a:pt x="124067" y="57708"/>
                  </a:lnTo>
                  <a:lnTo>
                    <a:pt x="123676" y="58099"/>
                  </a:lnTo>
                  <a:lnTo>
                    <a:pt x="123286" y="58434"/>
                  </a:lnTo>
                  <a:lnTo>
                    <a:pt x="122895" y="58768"/>
                  </a:lnTo>
                  <a:lnTo>
                    <a:pt x="122393" y="59047"/>
                  </a:lnTo>
                  <a:lnTo>
                    <a:pt x="121946" y="59271"/>
                  </a:lnTo>
                  <a:lnTo>
                    <a:pt x="121444" y="59438"/>
                  </a:lnTo>
                  <a:lnTo>
                    <a:pt x="120886" y="59606"/>
                  </a:lnTo>
                  <a:lnTo>
                    <a:pt x="120328" y="59661"/>
                  </a:lnTo>
                  <a:lnTo>
                    <a:pt x="119769" y="59717"/>
                  </a:lnTo>
                  <a:lnTo>
                    <a:pt x="119211" y="59661"/>
                  </a:lnTo>
                  <a:lnTo>
                    <a:pt x="118653" y="59606"/>
                  </a:lnTo>
                  <a:lnTo>
                    <a:pt x="118095" y="59438"/>
                  </a:lnTo>
                  <a:lnTo>
                    <a:pt x="117593" y="59271"/>
                  </a:lnTo>
                  <a:lnTo>
                    <a:pt x="117146" y="59047"/>
                  </a:lnTo>
                  <a:lnTo>
                    <a:pt x="116644" y="58768"/>
                  </a:lnTo>
                  <a:lnTo>
                    <a:pt x="116253" y="58434"/>
                  </a:lnTo>
                  <a:lnTo>
                    <a:pt x="115863" y="58099"/>
                  </a:lnTo>
                  <a:lnTo>
                    <a:pt x="115472" y="57708"/>
                  </a:lnTo>
                  <a:lnTo>
                    <a:pt x="115193" y="57261"/>
                  </a:lnTo>
                  <a:lnTo>
                    <a:pt x="114914" y="56815"/>
                  </a:lnTo>
                  <a:lnTo>
                    <a:pt x="114635" y="56313"/>
                  </a:lnTo>
                  <a:lnTo>
                    <a:pt x="114467" y="55810"/>
                  </a:lnTo>
                  <a:lnTo>
                    <a:pt x="114356" y="55252"/>
                  </a:lnTo>
                  <a:lnTo>
                    <a:pt x="114244" y="54750"/>
                  </a:lnTo>
                  <a:lnTo>
                    <a:pt x="114244" y="54136"/>
                  </a:lnTo>
                  <a:lnTo>
                    <a:pt x="114244" y="53578"/>
                  </a:lnTo>
                  <a:lnTo>
                    <a:pt x="114356" y="53020"/>
                  </a:lnTo>
                  <a:lnTo>
                    <a:pt x="114467" y="52518"/>
                  </a:lnTo>
                  <a:lnTo>
                    <a:pt x="114635" y="52015"/>
                  </a:lnTo>
                  <a:lnTo>
                    <a:pt x="114914" y="51513"/>
                  </a:lnTo>
                  <a:lnTo>
                    <a:pt x="115193" y="51067"/>
                  </a:lnTo>
                  <a:lnTo>
                    <a:pt x="115472" y="50620"/>
                  </a:lnTo>
                  <a:lnTo>
                    <a:pt x="115863" y="50229"/>
                  </a:lnTo>
                  <a:lnTo>
                    <a:pt x="116253" y="49895"/>
                  </a:lnTo>
                  <a:lnTo>
                    <a:pt x="116644" y="49560"/>
                  </a:lnTo>
                  <a:lnTo>
                    <a:pt x="117146" y="49281"/>
                  </a:lnTo>
                  <a:lnTo>
                    <a:pt x="117593" y="49057"/>
                  </a:lnTo>
                  <a:lnTo>
                    <a:pt x="118095" y="48834"/>
                  </a:lnTo>
                  <a:lnTo>
                    <a:pt x="118653" y="48722"/>
                  </a:lnTo>
                  <a:lnTo>
                    <a:pt x="119211" y="48611"/>
                  </a:lnTo>
                  <a:close/>
                  <a:moveTo>
                    <a:pt x="267109" y="134782"/>
                  </a:moveTo>
                  <a:lnTo>
                    <a:pt x="267667" y="134838"/>
                  </a:lnTo>
                  <a:lnTo>
                    <a:pt x="268226" y="134894"/>
                  </a:lnTo>
                  <a:lnTo>
                    <a:pt x="268728" y="135061"/>
                  </a:lnTo>
                  <a:lnTo>
                    <a:pt x="269286" y="135229"/>
                  </a:lnTo>
                  <a:lnTo>
                    <a:pt x="269732" y="135452"/>
                  </a:lnTo>
                  <a:lnTo>
                    <a:pt x="270235" y="135731"/>
                  </a:lnTo>
                  <a:lnTo>
                    <a:pt x="270625" y="136066"/>
                  </a:lnTo>
                  <a:lnTo>
                    <a:pt x="271016" y="136401"/>
                  </a:lnTo>
                  <a:lnTo>
                    <a:pt x="271407" y="136791"/>
                  </a:lnTo>
                  <a:lnTo>
                    <a:pt x="271686" y="137238"/>
                  </a:lnTo>
                  <a:lnTo>
                    <a:pt x="271965" y="137684"/>
                  </a:lnTo>
                  <a:lnTo>
                    <a:pt x="272244" y="138187"/>
                  </a:lnTo>
                  <a:lnTo>
                    <a:pt x="272411" y="138689"/>
                  </a:lnTo>
                  <a:lnTo>
                    <a:pt x="272523" y="139191"/>
                  </a:lnTo>
                  <a:lnTo>
                    <a:pt x="272635" y="139749"/>
                  </a:lnTo>
                  <a:lnTo>
                    <a:pt x="272635" y="140363"/>
                  </a:lnTo>
                  <a:lnTo>
                    <a:pt x="272635" y="140921"/>
                  </a:lnTo>
                  <a:lnTo>
                    <a:pt x="272523" y="141479"/>
                  </a:lnTo>
                  <a:lnTo>
                    <a:pt x="272411" y="141982"/>
                  </a:lnTo>
                  <a:lnTo>
                    <a:pt x="272244" y="142484"/>
                  </a:lnTo>
                  <a:lnTo>
                    <a:pt x="271965" y="142986"/>
                  </a:lnTo>
                  <a:lnTo>
                    <a:pt x="271686" y="143433"/>
                  </a:lnTo>
                  <a:lnTo>
                    <a:pt x="271407" y="143879"/>
                  </a:lnTo>
                  <a:lnTo>
                    <a:pt x="271016" y="144270"/>
                  </a:lnTo>
                  <a:lnTo>
                    <a:pt x="270625" y="144605"/>
                  </a:lnTo>
                  <a:lnTo>
                    <a:pt x="270235" y="144940"/>
                  </a:lnTo>
                  <a:lnTo>
                    <a:pt x="269732" y="145219"/>
                  </a:lnTo>
                  <a:lnTo>
                    <a:pt x="269286" y="145442"/>
                  </a:lnTo>
                  <a:lnTo>
                    <a:pt x="268728" y="145665"/>
                  </a:lnTo>
                  <a:lnTo>
                    <a:pt x="268226" y="145777"/>
                  </a:lnTo>
                  <a:lnTo>
                    <a:pt x="267667" y="145833"/>
                  </a:lnTo>
                  <a:lnTo>
                    <a:pt x="267109" y="145888"/>
                  </a:lnTo>
                  <a:lnTo>
                    <a:pt x="266551" y="145833"/>
                  </a:lnTo>
                  <a:lnTo>
                    <a:pt x="265993" y="145777"/>
                  </a:lnTo>
                  <a:lnTo>
                    <a:pt x="265435" y="145665"/>
                  </a:lnTo>
                  <a:lnTo>
                    <a:pt x="264933" y="145442"/>
                  </a:lnTo>
                  <a:lnTo>
                    <a:pt x="264430" y="145219"/>
                  </a:lnTo>
                  <a:lnTo>
                    <a:pt x="263984" y="144940"/>
                  </a:lnTo>
                  <a:lnTo>
                    <a:pt x="263593" y="144605"/>
                  </a:lnTo>
                  <a:lnTo>
                    <a:pt x="263203" y="144270"/>
                  </a:lnTo>
                  <a:lnTo>
                    <a:pt x="262812" y="143879"/>
                  </a:lnTo>
                  <a:lnTo>
                    <a:pt x="262477" y="143433"/>
                  </a:lnTo>
                  <a:lnTo>
                    <a:pt x="262198" y="142986"/>
                  </a:lnTo>
                  <a:lnTo>
                    <a:pt x="261975" y="142484"/>
                  </a:lnTo>
                  <a:lnTo>
                    <a:pt x="261807" y="141982"/>
                  </a:lnTo>
                  <a:lnTo>
                    <a:pt x="261640" y="141479"/>
                  </a:lnTo>
                  <a:lnTo>
                    <a:pt x="261584" y="140921"/>
                  </a:lnTo>
                  <a:lnTo>
                    <a:pt x="261528" y="140363"/>
                  </a:lnTo>
                  <a:lnTo>
                    <a:pt x="261584" y="139749"/>
                  </a:lnTo>
                  <a:lnTo>
                    <a:pt x="261640" y="139191"/>
                  </a:lnTo>
                  <a:lnTo>
                    <a:pt x="261807" y="138689"/>
                  </a:lnTo>
                  <a:lnTo>
                    <a:pt x="261975" y="138187"/>
                  </a:lnTo>
                  <a:lnTo>
                    <a:pt x="262198" y="137684"/>
                  </a:lnTo>
                  <a:lnTo>
                    <a:pt x="262477" y="137238"/>
                  </a:lnTo>
                  <a:lnTo>
                    <a:pt x="262812" y="136791"/>
                  </a:lnTo>
                  <a:lnTo>
                    <a:pt x="263203" y="136401"/>
                  </a:lnTo>
                  <a:lnTo>
                    <a:pt x="263593" y="136066"/>
                  </a:lnTo>
                  <a:lnTo>
                    <a:pt x="263984" y="135731"/>
                  </a:lnTo>
                  <a:lnTo>
                    <a:pt x="264430" y="135452"/>
                  </a:lnTo>
                  <a:lnTo>
                    <a:pt x="264933" y="135229"/>
                  </a:lnTo>
                  <a:lnTo>
                    <a:pt x="265435" y="135061"/>
                  </a:lnTo>
                  <a:lnTo>
                    <a:pt x="265993" y="134894"/>
                  </a:lnTo>
                  <a:lnTo>
                    <a:pt x="266551" y="134838"/>
                  </a:lnTo>
                  <a:lnTo>
                    <a:pt x="267109" y="134782"/>
                  </a:lnTo>
                  <a:close/>
                  <a:moveTo>
                    <a:pt x="165199" y="11385"/>
                  </a:moveTo>
                  <a:lnTo>
                    <a:pt x="166594" y="11441"/>
                  </a:lnTo>
                  <a:lnTo>
                    <a:pt x="167934" y="11497"/>
                  </a:lnTo>
                  <a:lnTo>
                    <a:pt x="169273" y="11664"/>
                  </a:lnTo>
                  <a:lnTo>
                    <a:pt x="170613" y="11888"/>
                  </a:lnTo>
                  <a:lnTo>
                    <a:pt x="171952" y="12167"/>
                  </a:lnTo>
                  <a:lnTo>
                    <a:pt x="173292" y="12446"/>
                  </a:lnTo>
                  <a:lnTo>
                    <a:pt x="174631" y="12781"/>
                  </a:lnTo>
                  <a:lnTo>
                    <a:pt x="175971" y="13171"/>
                  </a:lnTo>
                  <a:lnTo>
                    <a:pt x="177254" y="13618"/>
                  </a:lnTo>
                  <a:lnTo>
                    <a:pt x="179877" y="14567"/>
                  </a:lnTo>
                  <a:lnTo>
                    <a:pt x="182445" y="15627"/>
                  </a:lnTo>
                  <a:lnTo>
                    <a:pt x="185012" y="16743"/>
                  </a:lnTo>
                  <a:lnTo>
                    <a:pt x="186630" y="17469"/>
                  </a:lnTo>
                  <a:lnTo>
                    <a:pt x="188249" y="18306"/>
                  </a:lnTo>
                  <a:lnTo>
                    <a:pt x="189867" y="19143"/>
                  </a:lnTo>
                  <a:lnTo>
                    <a:pt x="191430" y="20036"/>
                  </a:lnTo>
                  <a:lnTo>
                    <a:pt x="194556" y="21822"/>
                  </a:lnTo>
                  <a:lnTo>
                    <a:pt x="197569" y="23719"/>
                  </a:lnTo>
                  <a:lnTo>
                    <a:pt x="203653" y="27570"/>
                  </a:lnTo>
                  <a:lnTo>
                    <a:pt x="206722" y="29468"/>
                  </a:lnTo>
                  <a:lnTo>
                    <a:pt x="209848" y="31254"/>
                  </a:lnTo>
                  <a:lnTo>
                    <a:pt x="211522" y="32147"/>
                  </a:lnTo>
                  <a:lnTo>
                    <a:pt x="213252" y="32872"/>
                  </a:lnTo>
                  <a:lnTo>
                    <a:pt x="215038" y="33598"/>
                  </a:lnTo>
                  <a:lnTo>
                    <a:pt x="216824" y="34156"/>
                  </a:lnTo>
                  <a:lnTo>
                    <a:pt x="218666" y="34658"/>
                  </a:lnTo>
                  <a:lnTo>
                    <a:pt x="220563" y="35105"/>
                  </a:lnTo>
                  <a:lnTo>
                    <a:pt x="222405" y="35551"/>
                  </a:lnTo>
                  <a:lnTo>
                    <a:pt x="224303" y="35886"/>
                  </a:lnTo>
                  <a:lnTo>
                    <a:pt x="228098" y="36500"/>
                  </a:lnTo>
                  <a:lnTo>
                    <a:pt x="231949" y="37002"/>
                  </a:lnTo>
                  <a:lnTo>
                    <a:pt x="235688" y="37560"/>
                  </a:lnTo>
                  <a:lnTo>
                    <a:pt x="237530" y="37895"/>
                  </a:lnTo>
                  <a:lnTo>
                    <a:pt x="239316" y="38230"/>
                  </a:lnTo>
                  <a:lnTo>
                    <a:pt x="241269" y="38621"/>
                  </a:lnTo>
                  <a:lnTo>
                    <a:pt x="243278" y="39067"/>
                  </a:lnTo>
                  <a:lnTo>
                    <a:pt x="245232" y="39570"/>
                  </a:lnTo>
                  <a:lnTo>
                    <a:pt x="247185" y="40072"/>
                  </a:lnTo>
                  <a:lnTo>
                    <a:pt x="249138" y="40686"/>
                  </a:lnTo>
                  <a:lnTo>
                    <a:pt x="251092" y="41300"/>
                  </a:lnTo>
                  <a:lnTo>
                    <a:pt x="252989" y="41969"/>
                  </a:lnTo>
                  <a:lnTo>
                    <a:pt x="254887" y="42751"/>
                  </a:lnTo>
                  <a:lnTo>
                    <a:pt x="256729" y="43588"/>
                  </a:lnTo>
                  <a:lnTo>
                    <a:pt x="258570" y="44481"/>
                  </a:lnTo>
                  <a:lnTo>
                    <a:pt x="260356" y="45430"/>
                  </a:lnTo>
                  <a:lnTo>
                    <a:pt x="262086" y="46490"/>
                  </a:lnTo>
                  <a:lnTo>
                    <a:pt x="263761" y="47606"/>
                  </a:lnTo>
                  <a:lnTo>
                    <a:pt x="265435" y="48890"/>
                  </a:lnTo>
                  <a:lnTo>
                    <a:pt x="266998" y="50174"/>
                  </a:lnTo>
                  <a:lnTo>
                    <a:pt x="268560" y="51625"/>
                  </a:lnTo>
                  <a:lnTo>
                    <a:pt x="269453" y="52518"/>
                  </a:lnTo>
                  <a:lnTo>
                    <a:pt x="270290" y="53466"/>
                  </a:lnTo>
                  <a:lnTo>
                    <a:pt x="271128" y="54471"/>
                  </a:lnTo>
                  <a:lnTo>
                    <a:pt x="271909" y="55476"/>
                  </a:lnTo>
                  <a:lnTo>
                    <a:pt x="272690" y="56536"/>
                  </a:lnTo>
                  <a:lnTo>
                    <a:pt x="273416" y="57596"/>
                  </a:lnTo>
                  <a:lnTo>
                    <a:pt x="274086" y="58657"/>
                  </a:lnTo>
                  <a:lnTo>
                    <a:pt x="274755" y="59829"/>
                  </a:lnTo>
                  <a:lnTo>
                    <a:pt x="275369" y="60945"/>
                  </a:lnTo>
                  <a:lnTo>
                    <a:pt x="275983" y="62117"/>
                  </a:lnTo>
                  <a:lnTo>
                    <a:pt x="276541" y="63345"/>
                  </a:lnTo>
                  <a:lnTo>
                    <a:pt x="277044" y="64517"/>
                  </a:lnTo>
                  <a:lnTo>
                    <a:pt x="277546" y="65800"/>
                  </a:lnTo>
                  <a:lnTo>
                    <a:pt x="277992" y="67028"/>
                  </a:lnTo>
                  <a:lnTo>
                    <a:pt x="278383" y="68312"/>
                  </a:lnTo>
                  <a:lnTo>
                    <a:pt x="278774" y="69596"/>
                  </a:lnTo>
                  <a:lnTo>
                    <a:pt x="279109" y="70879"/>
                  </a:lnTo>
                  <a:lnTo>
                    <a:pt x="279388" y="72163"/>
                  </a:lnTo>
                  <a:lnTo>
                    <a:pt x="279667" y="73502"/>
                  </a:lnTo>
                  <a:lnTo>
                    <a:pt x="279890" y="74786"/>
                  </a:lnTo>
                  <a:lnTo>
                    <a:pt x="280057" y="76125"/>
                  </a:lnTo>
                  <a:lnTo>
                    <a:pt x="280225" y="77465"/>
                  </a:lnTo>
                  <a:lnTo>
                    <a:pt x="280281" y="78804"/>
                  </a:lnTo>
                  <a:lnTo>
                    <a:pt x="280392" y="80144"/>
                  </a:lnTo>
                  <a:lnTo>
                    <a:pt x="280392" y="81539"/>
                  </a:lnTo>
                  <a:lnTo>
                    <a:pt x="280392" y="82878"/>
                  </a:lnTo>
                  <a:lnTo>
                    <a:pt x="280336" y="84218"/>
                  </a:lnTo>
                  <a:lnTo>
                    <a:pt x="280225" y="85557"/>
                  </a:lnTo>
                  <a:lnTo>
                    <a:pt x="280057" y="86897"/>
                  </a:lnTo>
                  <a:lnTo>
                    <a:pt x="279890" y="88180"/>
                  </a:lnTo>
                  <a:lnTo>
                    <a:pt x="279667" y="89520"/>
                  </a:lnTo>
                  <a:lnTo>
                    <a:pt x="279388" y="90859"/>
                  </a:lnTo>
                  <a:lnTo>
                    <a:pt x="279053" y="92199"/>
                  </a:lnTo>
                  <a:lnTo>
                    <a:pt x="278662" y="93538"/>
                  </a:lnTo>
                  <a:lnTo>
                    <a:pt x="278271" y="94878"/>
                  </a:lnTo>
                  <a:lnTo>
                    <a:pt x="277825" y="96217"/>
                  </a:lnTo>
                  <a:lnTo>
                    <a:pt x="277323" y="97501"/>
                  </a:lnTo>
                  <a:lnTo>
                    <a:pt x="276820" y="98784"/>
                  </a:lnTo>
                  <a:lnTo>
                    <a:pt x="275704" y="101296"/>
                  </a:lnTo>
                  <a:lnTo>
                    <a:pt x="274532" y="103807"/>
                  </a:lnTo>
                  <a:lnTo>
                    <a:pt x="273248" y="106263"/>
                  </a:lnTo>
                  <a:lnTo>
                    <a:pt x="271909" y="108663"/>
                  </a:lnTo>
                  <a:lnTo>
                    <a:pt x="270514" y="111007"/>
                  </a:lnTo>
                  <a:lnTo>
                    <a:pt x="268393" y="114467"/>
                  </a:lnTo>
                  <a:lnTo>
                    <a:pt x="266216" y="117872"/>
                  </a:lnTo>
                  <a:lnTo>
                    <a:pt x="263984" y="121220"/>
                  </a:lnTo>
                  <a:lnTo>
                    <a:pt x="261696" y="124569"/>
                  </a:lnTo>
                  <a:lnTo>
                    <a:pt x="259352" y="127806"/>
                  </a:lnTo>
                  <a:lnTo>
                    <a:pt x="256952" y="131043"/>
                  </a:lnTo>
                  <a:lnTo>
                    <a:pt x="254496" y="134168"/>
                  </a:lnTo>
                  <a:lnTo>
                    <a:pt x="251929" y="137238"/>
                  </a:lnTo>
                  <a:lnTo>
                    <a:pt x="250366" y="139135"/>
                  </a:lnTo>
                  <a:lnTo>
                    <a:pt x="248748" y="140921"/>
                  </a:lnTo>
                  <a:lnTo>
                    <a:pt x="247073" y="142707"/>
                  </a:lnTo>
                  <a:lnTo>
                    <a:pt x="246180" y="143544"/>
                  </a:lnTo>
                  <a:lnTo>
                    <a:pt x="245287" y="144326"/>
                  </a:lnTo>
                  <a:lnTo>
                    <a:pt x="244394" y="145107"/>
                  </a:lnTo>
                  <a:lnTo>
                    <a:pt x="243446" y="145833"/>
                  </a:lnTo>
                  <a:lnTo>
                    <a:pt x="242497" y="146558"/>
                  </a:lnTo>
                  <a:lnTo>
                    <a:pt x="241548" y="147172"/>
                  </a:lnTo>
                  <a:lnTo>
                    <a:pt x="240543" y="147786"/>
                  </a:lnTo>
                  <a:lnTo>
                    <a:pt x="239539" y="148288"/>
                  </a:lnTo>
                  <a:lnTo>
                    <a:pt x="238478" y="148791"/>
                  </a:lnTo>
                  <a:lnTo>
                    <a:pt x="237418" y="149181"/>
                  </a:lnTo>
                  <a:lnTo>
                    <a:pt x="236246" y="149572"/>
                  </a:lnTo>
                  <a:lnTo>
                    <a:pt x="235074" y="149851"/>
                  </a:lnTo>
                  <a:lnTo>
                    <a:pt x="233846" y="150018"/>
                  </a:lnTo>
                  <a:lnTo>
                    <a:pt x="232674" y="150186"/>
                  </a:lnTo>
                  <a:lnTo>
                    <a:pt x="231446" y="150242"/>
                  </a:lnTo>
                  <a:lnTo>
                    <a:pt x="230274" y="150242"/>
                  </a:lnTo>
                  <a:lnTo>
                    <a:pt x="229046" y="150186"/>
                  </a:lnTo>
                  <a:lnTo>
                    <a:pt x="227819" y="150018"/>
                  </a:lnTo>
                  <a:lnTo>
                    <a:pt x="226647" y="149851"/>
                  </a:lnTo>
                  <a:lnTo>
                    <a:pt x="225419" y="149628"/>
                  </a:lnTo>
                  <a:lnTo>
                    <a:pt x="224247" y="149349"/>
                  </a:lnTo>
                  <a:lnTo>
                    <a:pt x="223019" y="149014"/>
                  </a:lnTo>
                  <a:lnTo>
                    <a:pt x="221847" y="148623"/>
                  </a:lnTo>
                  <a:lnTo>
                    <a:pt x="220675" y="148232"/>
                  </a:lnTo>
                  <a:lnTo>
                    <a:pt x="219503" y="147786"/>
                  </a:lnTo>
                  <a:lnTo>
                    <a:pt x="218387" y="147340"/>
                  </a:lnTo>
                  <a:lnTo>
                    <a:pt x="216154" y="146279"/>
                  </a:lnTo>
                  <a:lnTo>
                    <a:pt x="213922" y="145219"/>
                  </a:lnTo>
                  <a:lnTo>
                    <a:pt x="211689" y="144047"/>
                  </a:lnTo>
                  <a:lnTo>
                    <a:pt x="209513" y="142875"/>
                  </a:lnTo>
                  <a:lnTo>
                    <a:pt x="207280" y="141703"/>
                  </a:lnTo>
                  <a:lnTo>
                    <a:pt x="205104" y="140586"/>
                  </a:lnTo>
                  <a:lnTo>
                    <a:pt x="202871" y="139526"/>
                  </a:lnTo>
                  <a:lnTo>
                    <a:pt x="200639" y="138521"/>
                  </a:lnTo>
                  <a:lnTo>
                    <a:pt x="198574" y="137684"/>
                  </a:lnTo>
                  <a:lnTo>
                    <a:pt x="196565" y="137015"/>
                  </a:lnTo>
                  <a:lnTo>
                    <a:pt x="194500" y="136345"/>
                  </a:lnTo>
                  <a:lnTo>
                    <a:pt x="192435" y="135843"/>
                  </a:lnTo>
                  <a:lnTo>
                    <a:pt x="190314" y="135396"/>
                  </a:lnTo>
                  <a:lnTo>
                    <a:pt x="188249" y="135005"/>
                  </a:lnTo>
                  <a:lnTo>
                    <a:pt x="186128" y="134726"/>
                  </a:lnTo>
                  <a:lnTo>
                    <a:pt x="184007" y="134559"/>
                  </a:lnTo>
                  <a:lnTo>
                    <a:pt x="182333" y="134447"/>
                  </a:lnTo>
                  <a:lnTo>
                    <a:pt x="180715" y="134447"/>
                  </a:lnTo>
                  <a:lnTo>
                    <a:pt x="179040" y="134559"/>
                  </a:lnTo>
                  <a:lnTo>
                    <a:pt x="177422" y="134726"/>
                  </a:lnTo>
                  <a:lnTo>
                    <a:pt x="175859" y="135005"/>
                  </a:lnTo>
                  <a:lnTo>
                    <a:pt x="175022" y="135229"/>
                  </a:lnTo>
                  <a:lnTo>
                    <a:pt x="174241" y="135452"/>
                  </a:lnTo>
                  <a:lnTo>
                    <a:pt x="173515" y="135731"/>
                  </a:lnTo>
                  <a:lnTo>
                    <a:pt x="172734" y="136066"/>
                  </a:lnTo>
                  <a:lnTo>
                    <a:pt x="172008" y="136401"/>
                  </a:lnTo>
                  <a:lnTo>
                    <a:pt x="171227" y="136791"/>
                  </a:lnTo>
                  <a:lnTo>
                    <a:pt x="170501" y="137238"/>
                  </a:lnTo>
                  <a:lnTo>
                    <a:pt x="169720" y="137796"/>
                  </a:lnTo>
                  <a:lnTo>
                    <a:pt x="168994" y="138354"/>
                  </a:lnTo>
                  <a:lnTo>
                    <a:pt x="168325" y="138912"/>
                  </a:lnTo>
                  <a:lnTo>
                    <a:pt x="166929" y="140140"/>
                  </a:lnTo>
                  <a:lnTo>
                    <a:pt x="165590" y="141424"/>
                  </a:lnTo>
                  <a:lnTo>
                    <a:pt x="164195" y="142651"/>
                  </a:lnTo>
                  <a:lnTo>
                    <a:pt x="162855" y="143879"/>
                  </a:lnTo>
                  <a:lnTo>
                    <a:pt x="162130" y="144493"/>
                  </a:lnTo>
                  <a:lnTo>
                    <a:pt x="161404" y="145051"/>
                  </a:lnTo>
                  <a:lnTo>
                    <a:pt x="160679" y="145554"/>
                  </a:lnTo>
                  <a:lnTo>
                    <a:pt x="159897" y="146056"/>
                  </a:lnTo>
                  <a:lnTo>
                    <a:pt x="159172" y="146447"/>
                  </a:lnTo>
                  <a:lnTo>
                    <a:pt x="158390" y="146781"/>
                  </a:lnTo>
                  <a:lnTo>
                    <a:pt x="157609" y="147116"/>
                  </a:lnTo>
                  <a:lnTo>
                    <a:pt x="156828" y="147395"/>
                  </a:lnTo>
                  <a:lnTo>
                    <a:pt x="156046" y="147674"/>
                  </a:lnTo>
                  <a:lnTo>
                    <a:pt x="155209" y="147842"/>
                  </a:lnTo>
                  <a:lnTo>
                    <a:pt x="154428" y="148009"/>
                  </a:lnTo>
                  <a:lnTo>
                    <a:pt x="153591" y="148177"/>
                  </a:lnTo>
                  <a:lnTo>
                    <a:pt x="151916" y="148344"/>
                  </a:lnTo>
                  <a:lnTo>
                    <a:pt x="150242" y="148456"/>
                  </a:lnTo>
                  <a:lnTo>
                    <a:pt x="148568" y="148400"/>
                  </a:lnTo>
                  <a:lnTo>
                    <a:pt x="146893" y="148288"/>
                  </a:lnTo>
                  <a:lnTo>
                    <a:pt x="145331" y="148121"/>
                  </a:lnTo>
                  <a:lnTo>
                    <a:pt x="143824" y="147898"/>
                  </a:lnTo>
                  <a:lnTo>
                    <a:pt x="142261" y="147619"/>
                  </a:lnTo>
                  <a:lnTo>
                    <a:pt x="140698" y="147284"/>
                  </a:lnTo>
                  <a:lnTo>
                    <a:pt x="139192" y="146893"/>
                  </a:lnTo>
                  <a:lnTo>
                    <a:pt x="137685" y="146391"/>
                  </a:lnTo>
                  <a:lnTo>
                    <a:pt x="136178" y="145888"/>
                  </a:lnTo>
                  <a:lnTo>
                    <a:pt x="134727" y="145275"/>
                  </a:lnTo>
                  <a:lnTo>
                    <a:pt x="133276" y="144605"/>
                  </a:lnTo>
                  <a:lnTo>
                    <a:pt x="131825" y="143879"/>
                  </a:lnTo>
                  <a:lnTo>
                    <a:pt x="130485" y="143098"/>
                  </a:lnTo>
                  <a:lnTo>
                    <a:pt x="129090" y="142261"/>
                  </a:lnTo>
                  <a:lnTo>
                    <a:pt x="127806" y="141312"/>
                  </a:lnTo>
                  <a:lnTo>
                    <a:pt x="126523" y="140307"/>
                  </a:lnTo>
                  <a:lnTo>
                    <a:pt x="125295" y="139247"/>
                  </a:lnTo>
                  <a:lnTo>
                    <a:pt x="124067" y="138131"/>
                  </a:lnTo>
                  <a:lnTo>
                    <a:pt x="122951" y="136959"/>
                  </a:lnTo>
                  <a:lnTo>
                    <a:pt x="121834" y="135675"/>
                  </a:lnTo>
                  <a:lnTo>
                    <a:pt x="120830" y="134336"/>
                  </a:lnTo>
                  <a:lnTo>
                    <a:pt x="119881" y="132996"/>
                  </a:lnTo>
                  <a:lnTo>
                    <a:pt x="118988" y="131545"/>
                  </a:lnTo>
                  <a:lnTo>
                    <a:pt x="118151" y="130038"/>
                  </a:lnTo>
                  <a:lnTo>
                    <a:pt x="117370" y="128476"/>
                  </a:lnTo>
                  <a:lnTo>
                    <a:pt x="116700" y="126913"/>
                  </a:lnTo>
                  <a:lnTo>
                    <a:pt x="116086" y="125294"/>
                  </a:lnTo>
                  <a:lnTo>
                    <a:pt x="115584" y="123676"/>
                  </a:lnTo>
                  <a:lnTo>
                    <a:pt x="115137" y="122002"/>
                  </a:lnTo>
                  <a:lnTo>
                    <a:pt x="114802" y="120327"/>
                  </a:lnTo>
                  <a:lnTo>
                    <a:pt x="114579" y="118597"/>
                  </a:lnTo>
                  <a:lnTo>
                    <a:pt x="114412" y="116867"/>
                  </a:lnTo>
                  <a:lnTo>
                    <a:pt x="114356" y="115137"/>
                  </a:lnTo>
                  <a:lnTo>
                    <a:pt x="114412" y="113351"/>
                  </a:lnTo>
                  <a:lnTo>
                    <a:pt x="114523" y="112123"/>
                  </a:lnTo>
                  <a:lnTo>
                    <a:pt x="114691" y="110895"/>
                  </a:lnTo>
                  <a:lnTo>
                    <a:pt x="114858" y="109667"/>
                  </a:lnTo>
                  <a:lnTo>
                    <a:pt x="115137" y="108440"/>
                  </a:lnTo>
                  <a:lnTo>
                    <a:pt x="115416" y="107212"/>
                  </a:lnTo>
                  <a:lnTo>
                    <a:pt x="115695" y="106040"/>
                  </a:lnTo>
                  <a:lnTo>
                    <a:pt x="116421" y="103640"/>
                  </a:lnTo>
                  <a:lnTo>
                    <a:pt x="117202" y="101240"/>
                  </a:lnTo>
                  <a:lnTo>
                    <a:pt x="118095" y="98952"/>
                  </a:lnTo>
                  <a:lnTo>
                    <a:pt x="119937" y="94320"/>
                  </a:lnTo>
                  <a:lnTo>
                    <a:pt x="121667" y="90022"/>
                  </a:lnTo>
                  <a:lnTo>
                    <a:pt x="123341" y="85725"/>
                  </a:lnTo>
                  <a:lnTo>
                    <a:pt x="124960" y="81372"/>
                  </a:lnTo>
                  <a:lnTo>
                    <a:pt x="126467" y="77018"/>
                  </a:lnTo>
                  <a:lnTo>
                    <a:pt x="127862" y="72609"/>
                  </a:lnTo>
                  <a:lnTo>
                    <a:pt x="128532" y="70377"/>
                  </a:lnTo>
                  <a:lnTo>
                    <a:pt x="129146" y="68145"/>
                  </a:lnTo>
                  <a:lnTo>
                    <a:pt x="129704" y="65856"/>
                  </a:lnTo>
                  <a:lnTo>
                    <a:pt x="130262" y="63624"/>
                  </a:lnTo>
                  <a:lnTo>
                    <a:pt x="130764" y="61336"/>
                  </a:lnTo>
                  <a:lnTo>
                    <a:pt x="131211" y="59047"/>
                  </a:lnTo>
                  <a:lnTo>
                    <a:pt x="131825" y="55308"/>
                  </a:lnTo>
                  <a:lnTo>
                    <a:pt x="132438" y="51513"/>
                  </a:lnTo>
                  <a:lnTo>
                    <a:pt x="132997" y="47718"/>
                  </a:lnTo>
                  <a:lnTo>
                    <a:pt x="133610" y="43979"/>
                  </a:lnTo>
                  <a:lnTo>
                    <a:pt x="133945" y="42137"/>
                  </a:lnTo>
                  <a:lnTo>
                    <a:pt x="134336" y="40295"/>
                  </a:lnTo>
                  <a:lnTo>
                    <a:pt x="134782" y="38453"/>
                  </a:lnTo>
                  <a:lnTo>
                    <a:pt x="135285" y="36612"/>
                  </a:lnTo>
                  <a:lnTo>
                    <a:pt x="135787" y="34826"/>
                  </a:lnTo>
                  <a:lnTo>
                    <a:pt x="136401" y="33096"/>
                  </a:lnTo>
                  <a:lnTo>
                    <a:pt x="137071" y="31365"/>
                  </a:lnTo>
                  <a:lnTo>
                    <a:pt x="137852" y="29635"/>
                  </a:lnTo>
                  <a:lnTo>
                    <a:pt x="138299" y="28687"/>
                  </a:lnTo>
                  <a:lnTo>
                    <a:pt x="138857" y="27738"/>
                  </a:lnTo>
                  <a:lnTo>
                    <a:pt x="139415" y="26789"/>
                  </a:lnTo>
                  <a:lnTo>
                    <a:pt x="139973" y="25840"/>
                  </a:lnTo>
                  <a:lnTo>
                    <a:pt x="140587" y="24947"/>
                  </a:lnTo>
                  <a:lnTo>
                    <a:pt x="141201" y="24110"/>
                  </a:lnTo>
                  <a:lnTo>
                    <a:pt x="141870" y="23217"/>
                  </a:lnTo>
                  <a:lnTo>
                    <a:pt x="142540" y="22436"/>
                  </a:lnTo>
                  <a:lnTo>
                    <a:pt x="143210" y="21599"/>
                  </a:lnTo>
                  <a:lnTo>
                    <a:pt x="143935" y="20817"/>
                  </a:lnTo>
                  <a:lnTo>
                    <a:pt x="144717" y="20092"/>
                  </a:lnTo>
                  <a:lnTo>
                    <a:pt x="145442" y="19366"/>
                  </a:lnTo>
                  <a:lnTo>
                    <a:pt x="146224" y="18641"/>
                  </a:lnTo>
                  <a:lnTo>
                    <a:pt x="147061" y="17971"/>
                  </a:lnTo>
                  <a:lnTo>
                    <a:pt x="147898" y="17357"/>
                  </a:lnTo>
                  <a:lnTo>
                    <a:pt x="148735" y="16743"/>
                  </a:lnTo>
                  <a:lnTo>
                    <a:pt x="149572" y="16185"/>
                  </a:lnTo>
                  <a:lnTo>
                    <a:pt x="150465" y="15627"/>
                  </a:lnTo>
                  <a:lnTo>
                    <a:pt x="151358" y="15069"/>
                  </a:lnTo>
                  <a:lnTo>
                    <a:pt x="152251" y="14622"/>
                  </a:lnTo>
                  <a:lnTo>
                    <a:pt x="153144" y="14120"/>
                  </a:lnTo>
                  <a:lnTo>
                    <a:pt x="154093" y="13729"/>
                  </a:lnTo>
                  <a:lnTo>
                    <a:pt x="155042" y="13339"/>
                  </a:lnTo>
                  <a:lnTo>
                    <a:pt x="155990" y="12948"/>
                  </a:lnTo>
                  <a:lnTo>
                    <a:pt x="156939" y="12669"/>
                  </a:lnTo>
                  <a:lnTo>
                    <a:pt x="157888" y="12390"/>
                  </a:lnTo>
                  <a:lnTo>
                    <a:pt x="158893" y="12111"/>
                  </a:lnTo>
                  <a:lnTo>
                    <a:pt x="159841" y="11888"/>
                  </a:lnTo>
                  <a:lnTo>
                    <a:pt x="160846" y="11720"/>
                  </a:lnTo>
                  <a:lnTo>
                    <a:pt x="161851" y="11553"/>
                  </a:lnTo>
                  <a:lnTo>
                    <a:pt x="162855" y="11497"/>
                  </a:lnTo>
                  <a:lnTo>
                    <a:pt x="163860" y="11385"/>
                  </a:lnTo>
                  <a:close/>
                  <a:moveTo>
                    <a:pt x="184677" y="142428"/>
                  </a:moveTo>
                  <a:lnTo>
                    <a:pt x="185235" y="142484"/>
                  </a:lnTo>
                  <a:lnTo>
                    <a:pt x="185793" y="142540"/>
                  </a:lnTo>
                  <a:lnTo>
                    <a:pt x="186296" y="142707"/>
                  </a:lnTo>
                  <a:lnTo>
                    <a:pt x="186854" y="142875"/>
                  </a:lnTo>
                  <a:lnTo>
                    <a:pt x="187300" y="143098"/>
                  </a:lnTo>
                  <a:lnTo>
                    <a:pt x="187747" y="143377"/>
                  </a:lnTo>
                  <a:lnTo>
                    <a:pt x="188193" y="143712"/>
                  </a:lnTo>
                  <a:lnTo>
                    <a:pt x="188584" y="144103"/>
                  </a:lnTo>
                  <a:lnTo>
                    <a:pt x="188975" y="144493"/>
                  </a:lnTo>
                  <a:lnTo>
                    <a:pt x="189254" y="144884"/>
                  </a:lnTo>
                  <a:lnTo>
                    <a:pt x="189533" y="145330"/>
                  </a:lnTo>
                  <a:lnTo>
                    <a:pt x="189812" y="145833"/>
                  </a:lnTo>
                  <a:lnTo>
                    <a:pt x="189979" y="146335"/>
                  </a:lnTo>
                  <a:lnTo>
                    <a:pt x="190091" y="146893"/>
                  </a:lnTo>
                  <a:lnTo>
                    <a:pt x="190202" y="147451"/>
                  </a:lnTo>
                  <a:lnTo>
                    <a:pt x="190202" y="148009"/>
                  </a:lnTo>
                  <a:lnTo>
                    <a:pt x="190202" y="148567"/>
                  </a:lnTo>
                  <a:lnTo>
                    <a:pt x="190091" y="149125"/>
                  </a:lnTo>
                  <a:lnTo>
                    <a:pt x="189979" y="149628"/>
                  </a:lnTo>
                  <a:lnTo>
                    <a:pt x="189812" y="150186"/>
                  </a:lnTo>
                  <a:lnTo>
                    <a:pt x="189533" y="150632"/>
                  </a:lnTo>
                  <a:lnTo>
                    <a:pt x="189254" y="151079"/>
                  </a:lnTo>
                  <a:lnTo>
                    <a:pt x="188975" y="151525"/>
                  </a:lnTo>
                  <a:lnTo>
                    <a:pt x="188584" y="151916"/>
                  </a:lnTo>
                  <a:lnTo>
                    <a:pt x="188193" y="152307"/>
                  </a:lnTo>
                  <a:lnTo>
                    <a:pt x="187747" y="152586"/>
                  </a:lnTo>
                  <a:lnTo>
                    <a:pt x="187300" y="152865"/>
                  </a:lnTo>
                  <a:lnTo>
                    <a:pt x="186854" y="153144"/>
                  </a:lnTo>
                  <a:lnTo>
                    <a:pt x="186296" y="153311"/>
                  </a:lnTo>
                  <a:lnTo>
                    <a:pt x="185793" y="153423"/>
                  </a:lnTo>
                  <a:lnTo>
                    <a:pt x="185235" y="153534"/>
                  </a:lnTo>
                  <a:lnTo>
                    <a:pt x="184119" y="153534"/>
                  </a:lnTo>
                  <a:lnTo>
                    <a:pt x="183561" y="153423"/>
                  </a:lnTo>
                  <a:lnTo>
                    <a:pt x="183003" y="153311"/>
                  </a:lnTo>
                  <a:lnTo>
                    <a:pt x="182500" y="153144"/>
                  </a:lnTo>
                  <a:lnTo>
                    <a:pt x="181998" y="152865"/>
                  </a:lnTo>
                  <a:lnTo>
                    <a:pt x="181552" y="152586"/>
                  </a:lnTo>
                  <a:lnTo>
                    <a:pt x="181161" y="152307"/>
                  </a:lnTo>
                  <a:lnTo>
                    <a:pt x="180770" y="151916"/>
                  </a:lnTo>
                  <a:lnTo>
                    <a:pt x="180380" y="151525"/>
                  </a:lnTo>
                  <a:lnTo>
                    <a:pt x="180045" y="151079"/>
                  </a:lnTo>
                  <a:lnTo>
                    <a:pt x="179766" y="150632"/>
                  </a:lnTo>
                  <a:lnTo>
                    <a:pt x="179543" y="150186"/>
                  </a:lnTo>
                  <a:lnTo>
                    <a:pt x="179375" y="149628"/>
                  </a:lnTo>
                  <a:lnTo>
                    <a:pt x="179208" y="149125"/>
                  </a:lnTo>
                  <a:lnTo>
                    <a:pt x="179152" y="148567"/>
                  </a:lnTo>
                  <a:lnTo>
                    <a:pt x="179096" y="148009"/>
                  </a:lnTo>
                  <a:lnTo>
                    <a:pt x="179152" y="147451"/>
                  </a:lnTo>
                  <a:lnTo>
                    <a:pt x="179208" y="146893"/>
                  </a:lnTo>
                  <a:lnTo>
                    <a:pt x="179375" y="146335"/>
                  </a:lnTo>
                  <a:lnTo>
                    <a:pt x="179543" y="145833"/>
                  </a:lnTo>
                  <a:lnTo>
                    <a:pt x="179766" y="145330"/>
                  </a:lnTo>
                  <a:lnTo>
                    <a:pt x="180045" y="144884"/>
                  </a:lnTo>
                  <a:lnTo>
                    <a:pt x="180380" y="144493"/>
                  </a:lnTo>
                  <a:lnTo>
                    <a:pt x="180770" y="144103"/>
                  </a:lnTo>
                  <a:lnTo>
                    <a:pt x="181161" y="143712"/>
                  </a:lnTo>
                  <a:lnTo>
                    <a:pt x="181552" y="143377"/>
                  </a:lnTo>
                  <a:lnTo>
                    <a:pt x="181998" y="143098"/>
                  </a:lnTo>
                  <a:lnTo>
                    <a:pt x="182500" y="142875"/>
                  </a:lnTo>
                  <a:lnTo>
                    <a:pt x="183003" y="142707"/>
                  </a:lnTo>
                  <a:lnTo>
                    <a:pt x="183561" y="142540"/>
                  </a:lnTo>
                  <a:lnTo>
                    <a:pt x="184119" y="142484"/>
                  </a:lnTo>
                  <a:lnTo>
                    <a:pt x="184677" y="142428"/>
                  </a:lnTo>
                  <a:close/>
                  <a:moveTo>
                    <a:pt x="0" y="0"/>
                  </a:moveTo>
                  <a:lnTo>
                    <a:pt x="0" y="160734"/>
                  </a:lnTo>
                  <a:lnTo>
                    <a:pt x="285750" y="160734"/>
                  </a:lnTo>
                  <a:lnTo>
                    <a:pt x="285750"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123" name="Google Shape;123;p21"/>
            <p:cNvSpPr/>
            <p:nvPr/>
          </p:nvSpPr>
          <p:spPr>
            <a:xfrm>
              <a:off x="238125" y="848325"/>
              <a:ext cx="7143750" cy="4018350"/>
            </a:xfrm>
            <a:custGeom>
              <a:avLst/>
              <a:gdLst/>
              <a:ahLst/>
              <a:cxnLst/>
              <a:rect l="l" t="t" r="r" b="b"/>
              <a:pathLst>
                <a:path w="285750" h="160734" extrusionOk="0">
                  <a:moveTo>
                    <a:pt x="206722" y="15292"/>
                  </a:moveTo>
                  <a:lnTo>
                    <a:pt x="207057" y="15348"/>
                  </a:lnTo>
                  <a:lnTo>
                    <a:pt x="207671" y="15515"/>
                  </a:lnTo>
                  <a:lnTo>
                    <a:pt x="208229" y="15850"/>
                  </a:lnTo>
                  <a:lnTo>
                    <a:pt x="208731" y="16241"/>
                  </a:lnTo>
                  <a:lnTo>
                    <a:pt x="209122" y="16743"/>
                  </a:lnTo>
                  <a:lnTo>
                    <a:pt x="209457" y="17301"/>
                  </a:lnTo>
                  <a:lnTo>
                    <a:pt x="209624" y="17915"/>
                  </a:lnTo>
                  <a:lnTo>
                    <a:pt x="209680" y="18250"/>
                  </a:lnTo>
                  <a:lnTo>
                    <a:pt x="209736" y="18585"/>
                  </a:lnTo>
                  <a:lnTo>
                    <a:pt x="209680" y="18920"/>
                  </a:lnTo>
                  <a:lnTo>
                    <a:pt x="209624" y="19255"/>
                  </a:lnTo>
                  <a:lnTo>
                    <a:pt x="209457" y="19869"/>
                  </a:lnTo>
                  <a:lnTo>
                    <a:pt x="209122" y="20427"/>
                  </a:lnTo>
                  <a:lnTo>
                    <a:pt x="208731" y="20929"/>
                  </a:lnTo>
                  <a:lnTo>
                    <a:pt x="208229" y="21320"/>
                  </a:lnTo>
                  <a:lnTo>
                    <a:pt x="207671" y="21654"/>
                  </a:lnTo>
                  <a:lnTo>
                    <a:pt x="207057" y="21822"/>
                  </a:lnTo>
                  <a:lnTo>
                    <a:pt x="206722" y="21878"/>
                  </a:lnTo>
                  <a:lnTo>
                    <a:pt x="206053" y="21878"/>
                  </a:lnTo>
                  <a:lnTo>
                    <a:pt x="205718" y="21822"/>
                  </a:lnTo>
                  <a:lnTo>
                    <a:pt x="205104" y="21654"/>
                  </a:lnTo>
                  <a:lnTo>
                    <a:pt x="204546" y="21320"/>
                  </a:lnTo>
                  <a:lnTo>
                    <a:pt x="204043" y="20929"/>
                  </a:lnTo>
                  <a:lnTo>
                    <a:pt x="203653" y="20427"/>
                  </a:lnTo>
                  <a:lnTo>
                    <a:pt x="203374" y="19869"/>
                  </a:lnTo>
                  <a:lnTo>
                    <a:pt x="203150" y="19255"/>
                  </a:lnTo>
                  <a:lnTo>
                    <a:pt x="203095" y="18920"/>
                  </a:lnTo>
                  <a:lnTo>
                    <a:pt x="203095" y="18585"/>
                  </a:lnTo>
                  <a:lnTo>
                    <a:pt x="203095" y="18250"/>
                  </a:lnTo>
                  <a:lnTo>
                    <a:pt x="203150" y="17915"/>
                  </a:lnTo>
                  <a:lnTo>
                    <a:pt x="203374" y="17301"/>
                  </a:lnTo>
                  <a:lnTo>
                    <a:pt x="203653" y="16743"/>
                  </a:lnTo>
                  <a:lnTo>
                    <a:pt x="204043" y="16241"/>
                  </a:lnTo>
                  <a:lnTo>
                    <a:pt x="204546" y="15850"/>
                  </a:lnTo>
                  <a:lnTo>
                    <a:pt x="205104" y="15515"/>
                  </a:lnTo>
                  <a:lnTo>
                    <a:pt x="205718" y="15348"/>
                  </a:lnTo>
                  <a:lnTo>
                    <a:pt x="206053" y="15292"/>
                  </a:lnTo>
                  <a:close/>
                  <a:moveTo>
                    <a:pt x="255947" y="30138"/>
                  </a:moveTo>
                  <a:lnTo>
                    <a:pt x="256282" y="30193"/>
                  </a:lnTo>
                  <a:lnTo>
                    <a:pt x="256896" y="30417"/>
                  </a:lnTo>
                  <a:lnTo>
                    <a:pt x="257454" y="30696"/>
                  </a:lnTo>
                  <a:lnTo>
                    <a:pt x="257956" y="31086"/>
                  </a:lnTo>
                  <a:lnTo>
                    <a:pt x="258347" y="31589"/>
                  </a:lnTo>
                  <a:lnTo>
                    <a:pt x="258682" y="32147"/>
                  </a:lnTo>
                  <a:lnTo>
                    <a:pt x="258849" y="32761"/>
                  </a:lnTo>
                  <a:lnTo>
                    <a:pt x="258905" y="33096"/>
                  </a:lnTo>
                  <a:lnTo>
                    <a:pt x="258905" y="33430"/>
                  </a:lnTo>
                  <a:lnTo>
                    <a:pt x="258905" y="33765"/>
                  </a:lnTo>
                  <a:lnTo>
                    <a:pt x="258849" y="34100"/>
                  </a:lnTo>
                  <a:lnTo>
                    <a:pt x="258682" y="34714"/>
                  </a:lnTo>
                  <a:lnTo>
                    <a:pt x="258347" y="35328"/>
                  </a:lnTo>
                  <a:lnTo>
                    <a:pt x="257956" y="35774"/>
                  </a:lnTo>
                  <a:lnTo>
                    <a:pt x="257454" y="36221"/>
                  </a:lnTo>
                  <a:lnTo>
                    <a:pt x="256896" y="36500"/>
                  </a:lnTo>
                  <a:lnTo>
                    <a:pt x="256282" y="36723"/>
                  </a:lnTo>
                  <a:lnTo>
                    <a:pt x="255947" y="36723"/>
                  </a:lnTo>
                  <a:lnTo>
                    <a:pt x="255612" y="36779"/>
                  </a:lnTo>
                  <a:lnTo>
                    <a:pt x="255277" y="36723"/>
                  </a:lnTo>
                  <a:lnTo>
                    <a:pt x="254943" y="36723"/>
                  </a:lnTo>
                  <a:lnTo>
                    <a:pt x="254329" y="36500"/>
                  </a:lnTo>
                  <a:lnTo>
                    <a:pt x="253771" y="36221"/>
                  </a:lnTo>
                  <a:lnTo>
                    <a:pt x="253268" y="35774"/>
                  </a:lnTo>
                  <a:lnTo>
                    <a:pt x="252878" y="35328"/>
                  </a:lnTo>
                  <a:lnTo>
                    <a:pt x="252543" y="34714"/>
                  </a:lnTo>
                  <a:lnTo>
                    <a:pt x="252375" y="34100"/>
                  </a:lnTo>
                  <a:lnTo>
                    <a:pt x="252319" y="33765"/>
                  </a:lnTo>
                  <a:lnTo>
                    <a:pt x="252264" y="33430"/>
                  </a:lnTo>
                  <a:lnTo>
                    <a:pt x="252319" y="33096"/>
                  </a:lnTo>
                  <a:lnTo>
                    <a:pt x="252375" y="32761"/>
                  </a:lnTo>
                  <a:lnTo>
                    <a:pt x="252543" y="32147"/>
                  </a:lnTo>
                  <a:lnTo>
                    <a:pt x="252878" y="31589"/>
                  </a:lnTo>
                  <a:lnTo>
                    <a:pt x="253268" y="31086"/>
                  </a:lnTo>
                  <a:lnTo>
                    <a:pt x="253771" y="30696"/>
                  </a:lnTo>
                  <a:lnTo>
                    <a:pt x="254329" y="30417"/>
                  </a:lnTo>
                  <a:lnTo>
                    <a:pt x="254943" y="30193"/>
                  </a:lnTo>
                  <a:lnTo>
                    <a:pt x="255277" y="30138"/>
                  </a:lnTo>
                  <a:close/>
                  <a:moveTo>
                    <a:pt x="113463" y="32593"/>
                  </a:moveTo>
                  <a:lnTo>
                    <a:pt x="113798" y="32649"/>
                  </a:lnTo>
                  <a:lnTo>
                    <a:pt x="114412" y="32817"/>
                  </a:lnTo>
                  <a:lnTo>
                    <a:pt x="115026" y="33151"/>
                  </a:lnTo>
                  <a:lnTo>
                    <a:pt x="115472" y="33542"/>
                  </a:lnTo>
                  <a:lnTo>
                    <a:pt x="115919" y="34044"/>
                  </a:lnTo>
                  <a:lnTo>
                    <a:pt x="116198" y="34602"/>
                  </a:lnTo>
                  <a:lnTo>
                    <a:pt x="116365" y="35216"/>
                  </a:lnTo>
                  <a:lnTo>
                    <a:pt x="116421" y="35551"/>
                  </a:lnTo>
                  <a:lnTo>
                    <a:pt x="116477" y="35886"/>
                  </a:lnTo>
                  <a:lnTo>
                    <a:pt x="116421" y="36221"/>
                  </a:lnTo>
                  <a:lnTo>
                    <a:pt x="116365" y="36556"/>
                  </a:lnTo>
                  <a:lnTo>
                    <a:pt x="116198" y="37170"/>
                  </a:lnTo>
                  <a:lnTo>
                    <a:pt x="115919" y="37728"/>
                  </a:lnTo>
                  <a:lnTo>
                    <a:pt x="115472" y="38230"/>
                  </a:lnTo>
                  <a:lnTo>
                    <a:pt x="115026" y="38621"/>
                  </a:lnTo>
                  <a:lnTo>
                    <a:pt x="114412" y="38956"/>
                  </a:lnTo>
                  <a:lnTo>
                    <a:pt x="113798" y="39123"/>
                  </a:lnTo>
                  <a:lnTo>
                    <a:pt x="113463" y="39179"/>
                  </a:lnTo>
                  <a:lnTo>
                    <a:pt x="112793" y="39179"/>
                  </a:lnTo>
                  <a:lnTo>
                    <a:pt x="112458" y="39123"/>
                  </a:lnTo>
                  <a:lnTo>
                    <a:pt x="111844" y="38956"/>
                  </a:lnTo>
                  <a:lnTo>
                    <a:pt x="111286" y="38621"/>
                  </a:lnTo>
                  <a:lnTo>
                    <a:pt x="110784" y="38230"/>
                  </a:lnTo>
                  <a:lnTo>
                    <a:pt x="110393" y="37728"/>
                  </a:lnTo>
                  <a:lnTo>
                    <a:pt x="110114" y="37170"/>
                  </a:lnTo>
                  <a:lnTo>
                    <a:pt x="109891" y="36556"/>
                  </a:lnTo>
                  <a:lnTo>
                    <a:pt x="109835" y="36221"/>
                  </a:lnTo>
                  <a:lnTo>
                    <a:pt x="109835" y="35886"/>
                  </a:lnTo>
                  <a:lnTo>
                    <a:pt x="109835" y="35551"/>
                  </a:lnTo>
                  <a:lnTo>
                    <a:pt x="109891" y="35216"/>
                  </a:lnTo>
                  <a:lnTo>
                    <a:pt x="110114" y="34602"/>
                  </a:lnTo>
                  <a:lnTo>
                    <a:pt x="110393" y="34044"/>
                  </a:lnTo>
                  <a:lnTo>
                    <a:pt x="110784" y="33542"/>
                  </a:lnTo>
                  <a:lnTo>
                    <a:pt x="111286" y="33151"/>
                  </a:lnTo>
                  <a:lnTo>
                    <a:pt x="111844" y="32817"/>
                  </a:lnTo>
                  <a:lnTo>
                    <a:pt x="112458" y="32649"/>
                  </a:lnTo>
                  <a:lnTo>
                    <a:pt x="112793" y="32593"/>
                  </a:lnTo>
                  <a:close/>
                  <a:moveTo>
                    <a:pt x="120328" y="48611"/>
                  </a:moveTo>
                  <a:lnTo>
                    <a:pt x="120886" y="48722"/>
                  </a:lnTo>
                  <a:lnTo>
                    <a:pt x="121444" y="48834"/>
                  </a:lnTo>
                  <a:lnTo>
                    <a:pt x="121946" y="49057"/>
                  </a:lnTo>
                  <a:lnTo>
                    <a:pt x="122393" y="49281"/>
                  </a:lnTo>
                  <a:lnTo>
                    <a:pt x="122895" y="49560"/>
                  </a:lnTo>
                  <a:lnTo>
                    <a:pt x="123286" y="49895"/>
                  </a:lnTo>
                  <a:lnTo>
                    <a:pt x="123676" y="50229"/>
                  </a:lnTo>
                  <a:lnTo>
                    <a:pt x="124067" y="50620"/>
                  </a:lnTo>
                  <a:lnTo>
                    <a:pt x="124346" y="51067"/>
                  </a:lnTo>
                  <a:lnTo>
                    <a:pt x="124625" y="51513"/>
                  </a:lnTo>
                  <a:lnTo>
                    <a:pt x="124904" y="52015"/>
                  </a:lnTo>
                  <a:lnTo>
                    <a:pt x="125071" y="52518"/>
                  </a:lnTo>
                  <a:lnTo>
                    <a:pt x="125183" y="53020"/>
                  </a:lnTo>
                  <a:lnTo>
                    <a:pt x="125295" y="53578"/>
                  </a:lnTo>
                  <a:lnTo>
                    <a:pt x="125295" y="54136"/>
                  </a:lnTo>
                  <a:lnTo>
                    <a:pt x="125295" y="54750"/>
                  </a:lnTo>
                  <a:lnTo>
                    <a:pt x="125183" y="55252"/>
                  </a:lnTo>
                  <a:lnTo>
                    <a:pt x="125071" y="55810"/>
                  </a:lnTo>
                  <a:lnTo>
                    <a:pt x="124904" y="56313"/>
                  </a:lnTo>
                  <a:lnTo>
                    <a:pt x="124625" y="56815"/>
                  </a:lnTo>
                  <a:lnTo>
                    <a:pt x="124346" y="57261"/>
                  </a:lnTo>
                  <a:lnTo>
                    <a:pt x="124067" y="57708"/>
                  </a:lnTo>
                  <a:lnTo>
                    <a:pt x="123676" y="58099"/>
                  </a:lnTo>
                  <a:lnTo>
                    <a:pt x="123286" y="58434"/>
                  </a:lnTo>
                  <a:lnTo>
                    <a:pt x="122895" y="58768"/>
                  </a:lnTo>
                  <a:lnTo>
                    <a:pt x="122393" y="59047"/>
                  </a:lnTo>
                  <a:lnTo>
                    <a:pt x="121946" y="59271"/>
                  </a:lnTo>
                  <a:lnTo>
                    <a:pt x="121444" y="59438"/>
                  </a:lnTo>
                  <a:lnTo>
                    <a:pt x="120886" y="59606"/>
                  </a:lnTo>
                  <a:lnTo>
                    <a:pt x="120328" y="59661"/>
                  </a:lnTo>
                  <a:lnTo>
                    <a:pt x="119769" y="59717"/>
                  </a:lnTo>
                  <a:lnTo>
                    <a:pt x="119211" y="59661"/>
                  </a:lnTo>
                  <a:lnTo>
                    <a:pt x="118653" y="59606"/>
                  </a:lnTo>
                  <a:lnTo>
                    <a:pt x="118095" y="59438"/>
                  </a:lnTo>
                  <a:lnTo>
                    <a:pt x="117593" y="59271"/>
                  </a:lnTo>
                  <a:lnTo>
                    <a:pt x="117146" y="59047"/>
                  </a:lnTo>
                  <a:lnTo>
                    <a:pt x="116644" y="58768"/>
                  </a:lnTo>
                  <a:lnTo>
                    <a:pt x="116253" y="58434"/>
                  </a:lnTo>
                  <a:lnTo>
                    <a:pt x="115863" y="58099"/>
                  </a:lnTo>
                  <a:lnTo>
                    <a:pt x="115472" y="57708"/>
                  </a:lnTo>
                  <a:lnTo>
                    <a:pt x="115193" y="57261"/>
                  </a:lnTo>
                  <a:lnTo>
                    <a:pt x="114914" y="56815"/>
                  </a:lnTo>
                  <a:lnTo>
                    <a:pt x="114635" y="56313"/>
                  </a:lnTo>
                  <a:lnTo>
                    <a:pt x="114467" y="55810"/>
                  </a:lnTo>
                  <a:lnTo>
                    <a:pt x="114356" y="55252"/>
                  </a:lnTo>
                  <a:lnTo>
                    <a:pt x="114244" y="54750"/>
                  </a:lnTo>
                  <a:lnTo>
                    <a:pt x="114244" y="54136"/>
                  </a:lnTo>
                  <a:lnTo>
                    <a:pt x="114244" y="53578"/>
                  </a:lnTo>
                  <a:lnTo>
                    <a:pt x="114356" y="53020"/>
                  </a:lnTo>
                  <a:lnTo>
                    <a:pt x="114467" y="52518"/>
                  </a:lnTo>
                  <a:lnTo>
                    <a:pt x="114635" y="52015"/>
                  </a:lnTo>
                  <a:lnTo>
                    <a:pt x="114914" y="51513"/>
                  </a:lnTo>
                  <a:lnTo>
                    <a:pt x="115193" y="51067"/>
                  </a:lnTo>
                  <a:lnTo>
                    <a:pt x="115472" y="50620"/>
                  </a:lnTo>
                  <a:lnTo>
                    <a:pt x="115863" y="50229"/>
                  </a:lnTo>
                  <a:lnTo>
                    <a:pt x="116253" y="49895"/>
                  </a:lnTo>
                  <a:lnTo>
                    <a:pt x="116644" y="49560"/>
                  </a:lnTo>
                  <a:lnTo>
                    <a:pt x="117146" y="49281"/>
                  </a:lnTo>
                  <a:lnTo>
                    <a:pt x="117593" y="49057"/>
                  </a:lnTo>
                  <a:lnTo>
                    <a:pt x="118095" y="48834"/>
                  </a:lnTo>
                  <a:lnTo>
                    <a:pt x="118653" y="48722"/>
                  </a:lnTo>
                  <a:lnTo>
                    <a:pt x="119211" y="48611"/>
                  </a:lnTo>
                  <a:close/>
                  <a:moveTo>
                    <a:pt x="267109" y="134782"/>
                  </a:moveTo>
                  <a:lnTo>
                    <a:pt x="267667" y="134838"/>
                  </a:lnTo>
                  <a:lnTo>
                    <a:pt x="268226" y="134894"/>
                  </a:lnTo>
                  <a:lnTo>
                    <a:pt x="268728" y="135061"/>
                  </a:lnTo>
                  <a:lnTo>
                    <a:pt x="269286" y="135229"/>
                  </a:lnTo>
                  <a:lnTo>
                    <a:pt x="269732" y="135452"/>
                  </a:lnTo>
                  <a:lnTo>
                    <a:pt x="270235" y="135731"/>
                  </a:lnTo>
                  <a:lnTo>
                    <a:pt x="270625" y="136066"/>
                  </a:lnTo>
                  <a:lnTo>
                    <a:pt x="271016" y="136401"/>
                  </a:lnTo>
                  <a:lnTo>
                    <a:pt x="271407" y="136791"/>
                  </a:lnTo>
                  <a:lnTo>
                    <a:pt x="271686" y="137238"/>
                  </a:lnTo>
                  <a:lnTo>
                    <a:pt x="271965" y="137684"/>
                  </a:lnTo>
                  <a:lnTo>
                    <a:pt x="272244" y="138187"/>
                  </a:lnTo>
                  <a:lnTo>
                    <a:pt x="272411" y="138689"/>
                  </a:lnTo>
                  <a:lnTo>
                    <a:pt x="272523" y="139191"/>
                  </a:lnTo>
                  <a:lnTo>
                    <a:pt x="272635" y="139749"/>
                  </a:lnTo>
                  <a:lnTo>
                    <a:pt x="272635" y="140363"/>
                  </a:lnTo>
                  <a:lnTo>
                    <a:pt x="272635" y="140921"/>
                  </a:lnTo>
                  <a:lnTo>
                    <a:pt x="272523" y="141479"/>
                  </a:lnTo>
                  <a:lnTo>
                    <a:pt x="272411" y="141982"/>
                  </a:lnTo>
                  <a:lnTo>
                    <a:pt x="272244" y="142484"/>
                  </a:lnTo>
                  <a:lnTo>
                    <a:pt x="271965" y="142986"/>
                  </a:lnTo>
                  <a:lnTo>
                    <a:pt x="271686" y="143433"/>
                  </a:lnTo>
                  <a:lnTo>
                    <a:pt x="271407" y="143879"/>
                  </a:lnTo>
                  <a:lnTo>
                    <a:pt x="271016" y="144270"/>
                  </a:lnTo>
                  <a:lnTo>
                    <a:pt x="270625" y="144605"/>
                  </a:lnTo>
                  <a:lnTo>
                    <a:pt x="270235" y="144940"/>
                  </a:lnTo>
                  <a:lnTo>
                    <a:pt x="269732" y="145219"/>
                  </a:lnTo>
                  <a:lnTo>
                    <a:pt x="269286" y="145442"/>
                  </a:lnTo>
                  <a:lnTo>
                    <a:pt x="268728" y="145665"/>
                  </a:lnTo>
                  <a:lnTo>
                    <a:pt x="268226" y="145777"/>
                  </a:lnTo>
                  <a:lnTo>
                    <a:pt x="267667" y="145833"/>
                  </a:lnTo>
                  <a:lnTo>
                    <a:pt x="267109" y="145888"/>
                  </a:lnTo>
                  <a:lnTo>
                    <a:pt x="266551" y="145833"/>
                  </a:lnTo>
                  <a:lnTo>
                    <a:pt x="265993" y="145777"/>
                  </a:lnTo>
                  <a:lnTo>
                    <a:pt x="265435" y="145665"/>
                  </a:lnTo>
                  <a:lnTo>
                    <a:pt x="264933" y="145442"/>
                  </a:lnTo>
                  <a:lnTo>
                    <a:pt x="264430" y="145219"/>
                  </a:lnTo>
                  <a:lnTo>
                    <a:pt x="263984" y="144940"/>
                  </a:lnTo>
                  <a:lnTo>
                    <a:pt x="263593" y="144605"/>
                  </a:lnTo>
                  <a:lnTo>
                    <a:pt x="263203" y="144270"/>
                  </a:lnTo>
                  <a:lnTo>
                    <a:pt x="262812" y="143879"/>
                  </a:lnTo>
                  <a:lnTo>
                    <a:pt x="262477" y="143433"/>
                  </a:lnTo>
                  <a:lnTo>
                    <a:pt x="262198" y="142986"/>
                  </a:lnTo>
                  <a:lnTo>
                    <a:pt x="261975" y="142484"/>
                  </a:lnTo>
                  <a:lnTo>
                    <a:pt x="261807" y="141982"/>
                  </a:lnTo>
                  <a:lnTo>
                    <a:pt x="261640" y="141479"/>
                  </a:lnTo>
                  <a:lnTo>
                    <a:pt x="261584" y="140921"/>
                  </a:lnTo>
                  <a:lnTo>
                    <a:pt x="261528" y="140363"/>
                  </a:lnTo>
                  <a:lnTo>
                    <a:pt x="261584" y="139749"/>
                  </a:lnTo>
                  <a:lnTo>
                    <a:pt x="261640" y="139191"/>
                  </a:lnTo>
                  <a:lnTo>
                    <a:pt x="261807" y="138689"/>
                  </a:lnTo>
                  <a:lnTo>
                    <a:pt x="261975" y="138187"/>
                  </a:lnTo>
                  <a:lnTo>
                    <a:pt x="262198" y="137684"/>
                  </a:lnTo>
                  <a:lnTo>
                    <a:pt x="262477" y="137238"/>
                  </a:lnTo>
                  <a:lnTo>
                    <a:pt x="262812" y="136791"/>
                  </a:lnTo>
                  <a:lnTo>
                    <a:pt x="263203" y="136401"/>
                  </a:lnTo>
                  <a:lnTo>
                    <a:pt x="263593" y="136066"/>
                  </a:lnTo>
                  <a:lnTo>
                    <a:pt x="263984" y="135731"/>
                  </a:lnTo>
                  <a:lnTo>
                    <a:pt x="264430" y="135452"/>
                  </a:lnTo>
                  <a:lnTo>
                    <a:pt x="264933" y="135229"/>
                  </a:lnTo>
                  <a:lnTo>
                    <a:pt x="265435" y="135061"/>
                  </a:lnTo>
                  <a:lnTo>
                    <a:pt x="265993" y="134894"/>
                  </a:lnTo>
                  <a:lnTo>
                    <a:pt x="266551" y="134838"/>
                  </a:lnTo>
                  <a:lnTo>
                    <a:pt x="267109" y="134782"/>
                  </a:lnTo>
                  <a:close/>
                  <a:moveTo>
                    <a:pt x="165199" y="11385"/>
                  </a:moveTo>
                  <a:lnTo>
                    <a:pt x="166594" y="11441"/>
                  </a:lnTo>
                  <a:lnTo>
                    <a:pt x="167934" y="11497"/>
                  </a:lnTo>
                  <a:lnTo>
                    <a:pt x="169273" y="11664"/>
                  </a:lnTo>
                  <a:lnTo>
                    <a:pt x="170613" y="11888"/>
                  </a:lnTo>
                  <a:lnTo>
                    <a:pt x="171952" y="12167"/>
                  </a:lnTo>
                  <a:lnTo>
                    <a:pt x="173292" y="12446"/>
                  </a:lnTo>
                  <a:lnTo>
                    <a:pt x="174631" y="12781"/>
                  </a:lnTo>
                  <a:lnTo>
                    <a:pt x="175971" y="13171"/>
                  </a:lnTo>
                  <a:lnTo>
                    <a:pt x="177254" y="13618"/>
                  </a:lnTo>
                  <a:lnTo>
                    <a:pt x="179877" y="14567"/>
                  </a:lnTo>
                  <a:lnTo>
                    <a:pt x="182445" y="15627"/>
                  </a:lnTo>
                  <a:lnTo>
                    <a:pt x="185012" y="16743"/>
                  </a:lnTo>
                  <a:lnTo>
                    <a:pt x="186630" y="17469"/>
                  </a:lnTo>
                  <a:lnTo>
                    <a:pt x="188249" y="18306"/>
                  </a:lnTo>
                  <a:lnTo>
                    <a:pt x="189867" y="19143"/>
                  </a:lnTo>
                  <a:lnTo>
                    <a:pt x="191430" y="20036"/>
                  </a:lnTo>
                  <a:lnTo>
                    <a:pt x="194556" y="21822"/>
                  </a:lnTo>
                  <a:lnTo>
                    <a:pt x="197569" y="23719"/>
                  </a:lnTo>
                  <a:lnTo>
                    <a:pt x="203653" y="27570"/>
                  </a:lnTo>
                  <a:lnTo>
                    <a:pt x="206722" y="29468"/>
                  </a:lnTo>
                  <a:lnTo>
                    <a:pt x="209848" y="31254"/>
                  </a:lnTo>
                  <a:lnTo>
                    <a:pt x="211522" y="32147"/>
                  </a:lnTo>
                  <a:lnTo>
                    <a:pt x="213252" y="32872"/>
                  </a:lnTo>
                  <a:lnTo>
                    <a:pt x="215038" y="33598"/>
                  </a:lnTo>
                  <a:lnTo>
                    <a:pt x="216824" y="34156"/>
                  </a:lnTo>
                  <a:lnTo>
                    <a:pt x="218666" y="34658"/>
                  </a:lnTo>
                  <a:lnTo>
                    <a:pt x="220563" y="35105"/>
                  </a:lnTo>
                  <a:lnTo>
                    <a:pt x="222405" y="35551"/>
                  </a:lnTo>
                  <a:lnTo>
                    <a:pt x="224303" y="35886"/>
                  </a:lnTo>
                  <a:lnTo>
                    <a:pt x="228098" y="36500"/>
                  </a:lnTo>
                  <a:lnTo>
                    <a:pt x="231949" y="37002"/>
                  </a:lnTo>
                  <a:lnTo>
                    <a:pt x="235688" y="37560"/>
                  </a:lnTo>
                  <a:lnTo>
                    <a:pt x="237530" y="37895"/>
                  </a:lnTo>
                  <a:lnTo>
                    <a:pt x="239316" y="38230"/>
                  </a:lnTo>
                  <a:lnTo>
                    <a:pt x="241269" y="38621"/>
                  </a:lnTo>
                  <a:lnTo>
                    <a:pt x="243278" y="39067"/>
                  </a:lnTo>
                  <a:lnTo>
                    <a:pt x="245232" y="39570"/>
                  </a:lnTo>
                  <a:lnTo>
                    <a:pt x="247185" y="40072"/>
                  </a:lnTo>
                  <a:lnTo>
                    <a:pt x="249138" y="40686"/>
                  </a:lnTo>
                  <a:lnTo>
                    <a:pt x="251092" y="41300"/>
                  </a:lnTo>
                  <a:lnTo>
                    <a:pt x="252989" y="41969"/>
                  </a:lnTo>
                  <a:lnTo>
                    <a:pt x="254887" y="42751"/>
                  </a:lnTo>
                  <a:lnTo>
                    <a:pt x="256729" y="43588"/>
                  </a:lnTo>
                  <a:lnTo>
                    <a:pt x="258570" y="44481"/>
                  </a:lnTo>
                  <a:lnTo>
                    <a:pt x="260356" y="45430"/>
                  </a:lnTo>
                  <a:lnTo>
                    <a:pt x="262086" y="46490"/>
                  </a:lnTo>
                  <a:lnTo>
                    <a:pt x="263761" y="47606"/>
                  </a:lnTo>
                  <a:lnTo>
                    <a:pt x="265435" y="48890"/>
                  </a:lnTo>
                  <a:lnTo>
                    <a:pt x="266998" y="50174"/>
                  </a:lnTo>
                  <a:lnTo>
                    <a:pt x="268560" y="51625"/>
                  </a:lnTo>
                  <a:lnTo>
                    <a:pt x="269453" y="52518"/>
                  </a:lnTo>
                  <a:lnTo>
                    <a:pt x="270290" y="53466"/>
                  </a:lnTo>
                  <a:lnTo>
                    <a:pt x="271128" y="54471"/>
                  </a:lnTo>
                  <a:lnTo>
                    <a:pt x="271909" y="55476"/>
                  </a:lnTo>
                  <a:lnTo>
                    <a:pt x="272690" y="56536"/>
                  </a:lnTo>
                  <a:lnTo>
                    <a:pt x="273416" y="57596"/>
                  </a:lnTo>
                  <a:lnTo>
                    <a:pt x="274086" y="58657"/>
                  </a:lnTo>
                  <a:lnTo>
                    <a:pt x="274755" y="59829"/>
                  </a:lnTo>
                  <a:lnTo>
                    <a:pt x="275369" y="60945"/>
                  </a:lnTo>
                  <a:lnTo>
                    <a:pt x="275983" y="62117"/>
                  </a:lnTo>
                  <a:lnTo>
                    <a:pt x="276541" y="63345"/>
                  </a:lnTo>
                  <a:lnTo>
                    <a:pt x="277044" y="64517"/>
                  </a:lnTo>
                  <a:lnTo>
                    <a:pt x="277546" y="65800"/>
                  </a:lnTo>
                  <a:lnTo>
                    <a:pt x="277992" y="67028"/>
                  </a:lnTo>
                  <a:lnTo>
                    <a:pt x="278383" y="68312"/>
                  </a:lnTo>
                  <a:lnTo>
                    <a:pt x="278774" y="69596"/>
                  </a:lnTo>
                  <a:lnTo>
                    <a:pt x="279109" y="70879"/>
                  </a:lnTo>
                  <a:lnTo>
                    <a:pt x="279388" y="72163"/>
                  </a:lnTo>
                  <a:lnTo>
                    <a:pt x="279667" y="73502"/>
                  </a:lnTo>
                  <a:lnTo>
                    <a:pt x="279890" y="74786"/>
                  </a:lnTo>
                  <a:lnTo>
                    <a:pt x="280057" y="76125"/>
                  </a:lnTo>
                  <a:lnTo>
                    <a:pt x="280225" y="77465"/>
                  </a:lnTo>
                  <a:lnTo>
                    <a:pt x="280281" y="78804"/>
                  </a:lnTo>
                  <a:lnTo>
                    <a:pt x="280392" y="80144"/>
                  </a:lnTo>
                  <a:lnTo>
                    <a:pt x="280392" y="81539"/>
                  </a:lnTo>
                  <a:lnTo>
                    <a:pt x="280392" y="82878"/>
                  </a:lnTo>
                  <a:lnTo>
                    <a:pt x="280336" y="84218"/>
                  </a:lnTo>
                  <a:lnTo>
                    <a:pt x="280225" y="85557"/>
                  </a:lnTo>
                  <a:lnTo>
                    <a:pt x="280057" y="86897"/>
                  </a:lnTo>
                  <a:lnTo>
                    <a:pt x="279890" y="88180"/>
                  </a:lnTo>
                  <a:lnTo>
                    <a:pt x="279667" y="89520"/>
                  </a:lnTo>
                  <a:lnTo>
                    <a:pt x="279388" y="90859"/>
                  </a:lnTo>
                  <a:lnTo>
                    <a:pt x="279053" y="92199"/>
                  </a:lnTo>
                  <a:lnTo>
                    <a:pt x="278662" y="93538"/>
                  </a:lnTo>
                  <a:lnTo>
                    <a:pt x="278271" y="94878"/>
                  </a:lnTo>
                  <a:lnTo>
                    <a:pt x="277825" y="96217"/>
                  </a:lnTo>
                  <a:lnTo>
                    <a:pt x="277323" y="97501"/>
                  </a:lnTo>
                  <a:lnTo>
                    <a:pt x="276820" y="98784"/>
                  </a:lnTo>
                  <a:lnTo>
                    <a:pt x="275704" y="101296"/>
                  </a:lnTo>
                  <a:lnTo>
                    <a:pt x="274532" y="103807"/>
                  </a:lnTo>
                  <a:lnTo>
                    <a:pt x="273248" y="106263"/>
                  </a:lnTo>
                  <a:lnTo>
                    <a:pt x="271909" y="108663"/>
                  </a:lnTo>
                  <a:lnTo>
                    <a:pt x="270514" y="111007"/>
                  </a:lnTo>
                  <a:lnTo>
                    <a:pt x="268393" y="114467"/>
                  </a:lnTo>
                  <a:lnTo>
                    <a:pt x="266216" y="117872"/>
                  </a:lnTo>
                  <a:lnTo>
                    <a:pt x="263984" y="121220"/>
                  </a:lnTo>
                  <a:lnTo>
                    <a:pt x="261696" y="124569"/>
                  </a:lnTo>
                  <a:lnTo>
                    <a:pt x="259352" y="127806"/>
                  </a:lnTo>
                  <a:lnTo>
                    <a:pt x="256952" y="131043"/>
                  </a:lnTo>
                  <a:lnTo>
                    <a:pt x="254496" y="134168"/>
                  </a:lnTo>
                  <a:lnTo>
                    <a:pt x="251929" y="137238"/>
                  </a:lnTo>
                  <a:lnTo>
                    <a:pt x="250366" y="139135"/>
                  </a:lnTo>
                  <a:lnTo>
                    <a:pt x="248748" y="140921"/>
                  </a:lnTo>
                  <a:lnTo>
                    <a:pt x="247073" y="142707"/>
                  </a:lnTo>
                  <a:lnTo>
                    <a:pt x="246180" y="143544"/>
                  </a:lnTo>
                  <a:lnTo>
                    <a:pt x="245287" y="144326"/>
                  </a:lnTo>
                  <a:lnTo>
                    <a:pt x="244394" y="145107"/>
                  </a:lnTo>
                  <a:lnTo>
                    <a:pt x="243446" y="145833"/>
                  </a:lnTo>
                  <a:lnTo>
                    <a:pt x="242497" y="146558"/>
                  </a:lnTo>
                  <a:lnTo>
                    <a:pt x="241548" y="147172"/>
                  </a:lnTo>
                  <a:lnTo>
                    <a:pt x="240543" y="147786"/>
                  </a:lnTo>
                  <a:lnTo>
                    <a:pt x="239539" y="148288"/>
                  </a:lnTo>
                  <a:lnTo>
                    <a:pt x="238478" y="148791"/>
                  </a:lnTo>
                  <a:lnTo>
                    <a:pt x="237418" y="149181"/>
                  </a:lnTo>
                  <a:lnTo>
                    <a:pt x="236246" y="149572"/>
                  </a:lnTo>
                  <a:lnTo>
                    <a:pt x="235074" y="149851"/>
                  </a:lnTo>
                  <a:lnTo>
                    <a:pt x="233846" y="150018"/>
                  </a:lnTo>
                  <a:lnTo>
                    <a:pt x="232674" y="150186"/>
                  </a:lnTo>
                  <a:lnTo>
                    <a:pt x="231446" y="150242"/>
                  </a:lnTo>
                  <a:lnTo>
                    <a:pt x="230274" y="150242"/>
                  </a:lnTo>
                  <a:lnTo>
                    <a:pt x="229046" y="150186"/>
                  </a:lnTo>
                  <a:lnTo>
                    <a:pt x="227819" y="150018"/>
                  </a:lnTo>
                  <a:lnTo>
                    <a:pt x="226647" y="149851"/>
                  </a:lnTo>
                  <a:lnTo>
                    <a:pt x="225419" y="149628"/>
                  </a:lnTo>
                  <a:lnTo>
                    <a:pt x="224247" y="149349"/>
                  </a:lnTo>
                  <a:lnTo>
                    <a:pt x="223019" y="149014"/>
                  </a:lnTo>
                  <a:lnTo>
                    <a:pt x="221847" y="148623"/>
                  </a:lnTo>
                  <a:lnTo>
                    <a:pt x="220675" y="148232"/>
                  </a:lnTo>
                  <a:lnTo>
                    <a:pt x="219503" y="147786"/>
                  </a:lnTo>
                  <a:lnTo>
                    <a:pt x="218387" y="147340"/>
                  </a:lnTo>
                  <a:lnTo>
                    <a:pt x="216154" y="146279"/>
                  </a:lnTo>
                  <a:lnTo>
                    <a:pt x="213922" y="145219"/>
                  </a:lnTo>
                  <a:lnTo>
                    <a:pt x="211689" y="144047"/>
                  </a:lnTo>
                  <a:lnTo>
                    <a:pt x="209513" y="142875"/>
                  </a:lnTo>
                  <a:lnTo>
                    <a:pt x="207280" y="141703"/>
                  </a:lnTo>
                  <a:lnTo>
                    <a:pt x="205104" y="140586"/>
                  </a:lnTo>
                  <a:lnTo>
                    <a:pt x="202871" y="139526"/>
                  </a:lnTo>
                  <a:lnTo>
                    <a:pt x="200639" y="138521"/>
                  </a:lnTo>
                  <a:lnTo>
                    <a:pt x="198574" y="137684"/>
                  </a:lnTo>
                  <a:lnTo>
                    <a:pt x="196565" y="137015"/>
                  </a:lnTo>
                  <a:lnTo>
                    <a:pt x="194500" y="136345"/>
                  </a:lnTo>
                  <a:lnTo>
                    <a:pt x="192435" y="135843"/>
                  </a:lnTo>
                  <a:lnTo>
                    <a:pt x="190314" y="135396"/>
                  </a:lnTo>
                  <a:lnTo>
                    <a:pt x="188249" y="135005"/>
                  </a:lnTo>
                  <a:lnTo>
                    <a:pt x="186128" y="134726"/>
                  </a:lnTo>
                  <a:lnTo>
                    <a:pt x="184007" y="134559"/>
                  </a:lnTo>
                  <a:lnTo>
                    <a:pt x="182333" y="134447"/>
                  </a:lnTo>
                  <a:lnTo>
                    <a:pt x="180715" y="134447"/>
                  </a:lnTo>
                  <a:lnTo>
                    <a:pt x="179040" y="134559"/>
                  </a:lnTo>
                  <a:lnTo>
                    <a:pt x="177422" y="134726"/>
                  </a:lnTo>
                  <a:lnTo>
                    <a:pt x="175859" y="135005"/>
                  </a:lnTo>
                  <a:lnTo>
                    <a:pt x="175022" y="135229"/>
                  </a:lnTo>
                  <a:lnTo>
                    <a:pt x="174241" y="135452"/>
                  </a:lnTo>
                  <a:lnTo>
                    <a:pt x="173515" y="135731"/>
                  </a:lnTo>
                  <a:lnTo>
                    <a:pt x="172734" y="136066"/>
                  </a:lnTo>
                  <a:lnTo>
                    <a:pt x="172008" y="136401"/>
                  </a:lnTo>
                  <a:lnTo>
                    <a:pt x="171227" y="136791"/>
                  </a:lnTo>
                  <a:lnTo>
                    <a:pt x="170501" y="137238"/>
                  </a:lnTo>
                  <a:lnTo>
                    <a:pt x="169720" y="137796"/>
                  </a:lnTo>
                  <a:lnTo>
                    <a:pt x="168994" y="138354"/>
                  </a:lnTo>
                  <a:lnTo>
                    <a:pt x="168325" y="138912"/>
                  </a:lnTo>
                  <a:lnTo>
                    <a:pt x="166929" y="140140"/>
                  </a:lnTo>
                  <a:lnTo>
                    <a:pt x="165590" y="141424"/>
                  </a:lnTo>
                  <a:lnTo>
                    <a:pt x="164195" y="142651"/>
                  </a:lnTo>
                  <a:lnTo>
                    <a:pt x="162855" y="143879"/>
                  </a:lnTo>
                  <a:lnTo>
                    <a:pt x="162130" y="144493"/>
                  </a:lnTo>
                  <a:lnTo>
                    <a:pt x="161404" y="145051"/>
                  </a:lnTo>
                  <a:lnTo>
                    <a:pt x="160679" y="145554"/>
                  </a:lnTo>
                  <a:lnTo>
                    <a:pt x="159897" y="146056"/>
                  </a:lnTo>
                  <a:lnTo>
                    <a:pt x="159172" y="146447"/>
                  </a:lnTo>
                  <a:lnTo>
                    <a:pt x="158390" y="146781"/>
                  </a:lnTo>
                  <a:lnTo>
                    <a:pt x="157609" y="147116"/>
                  </a:lnTo>
                  <a:lnTo>
                    <a:pt x="156828" y="147395"/>
                  </a:lnTo>
                  <a:lnTo>
                    <a:pt x="156046" y="147674"/>
                  </a:lnTo>
                  <a:lnTo>
                    <a:pt x="155209" y="147842"/>
                  </a:lnTo>
                  <a:lnTo>
                    <a:pt x="154428" y="148009"/>
                  </a:lnTo>
                  <a:lnTo>
                    <a:pt x="153591" y="148177"/>
                  </a:lnTo>
                  <a:lnTo>
                    <a:pt x="151916" y="148344"/>
                  </a:lnTo>
                  <a:lnTo>
                    <a:pt x="150242" y="148456"/>
                  </a:lnTo>
                  <a:lnTo>
                    <a:pt x="148568" y="148400"/>
                  </a:lnTo>
                  <a:lnTo>
                    <a:pt x="146893" y="148288"/>
                  </a:lnTo>
                  <a:lnTo>
                    <a:pt x="145331" y="148121"/>
                  </a:lnTo>
                  <a:lnTo>
                    <a:pt x="143824" y="147898"/>
                  </a:lnTo>
                  <a:lnTo>
                    <a:pt x="142261" y="147619"/>
                  </a:lnTo>
                  <a:lnTo>
                    <a:pt x="140698" y="147284"/>
                  </a:lnTo>
                  <a:lnTo>
                    <a:pt x="139192" y="146893"/>
                  </a:lnTo>
                  <a:lnTo>
                    <a:pt x="137685" y="146391"/>
                  </a:lnTo>
                  <a:lnTo>
                    <a:pt x="136178" y="145888"/>
                  </a:lnTo>
                  <a:lnTo>
                    <a:pt x="134727" y="145275"/>
                  </a:lnTo>
                  <a:lnTo>
                    <a:pt x="133276" y="144605"/>
                  </a:lnTo>
                  <a:lnTo>
                    <a:pt x="131825" y="143879"/>
                  </a:lnTo>
                  <a:lnTo>
                    <a:pt x="130485" y="143098"/>
                  </a:lnTo>
                  <a:lnTo>
                    <a:pt x="129090" y="142261"/>
                  </a:lnTo>
                  <a:lnTo>
                    <a:pt x="127806" y="141312"/>
                  </a:lnTo>
                  <a:lnTo>
                    <a:pt x="126523" y="140307"/>
                  </a:lnTo>
                  <a:lnTo>
                    <a:pt x="125295" y="139247"/>
                  </a:lnTo>
                  <a:lnTo>
                    <a:pt x="124067" y="138131"/>
                  </a:lnTo>
                  <a:lnTo>
                    <a:pt x="122951" y="136959"/>
                  </a:lnTo>
                  <a:lnTo>
                    <a:pt x="121834" y="135675"/>
                  </a:lnTo>
                  <a:lnTo>
                    <a:pt x="120830" y="134336"/>
                  </a:lnTo>
                  <a:lnTo>
                    <a:pt x="119881" y="132996"/>
                  </a:lnTo>
                  <a:lnTo>
                    <a:pt x="118988" y="131545"/>
                  </a:lnTo>
                  <a:lnTo>
                    <a:pt x="118151" y="130038"/>
                  </a:lnTo>
                  <a:lnTo>
                    <a:pt x="117370" y="128476"/>
                  </a:lnTo>
                  <a:lnTo>
                    <a:pt x="116700" y="126913"/>
                  </a:lnTo>
                  <a:lnTo>
                    <a:pt x="116086" y="125294"/>
                  </a:lnTo>
                  <a:lnTo>
                    <a:pt x="115584" y="123676"/>
                  </a:lnTo>
                  <a:lnTo>
                    <a:pt x="115137" y="122002"/>
                  </a:lnTo>
                  <a:lnTo>
                    <a:pt x="114802" y="120327"/>
                  </a:lnTo>
                  <a:lnTo>
                    <a:pt x="114579" y="118597"/>
                  </a:lnTo>
                  <a:lnTo>
                    <a:pt x="114412" y="116867"/>
                  </a:lnTo>
                  <a:lnTo>
                    <a:pt x="114356" y="115137"/>
                  </a:lnTo>
                  <a:lnTo>
                    <a:pt x="114412" y="113351"/>
                  </a:lnTo>
                  <a:lnTo>
                    <a:pt x="114523" y="112123"/>
                  </a:lnTo>
                  <a:lnTo>
                    <a:pt x="114691" y="110895"/>
                  </a:lnTo>
                  <a:lnTo>
                    <a:pt x="114858" y="109667"/>
                  </a:lnTo>
                  <a:lnTo>
                    <a:pt x="115137" y="108440"/>
                  </a:lnTo>
                  <a:lnTo>
                    <a:pt x="115416" y="107212"/>
                  </a:lnTo>
                  <a:lnTo>
                    <a:pt x="115695" y="106040"/>
                  </a:lnTo>
                  <a:lnTo>
                    <a:pt x="116421" y="103640"/>
                  </a:lnTo>
                  <a:lnTo>
                    <a:pt x="117202" y="101240"/>
                  </a:lnTo>
                  <a:lnTo>
                    <a:pt x="118095" y="98952"/>
                  </a:lnTo>
                  <a:lnTo>
                    <a:pt x="119937" y="94320"/>
                  </a:lnTo>
                  <a:lnTo>
                    <a:pt x="121667" y="90022"/>
                  </a:lnTo>
                  <a:lnTo>
                    <a:pt x="123341" y="85725"/>
                  </a:lnTo>
                  <a:lnTo>
                    <a:pt x="124960" y="81372"/>
                  </a:lnTo>
                  <a:lnTo>
                    <a:pt x="126467" y="77018"/>
                  </a:lnTo>
                  <a:lnTo>
                    <a:pt x="127862" y="72609"/>
                  </a:lnTo>
                  <a:lnTo>
                    <a:pt x="128532" y="70377"/>
                  </a:lnTo>
                  <a:lnTo>
                    <a:pt x="129146" y="68145"/>
                  </a:lnTo>
                  <a:lnTo>
                    <a:pt x="129704" y="65856"/>
                  </a:lnTo>
                  <a:lnTo>
                    <a:pt x="130262" y="63624"/>
                  </a:lnTo>
                  <a:lnTo>
                    <a:pt x="130764" y="61336"/>
                  </a:lnTo>
                  <a:lnTo>
                    <a:pt x="131211" y="59047"/>
                  </a:lnTo>
                  <a:lnTo>
                    <a:pt x="131825" y="55308"/>
                  </a:lnTo>
                  <a:lnTo>
                    <a:pt x="132438" y="51513"/>
                  </a:lnTo>
                  <a:lnTo>
                    <a:pt x="132997" y="47718"/>
                  </a:lnTo>
                  <a:lnTo>
                    <a:pt x="133610" y="43979"/>
                  </a:lnTo>
                  <a:lnTo>
                    <a:pt x="133945" y="42137"/>
                  </a:lnTo>
                  <a:lnTo>
                    <a:pt x="134336" y="40295"/>
                  </a:lnTo>
                  <a:lnTo>
                    <a:pt x="134782" y="38453"/>
                  </a:lnTo>
                  <a:lnTo>
                    <a:pt x="135285" y="36612"/>
                  </a:lnTo>
                  <a:lnTo>
                    <a:pt x="135787" y="34826"/>
                  </a:lnTo>
                  <a:lnTo>
                    <a:pt x="136401" y="33096"/>
                  </a:lnTo>
                  <a:lnTo>
                    <a:pt x="137071" y="31365"/>
                  </a:lnTo>
                  <a:lnTo>
                    <a:pt x="137852" y="29635"/>
                  </a:lnTo>
                  <a:lnTo>
                    <a:pt x="138299" y="28687"/>
                  </a:lnTo>
                  <a:lnTo>
                    <a:pt x="138857" y="27738"/>
                  </a:lnTo>
                  <a:lnTo>
                    <a:pt x="139415" y="26789"/>
                  </a:lnTo>
                  <a:lnTo>
                    <a:pt x="139973" y="25840"/>
                  </a:lnTo>
                  <a:lnTo>
                    <a:pt x="140587" y="24947"/>
                  </a:lnTo>
                  <a:lnTo>
                    <a:pt x="141201" y="24110"/>
                  </a:lnTo>
                  <a:lnTo>
                    <a:pt x="141870" y="23217"/>
                  </a:lnTo>
                  <a:lnTo>
                    <a:pt x="142540" y="22436"/>
                  </a:lnTo>
                  <a:lnTo>
                    <a:pt x="143210" y="21599"/>
                  </a:lnTo>
                  <a:lnTo>
                    <a:pt x="143935" y="20817"/>
                  </a:lnTo>
                  <a:lnTo>
                    <a:pt x="144717" y="20092"/>
                  </a:lnTo>
                  <a:lnTo>
                    <a:pt x="145442" y="19366"/>
                  </a:lnTo>
                  <a:lnTo>
                    <a:pt x="146224" y="18641"/>
                  </a:lnTo>
                  <a:lnTo>
                    <a:pt x="147061" y="17971"/>
                  </a:lnTo>
                  <a:lnTo>
                    <a:pt x="147898" y="17357"/>
                  </a:lnTo>
                  <a:lnTo>
                    <a:pt x="148735" y="16743"/>
                  </a:lnTo>
                  <a:lnTo>
                    <a:pt x="149572" y="16185"/>
                  </a:lnTo>
                  <a:lnTo>
                    <a:pt x="150465" y="15627"/>
                  </a:lnTo>
                  <a:lnTo>
                    <a:pt x="151358" y="15069"/>
                  </a:lnTo>
                  <a:lnTo>
                    <a:pt x="152251" y="14622"/>
                  </a:lnTo>
                  <a:lnTo>
                    <a:pt x="153144" y="14120"/>
                  </a:lnTo>
                  <a:lnTo>
                    <a:pt x="154093" y="13729"/>
                  </a:lnTo>
                  <a:lnTo>
                    <a:pt x="155042" y="13339"/>
                  </a:lnTo>
                  <a:lnTo>
                    <a:pt x="155990" y="12948"/>
                  </a:lnTo>
                  <a:lnTo>
                    <a:pt x="156939" y="12669"/>
                  </a:lnTo>
                  <a:lnTo>
                    <a:pt x="157888" y="12390"/>
                  </a:lnTo>
                  <a:lnTo>
                    <a:pt x="158893" y="12111"/>
                  </a:lnTo>
                  <a:lnTo>
                    <a:pt x="159841" y="11888"/>
                  </a:lnTo>
                  <a:lnTo>
                    <a:pt x="160846" y="11720"/>
                  </a:lnTo>
                  <a:lnTo>
                    <a:pt x="161851" y="11553"/>
                  </a:lnTo>
                  <a:lnTo>
                    <a:pt x="162855" y="11497"/>
                  </a:lnTo>
                  <a:lnTo>
                    <a:pt x="163860" y="11385"/>
                  </a:lnTo>
                  <a:close/>
                  <a:moveTo>
                    <a:pt x="184677" y="142428"/>
                  </a:moveTo>
                  <a:lnTo>
                    <a:pt x="185235" y="142484"/>
                  </a:lnTo>
                  <a:lnTo>
                    <a:pt x="185793" y="142540"/>
                  </a:lnTo>
                  <a:lnTo>
                    <a:pt x="186296" y="142707"/>
                  </a:lnTo>
                  <a:lnTo>
                    <a:pt x="186854" y="142875"/>
                  </a:lnTo>
                  <a:lnTo>
                    <a:pt x="187300" y="143098"/>
                  </a:lnTo>
                  <a:lnTo>
                    <a:pt x="187747" y="143377"/>
                  </a:lnTo>
                  <a:lnTo>
                    <a:pt x="188193" y="143712"/>
                  </a:lnTo>
                  <a:lnTo>
                    <a:pt x="188584" y="144103"/>
                  </a:lnTo>
                  <a:lnTo>
                    <a:pt x="188975" y="144493"/>
                  </a:lnTo>
                  <a:lnTo>
                    <a:pt x="189254" y="144884"/>
                  </a:lnTo>
                  <a:lnTo>
                    <a:pt x="189533" y="145330"/>
                  </a:lnTo>
                  <a:lnTo>
                    <a:pt x="189812" y="145833"/>
                  </a:lnTo>
                  <a:lnTo>
                    <a:pt x="189979" y="146335"/>
                  </a:lnTo>
                  <a:lnTo>
                    <a:pt x="190091" y="146893"/>
                  </a:lnTo>
                  <a:lnTo>
                    <a:pt x="190202" y="147451"/>
                  </a:lnTo>
                  <a:lnTo>
                    <a:pt x="190202" y="148009"/>
                  </a:lnTo>
                  <a:lnTo>
                    <a:pt x="190202" y="148567"/>
                  </a:lnTo>
                  <a:lnTo>
                    <a:pt x="190091" y="149125"/>
                  </a:lnTo>
                  <a:lnTo>
                    <a:pt x="189979" y="149628"/>
                  </a:lnTo>
                  <a:lnTo>
                    <a:pt x="189812" y="150186"/>
                  </a:lnTo>
                  <a:lnTo>
                    <a:pt x="189533" y="150632"/>
                  </a:lnTo>
                  <a:lnTo>
                    <a:pt x="189254" y="151079"/>
                  </a:lnTo>
                  <a:lnTo>
                    <a:pt x="188975" y="151525"/>
                  </a:lnTo>
                  <a:lnTo>
                    <a:pt x="188584" y="151916"/>
                  </a:lnTo>
                  <a:lnTo>
                    <a:pt x="188193" y="152307"/>
                  </a:lnTo>
                  <a:lnTo>
                    <a:pt x="187747" y="152586"/>
                  </a:lnTo>
                  <a:lnTo>
                    <a:pt x="187300" y="152865"/>
                  </a:lnTo>
                  <a:lnTo>
                    <a:pt x="186854" y="153144"/>
                  </a:lnTo>
                  <a:lnTo>
                    <a:pt x="186296" y="153311"/>
                  </a:lnTo>
                  <a:lnTo>
                    <a:pt x="185793" y="153423"/>
                  </a:lnTo>
                  <a:lnTo>
                    <a:pt x="185235" y="153534"/>
                  </a:lnTo>
                  <a:lnTo>
                    <a:pt x="184119" y="153534"/>
                  </a:lnTo>
                  <a:lnTo>
                    <a:pt x="183561" y="153423"/>
                  </a:lnTo>
                  <a:lnTo>
                    <a:pt x="183003" y="153311"/>
                  </a:lnTo>
                  <a:lnTo>
                    <a:pt x="182500" y="153144"/>
                  </a:lnTo>
                  <a:lnTo>
                    <a:pt x="181998" y="152865"/>
                  </a:lnTo>
                  <a:lnTo>
                    <a:pt x="181552" y="152586"/>
                  </a:lnTo>
                  <a:lnTo>
                    <a:pt x="181161" y="152307"/>
                  </a:lnTo>
                  <a:lnTo>
                    <a:pt x="180770" y="151916"/>
                  </a:lnTo>
                  <a:lnTo>
                    <a:pt x="180380" y="151525"/>
                  </a:lnTo>
                  <a:lnTo>
                    <a:pt x="180045" y="151079"/>
                  </a:lnTo>
                  <a:lnTo>
                    <a:pt x="179766" y="150632"/>
                  </a:lnTo>
                  <a:lnTo>
                    <a:pt x="179543" y="150186"/>
                  </a:lnTo>
                  <a:lnTo>
                    <a:pt x="179375" y="149628"/>
                  </a:lnTo>
                  <a:lnTo>
                    <a:pt x="179208" y="149125"/>
                  </a:lnTo>
                  <a:lnTo>
                    <a:pt x="179152" y="148567"/>
                  </a:lnTo>
                  <a:lnTo>
                    <a:pt x="179096" y="148009"/>
                  </a:lnTo>
                  <a:lnTo>
                    <a:pt x="179152" y="147451"/>
                  </a:lnTo>
                  <a:lnTo>
                    <a:pt x="179208" y="146893"/>
                  </a:lnTo>
                  <a:lnTo>
                    <a:pt x="179375" y="146335"/>
                  </a:lnTo>
                  <a:lnTo>
                    <a:pt x="179543" y="145833"/>
                  </a:lnTo>
                  <a:lnTo>
                    <a:pt x="179766" y="145330"/>
                  </a:lnTo>
                  <a:lnTo>
                    <a:pt x="180045" y="144884"/>
                  </a:lnTo>
                  <a:lnTo>
                    <a:pt x="180380" y="144493"/>
                  </a:lnTo>
                  <a:lnTo>
                    <a:pt x="180770" y="144103"/>
                  </a:lnTo>
                  <a:lnTo>
                    <a:pt x="181161" y="143712"/>
                  </a:lnTo>
                  <a:lnTo>
                    <a:pt x="181552" y="143377"/>
                  </a:lnTo>
                  <a:lnTo>
                    <a:pt x="181998" y="143098"/>
                  </a:lnTo>
                  <a:lnTo>
                    <a:pt x="182500" y="142875"/>
                  </a:lnTo>
                  <a:lnTo>
                    <a:pt x="183003" y="142707"/>
                  </a:lnTo>
                  <a:lnTo>
                    <a:pt x="183561" y="142540"/>
                  </a:lnTo>
                  <a:lnTo>
                    <a:pt x="184119" y="142484"/>
                  </a:lnTo>
                  <a:lnTo>
                    <a:pt x="184677" y="142428"/>
                  </a:lnTo>
                  <a:close/>
                  <a:moveTo>
                    <a:pt x="0" y="0"/>
                  </a:moveTo>
                  <a:lnTo>
                    <a:pt x="0" y="160734"/>
                  </a:lnTo>
                  <a:lnTo>
                    <a:pt x="285750" y="160734"/>
                  </a:lnTo>
                  <a:lnTo>
                    <a:pt x="285750"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grpSp>
      <p:sp>
        <p:nvSpPr>
          <p:cNvPr id="124" name="Google Shape;124;p21"/>
          <p:cNvSpPr txBox="1">
            <a:spLocks noGrp="1"/>
          </p:cNvSpPr>
          <p:nvPr>
            <p:ph type="title"/>
          </p:nvPr>
        </p:nvSpPr>
        <p:spPr>
          <a:xfrm>
            <a:off x="609600" y="1900233"/>
            <a:ext cx="4135200" cy="11432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3600"/>
              <a:buNone/>
              <a:defRPr sz="4800"/>
            </a:lvl1pPr>
            <a:lvl2pPr lvl="1" algn="l">
              <a:lnSpc>
                <a:spcPct val="100000"/>
              </a:lnSpc>
              <a:spcBef>
                <a:spcPts val="0"/>
              </a:spcBef>
              <a:spcAft>
                <a:spcPts val="0"/>
              </a:spcAft>
              <a:buSzPts val="3600"/>
              <a:buNone/>
              <a:defRPr sz="4800"/>
            </a:lvl2pPr>
            <a:lvl3pPr lvl="2" algn="l">
              <a:lnSpc>
                <a:spcPct val="100000"/>
              </a:lnSpc>
              <a:spcBef>
                <a:spcPts val="0"/>
              </a:spcBef>
              <a:spcAft>
                <a:spcPts val="0"/>
              </a:spcAft>
              <a:buSzPts val="3600"/>
              <a:buNone/>
              <a:defRPr sz="4800"/>
            </a:lvl3pPr>
            <a:lvl4pPr lvl="3" algn="l">
              <a:lnSpc>
                <a:spcPct val="100000"/>
              </a:lnSpc>
              <a:spcBef>
                <a:spcPts val="0"/>
              </a:spcBef>
              <a:spcAft>
                <a:spcPts val="0"/>
              </a:spcAft>
              <a:buSzPts val="3600"/>
              <a:buNone/>
              <a:defRPr sz="4800"/>
            </a:lvl4pPr>
            <a:lvl5pPr lvl="4" algn="l">
              <a:lnSpc>
                <a:spcPct val="100000"/>
              </a:lnSpc>
              <a:spcBef>
                <a:spcPts val="0"/>
              </a:spcBef>
              <a:spcAft>
                <a:spcPts val="0"/>
              </a:spcAft>
              <a:buSzPts val="3600"/>
              <a:buNone/>
              <a:defRPr sz="4800"/>
            </a:lvl5pPr>
            <a:lvl6pPr lvl="5" algn="l">
              <a:lnSpc>
                <a:spcPct val="100000"/>
              </a:lnSpc>
              <a:spcBef>
                <a:spcPts val="0"/>
              </a:spcBef>
              <a:spcAft>
                <a:spcPts val="0"/>
              </a:spcAft>
              <a:buSzPts val="3600"/>
              <a:buNone/>
              <a:defRPr sz="4800"/>
            </a:lvl6pPr>
            <a:lvl7pPr lvl="6" algn="l">
              <a:lnSpc>
                <a:spcPct val="100000"/>
              </a:lnSpc>
              <a:spcBef>
                <a:spcPts val="0"/>
              </a:spcBef>
              <a:spcAft>
                <a:spcPts val="0"/>
              </a:spcAft>
              <a:buSzPts val="3600"/>
              <a:buNone/>
              <a:defRPr sz="4800"/>
            </a:lvl7pPr>
            <a:lvl8pPr lvl="7" algn="l">
              <a:lnSpc>
                <a:spcPct val="100000"/>
              </a:lnSpc>
              <a:spcBef>
                <a:spcPts val="0"/>
              </a:spcBef>
              <a:spcAft>
                <a:spcPts val="0"/>
              </a:spcAft>
              <a:buSzPts val="3600"/>
              <a:buNone/>
              <a:defRPr sz="4800"/>
            </a:lvl8pPr>
            <a:lvl9pPr lvl="8" algn="l">
              <a:lnSpc>
                <a:spcPct val="100000"/>
              </a:lnSpc>
              <a:spcBef>
                <a:spcPts val="0"/>
              </a:spcBef>
              <a:spcAft>
                <a:spcPts val="0"/>
              </a:spcAft>
              <a:buSzPts val="3600"/>
              <a:buNone/>
              <a:defRPr sz="4800"/>
            </a:lvl9pPr>
          </a:lstStyle>
          <a:p>
            <a:endParaRPr/>
          </a:p>
        </p:txBody>
      </p:sp>
      <p:sp>
        <p:nvSpPr>
          <p:cNvPr id="125" name="Google Shape;125;p21"/>
          <p:cNvSpPr txBox="1">
            <a:spLocks noGrp="1"/>
          </p:cNvSpPr>
          <p:nvPr>
            <p:ph type="body" idx="1"/>
          </p:nvPr>
        </p:nvSpPr>
        <p:spPr>
          <a:xfrm>
            <a:off x="609600" y="3225800"/>
            <a:ext cx="4135200" cy="2483600"/>
          </a:xfrm>
          <a:prstGeom prst="rect">
            <a:avLst/>
          </a:prstGeom>
          <a:noFill/>
          <a:ln>
            <a:noFill/>
          </a:ln>
        </p:spPr>
        <p:txBody>
          <a:bodyPr spcFirstLastPara="1" wrap="square" lIns="0" tIns="0" rIns="0" bIns="0" anchor="t" anchorCtr="0">
            <a:noAutofit/>
          </a:bodyPr>
          <a:lstStyle>
            <a:lvl1pPr marL="457200" lvl="0" indent="-355600" algn="l">
              <a:lnSpc>
                <a:spcPct val="115000"/>
              </a:lnSpc>
              <a:spcBef>
                <a:spcPts val="800"/>
              </a:spcBef>
              <a:spcAft>
                <a:spcPts val="0"/>
              </a:spcAft>
              <a:buSzPts val="2000"/>
              <a:buChar char="●"/>
              <a:defRPr sz="2667"/>
            </a:lvl1pPr>
            <a:lvl2pPr marL="914400" lvl="1" indent="-355600" algn="l">
              <a:lnSpc>
                <a:spcPct val="115000"/>
              </a:lnSpc>
              <a:spcBef>
                <a:spcPts val="0"/>
              </a:spcBef>
              <a:spcAft>
                <a:spcPts val="0"/>
              </a:spcAft>
              <a:buSzPts val="2000"/>
              <a:buChar char="○"/>
              <a:defRPr sz="2667"/>
            </a:lvl2pPr>
            <a:lvl3pPr marL="1371600" lvl="2" indent="-355600" algn="l">
              <a:lnSpc>
                <a:spcPct val="115000"/>
              </a:lnSpc>
              <a:spcBef>
                <a:spcPts val="0"/>
              </a:spcBef>
              <a:spcAft>
                <a:spcPts val="0"/>
              </a:spcAft>
              <a:buSzPts val="2000"/>
              <a:buChar char="■"/>
              <a:defRPr sz="2667"/>
            </a:lvl3pPr>
            <a:lvl4pPr marL="1828800" lvl="3" indent="-355600" algn="l">
              <a:lnSpc>
                <a:spcPct val="115000"/>
              </a:lnSpc>
              <a:spcBef>
                <a:spcPts val="0"/>
              </a:spcBef>
              <a:spcAft>
                <a:spcPts val="0"/>
              </a:spcAft>
              <a:buSzPts val="2000"/>
              <a:buChar char="●"/>
              <a:defRPr sz="2667"/>
            </a:lvl4pPr>
            <a:lvl5pPr marL="2286000" lvl="4" indent="-355600" algn="l">
              <a:lnSpc>
                <a:spcPct val="115000"/>
              </a:lnSpc>
              <a:spcBef>
                <a:spcPts val="0"/>
              </a:spcBef>
              <a:spcAft>
                <a:spcPts val="0"/>
              </a:spcAft>
              <a:buSzPts val="2000"/>
              <a:buChar char="○"/>
              <a:defRPr sz="2667"/>
            </a:lvl5pPr>
            <a:lvl6pPr marL="2743200" lvl="5" indent="-355600" algn="l">
              <a:lnSpc>
                <a:spcPct val="115000"/>
              </a:lnSpc>
              <a:spcBef>
                <a:spcPts val="0"/>
              </a:spcBef>
              <a:spcAft>
                <a:spcPts val="0"/>
              </a:spcAft>
              <a:buSzPts val="2000"/>
              <a:buChar char="■"/>
              <a:defRPr sz="2667"/>
            </a:lvl6pPr>
            <a:lvl7pPr marL="3200400" lvl="6" indent="-355600" algn="l">
              <a:lnSpc>
                <a:spcPct val="115000"/>
              </a:lnSpc>
              <a:spcBef>
                <a:spcPts val="0"/>
              </a:spcBef>
              <a:spcAft>
                <a:spcPts val="0"/>
              </a:spcAft>
              <a:buSzPts val="2000"/>
              <a:buChar char="●"/>
              <a:defRPr sz="2667"/>
            </a:lvl7pPr>
            <a:lvl8pPr marL="3657600" lvl="7" indent="-355600" algn="l">
              <a:lnSpc>
                <a:spcPct val="115000"/>
              </a:lnSpc>
              <a:spcBef>
                <a:spcPts val="0"/>
              </a:spcBef>
              <a:spcAft>
                <a:spcPts val="0"/>
              </a:spcAft>
              <a:buSzPts val="2000"/>
              <a:buChar char="○"/>
              <a:defRPr sz="2667"/>
            </a:lvl8pPr>
            <a:lvl9pPr marL="4114800" lvl="8" indent="-355600" algn="l">
              <a:lnSpc>
                <a:spcPct val="115000"/>
              </a:lnSpc>
              <a:spcBef>
                <a:spcPts val="0"/>
              </a:spcBef>
              <a:spcAft>
                <a:spcPts val="0"/>
              </a:spcAft>
              <a:buSzPts val="2000"/>
              <a:buChar char="■"/>
              <a:defRPr sz="2667"/>
            </a:lvl9pPr>
          </a:lstStyle>
          <a:p>
            <a:endParaRPr/>
          </a:p>
        </p:txBody>
      </p:sp>
      <p:sp>
        <p:nvSpPr>
          <p:cNvPr id="126" name="Google Shape;126;p21"/>
          <p:cNvSpPr txBox="1">
            <a:spLocks noGrp="1"/>
          </p:cNvSpPr>
          <p:nvPr>
            <p:ph type="sldNum" idx="12"/>
          </p:nvPr>
        </p:nvSpPr>
        <p:spPr>
          <a:xfrm>
            <a:off x="11307445" y="6333135"/>
            <a:ext cx="731600" cy="524800"/>
          </a:xfrm>
          <a:prstGeom prst="rect">
            <a:avLst/>
          </a:prstGeom>
          <a:noFill/>
          <a:ln>
            <a:noFill/>
          </a:ln>
        </p:spPr>
        <p:txBody>
          <a:bodyPr spcFirstLastPara="1" wrap="square" lIns="0" tIns="0" rIns="0" bIns="0" anchor="ctr" anchorCtr="0">
            <a:noAutofit/>
          </a:bodyPr>
          <a:lstStyle>
            <a:lvl1pPr marL="0" lvl="0" indent="0" algn="r">
              <a:buClr>
                <a:schemeClr val="dk2"/>
              </a:buClr>
              <a:buSzPts val="1733"/>
              <a:buFont typeface="Poppins"/>
              <a:buNone/>
              <a:defRPr sz="1733" b="0" i="0" u="none" strike="noStrike" cap="none">
                <a:solidFill>
                  <a:schemeClr val="dk2"/>
                </a:solidFill>
                <a:latin typeface="Poppins"/>
                <a:ea typeface="Poppins"/>
                <a:cs typeface="Poppins"/>
                <a:sym typeface="Poppins"/>
              </a:defRPr>
            </a:lvl1pPr>
            <a:lvl2pPr marL="0" lvl="1" indent="0" algn="r">
              <a:buClr>
                <a:schemeClr val="dk2"/>
              </a:buClr>
              <a:buSzPts val="1733"/>
              <a:buFont typeface="Poppins"/>
              <a:buNone/>
              <a:defRPr sz="1733" b="0" i="0" u="none" strike="noStrike" cap="none">
                <a:solidFill>
                  <a:schemeClr val="dk2"/>
                </a:solidFill>
                <a:latin typeface="Poppins"/>
                <a:ea typeface="Poppins"/>
                <a:cs typeface="Poppins"/>
                <a:sym typeface="Poppins"/>
              </a:defRPr>
            </a:lvl2pPr>
            <a:lvl3pPr marL="0" lvl="2" indent="0" algn="r">
              <a:buClr>
                <a:schemeClr val="dk2"/>
              </a:buClr>
              <a:buSzPts val="1733"/>
              <a:buFont typeface="Poppins"/>
              <a:buNone/>
              <a:defRPr sz="1733" b="0" i="0" u="none" strike="noStrike" cap="none">
                <a:solidFill>
                  <a:schemeClr val="dk2"/>
                </a:solidFill>
                <a:latin typeface="Poppins"/>
                <a:ea typeface="Poppins"/>
                <a:cs typeface="Poppins"/>
                <a:sym typeface="Poppins"/>
              </a:defRPr>
            </a:lvl3pPr>
            <a:lvl4pPr marL="0" lvl="3" indent="0" algn="r">
              <a:buClr>
                <a:schemeClr val="dk2"/>
              </a:buClr>
              <a:buSzPts val="1733"/>
              <a:buFont typeface="Poppins"/>
              <a:buNone/>
              <a:defRPr sz="1733" b="0" i="0" u="none" strike="noStrike" cap="none">
                <a:solidFill>
                  <a:schemeClr val="dk2"/>
                </a:solidFill>
                <a:latin typeface="Poppins"/>
                <a:ea typeface="Poppins"/>
                <a:cs typeface="Poppins"/>
                <a:sym typeface="Poppins"/>
              </a:defRPr>
            </a:lvl4pPr>
            <a:lvl5pPr marL="0" lvl="4" indent="0" algn="r">
              <a:buClr>
                <a:schemeClr val="dk2"/>
              </a:buClr>
              <a:buSzPts val="1733"/>
              <a:buFont typeface="Poppins"/>
              <a:buNone/>
              <a:defRPr sz="1733" b="0" i="0" u="none" strike="noStrike" cap="none">
                <a:solidFill>
                  <a:schemeClr val="dk2"/>
                </a:solidFill>
                <a:latin typeface="Poppins"/>
                <a:ea typeface="Poppins"/>
                <a:cs typeface="Poppins"/>
                <a:sym typeface="Poppins"/>
              </a:defRPr>
            </a:lvl5pPr>
            <a:lvl6pPr marL="0" lvl="5" indent="0" algn="r">
              <a:buClr>
                <a:schemeClr val="dk2"/>
              </a:buClr>
              <a:buSzPts val="1733"/>
              <a:buFont typeface="Poppins"/>
              <a:buNone/>
              <a:defRPr sz="1733" b="0" i="0" u="none" strike="noStrike" cap="none">
                <a:solidFill>
                  <a:schemeClr val="dk2"/>
                </a:solidFill>
                <a:latin typeface="Poppins"/>
                <a:ea typeface="Poppins"/>
                <a:cs typeface="Poppins"/>
                <a:sym typeface="Poppins"/>
              </a:defRPr>
            </a:lvl6pPr>
            <a:lvl7pPr marL="0" lvl="6" indent="0" algn="r">
              <a:buClr>
                <a:schemeClr val="dk2"/>
              </a:buClr>
              <a:buSzPts val="1733"/>
              <a:buFont typeface="Poppins"/>
              <a:buNone/>
              <a:defRPr sz="1733" b="0" i="0" u="none" strike="noStrike" cap="none">
                <a:solidFill>
                  <a:schemeClr val="dk2"/>
                </a:solidFill>
                <a:latin typeface="Poppins"/>
                <a:ea typeface="Poppins"/>
                <a:cs typeface="Poppins"/>
                <a:sym typeface="Poppins"/>
              </a:defRPr>
            </a:lvl7pPr>
            <a:lvl8pPr marL="0" lvl="7" indent="0" algn="r">
              <a:buClr>
                <a:schemeClr val="dk2"/>
              </a:buClr>
              <a:buSzPts val="1733"/>
              <a:buFont typeface="Poppins"/>
              <a:buNone/>
              <a:defRPr sz="1733" b="0" i="0" u="none" strike="noStrike" cap="none">
                <a:solidFill>
                  <a:schemeClr val="dk2"/>
                </a:solidFill>
                <a:latin typeface="Poppins"/>
                <a:ea typeface="Poppins"/>
                <a:cs typeface="Poppins"/>
                <a:sym typeface="Poppins"/>
              </a:defRPr>
            </a:lvl8pPr>
            <a:lvl9pPr marL="0" lvl="8" indent="0" algn="r">
              <a:buClr>
                <a:schemeClr val="dk2"/>
              </a:buClr>
              <a:buSzPts val="1733"/>
              <a:buFont typeface="Poppins"/>
              <a:buNone/>
              <a:defRPr sz="1733" b="0" i="0" u="none" strike="noStrike" cap="none">
                <a:solidFill>
                  <a:schemeClr val="dk2"/>
                </a:solidFill>
                <a:latin typeface="Poppins"/>
                <a:ea typeface="Poppins"/>
                <a:cs typeface="Poppins"/>
                <a:sym typeface="Poppi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空白" type="blank">
  <p:cSld name="BLANK">
    <p:spTree>
      <p:nvGrpSpPr>
        <p:cNvPr id="1" name="Shape 19"/>
        <p:cNvGrpSpPr/>
        <p:nvPr/>
      </p:nvGrpSpPr>
      <p:grpSpPr>
        <a:xfrm>
          <a:off x="0" y="0"/>
          <a:ext cx="0" cy="0"/>
          <a:chOff x="0" y="0"/>
          <a:chExt cx="0" cy="0"/>
        </a:xfrm>
      </p:grpSpPr>
      <p:sp>
        <p:nvSpPr>
          <p:cNvPr id="20" name="Google Shape;20;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127"/>
        <p:cNvGrpSpPr/>
        <p:nvPr/>
      </p:nvGrpSpPr>
      <p:grpSpPr>
        <a:xfrm>
          <a:off x="0" y="0"/>
          <a:ext cx="0" cy="0"/>
          <a:chOff x="0" y="0"/>
          <a:chExt cx="0" cy="0"/>
        </a:xfrm>
      </p:grpSpPr>
      <p:pic>
        <p:nvPicPr>
          <p:cNvPr id="128" name="Google Shape;128;p22"/>
          <p:cNvPicPr preferRelativeResize="0"/>
          <p:nvPr/>
        </p:nvPicPr>
        <p:blipFill rotWithShape="1">
          <a:blip r:embed="rId2">
            <a:alphaModFix/>
          </a:blip>
          <a:srcRect/>
          <a:stretch/>
        </p:blipFill>
        <p:spPr>
          <a:xfrm>
            <a:off x="7277605" y="3163229"/>
            <a:ext cx="4711200" cy="3491500"/>
          </a:xfrm>
          <a:prstGeom prst="rect">
            <a:avLst/>
          </a:prstGeom>
          <a:noFill/>
          <a:ln>
            <a:noFill/>
          </a:ln>
        </p:spPr>
      </p:pic>
      <p:sp>
        <p:nvSpPr>
          <p:cNvPr id="129" name="Google Shape;129;p22"/>
          <p:cNvSpPr txBox="1">
            <a:spLocks noGrp="1"/>
          </p:cNvSpPr>
          <p:nvPr>
            <p:ph type="title"/>
          </p:nvPr>
        </p:nvSpPr>
        <p:spPr>
          <a:xfrm>
            <a:off x="609600" y="1392233"/>
            <a:ext cx="8400400" cy="11432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4800"/>
              <a:buNone/>
              <a:defRPr/>
            </a:lvl1pPr>
            <a:lvl2pPr lvl="1" algn="l">
              <a:lnSpc>
                <a:spcPct val="100000"/>
              </a:lnSpc>
              <a:spcBef>
                <a:spcPts val="0"/>
              </a:spcBef>
              <a:spcAft>
                <a:spcPts val="0"/>
              </a:spcAft>
              <a:buSzPts val="4800"/>
              <a:buNone/>
              <a:defRPr/>
            </a:lvl2pPr>
            <a:lvl3pPr lvl="2" algn="l">
              <a:lnSpc>
                <a:spcPct val="100000"/>
              </a:lnSpc>
              <a:spcBef>
                <a:spcPts val="0"/>
              </a:spcBef>
              <a:spcAft>
                <a:spcPts val="0"/>
              </a:spcAft>
              <a:buSzPts val="4800"/>
              <a:buNone/>
              <a:defRPr/>
            </a:lvl3pPr>
            <a:lvl4pPr lvl="3" algn="l">
              <a:lnSpc>
                <a:spcPct val="100000"/>
              </a:lnSpc>
              <a:spcBef>
                <a:spcPts val="0"/>
              </a:spcBef>
              <a:spcAft>
                <a:spcPts val="0"/>
              </a:spcAft>
              <a:buSzPts val="4800"/>
              <a:buNone/>
              <a:defRPr/>
            </a:lvl4pPr>
            <a:lvl5pPr lvl="4" algn="l">
              <a:lnSpc>
                <a:spcPct val="100000"/>
              </a:lnSpc>
              <a:spcBef>
                <a:spcPts val="0"/>
              </a:spcBef>
              <a:spcAft>
                <a:spcPts val="0"/>
              </a:spcAft>
              <a:buSzPts val="4800"/>
              <a:buNone/>
              <a:defRPr/>
            </a:lvl5pPr>
            <a:lvl6pPr lvl="5" algn="l">
              <a:lnSpc>
                <a:spcPct val="100000"/>
              </a:lnSpc>
              <a:spcBef>
                <a:spcPts val="0"/>
              </a:spcBef>
              <a:spcAft>
                <a:spcPts val="0"/>
              </a:spcAft>
              <a:buSzPts val="4800"/>
              <a:buNone/>
              <a:defRPr/>
            </a:lvl6pPr>
            <a:lvl7pPr lvl="6" algn="l">
              <a:lnSpc>
                <a:spcPct val="100000"/>
              </a:lnSpc>
              <a:spcBef>
                <a:spcPts val="0"/>
              </a:spcBef>
              <a:spcAft>
                <a:spcPts val="0"/>
              </a:spcAft>
              <a:buSzPts val="4800"/>
              <a:buNone/>
              <a:defRPr/>
            </a:lvl7pPr>
            <a:lvl8pPr lvl="7" algn="l">
              <a:lnSpc>
                <a:spcPct val="100000"/>
              </a:lnSpc>
              <a:spcBef>
                <a:spcPts val="0"/>
              </a:spcBef>
              <a:spcAft>
                <a:spcPts val="0"/>
              </a:spcAft>
              <a:buSzPts val="4800"/>
              <a:buNone/>
              <a:defRPr/>
            </a:lvl8pPr>
            <a:lvl9pPr lvl="8" algn="l">
              <a:lnSpc>
                <a:spcPct val="100000"/>
              </a:lnSpc>
              <a:spcBef>
                <a:spcPts val="0"/>
              </a:spcBef>
              <a:spcAft>
                <a:spcPts val="0"/>
              </a:spcAft>
              <a:buSzPts val="4800"/>
              <a:buNone/>
              <a:defRPr/>
            </a:lvl9pPr>
          </a:lstStyle>
          <a:p>
            <a:endParaRPr/>
          </a:p>
        </p:txBody>
      </p:sp>
      <p:sp>
        <p:nvSpPr>
          <p:cNvPr id="130" name="Google Shape;130;p22"/>
          <p:cNvSpPr txBox="1">
            <a:spLocks noGrp="1"/>
          </p:cNvSpPr>
          <p:nvPr>
            <p:ph type="body" idx="1"/>
          </p:nvPr>
        </p:nvSpPr>
        <p:spPr>
          <a:xfrm>
            <a:off x="609600" y="2776433"/>
            <a:ext cx="3190000" cy="3689600"/>
          </a:xfrm>
          <a:prstGeom prst="rect">
            <a:avLst/>
          </a:prstGeom>
          <a:noFill/>
          <a:ln>
            <a:noFill/>
          </a:ln>
        </p:spPr>
        <p:txBody>
          <a:bodyPr spcFirstLastPara="1" wrap="square" lIns="0" tIns="0" rIns="0" bIns="0" anchor="t" anchorCtr="0">
            <a:noAutofit/>
          </a:bodyPr>
          <a:lstStyle>
            <a:lvl1pPr marL="457200" lvl="0" indent="-330200" algn="l">
              <a:lnSpc>
                <a:spcPct val="115000"/>
              </a:lnSpc>
              <a:spcBef>
                <a:spcPts val="800"/>
              </a:spcBef>
              <a:spcAft>
                <a:spcPts val="0"/>
              </a:spcAft>
              <a:buSzPts val="1600"/>
              <a:buChar char="●"/>
              <a:defRPr sz="2133"/>
            </a:lvl1pPr>
            <a:lvl2pPr marL="914400" lvl="1" indent="-330200" algn="l">
              <a:lnSpc>
                <a:spcPct val="115000"/>
              </a:lnSpc>
              <a:spcBef>
                <a:spcPts val="0"/>
              </a:spcBef>
              <a:spcAft>
                <a:spcPts val="0"/>
              </a:spcAft>
              <a:buSzPts val="1600"/>
              <a:buChar char="○"/>
              <a:defRPr sz="2133"/>
            </a:lvl2pPr>
            <a:lvl3pPr marL="1371600" lvl="2" indent="-330200" algn="l">
              <a:lnSpc>
                <a:spcPct val="115000"/>
              </a:lnSpc>
              <a:spcBef>
                <a:spcPts val="0"/>
              </a:spcBef>
              <a:spcAft>
                <a:spcPts val="0"/>
              </a:spcAft>
              <a:buSzPts val="1600"/>
              <a:buChar char="■"/>
              <a:defRPr sz="2133"/>
            </a:lvl3pPr>
            <a:lvl4pPr marL="1828800" lvl="3" indent="-330200" algn="l">
              <a:lnSpc>
                <a:spcPct val="115000"/>
              </a:lnSpc>
              <a:spcBef>
                <a:spcPts val="0"/>
              </a:spcBef>
              <a:spcAft>
                <a:spcPts val="0"/>
              </a:spcAft>
              <a:buSzPts val="1600"/>
              <a:buChar char="●"/>
              <a:defRPr sz="2133"/>
            </a:lvl4pPr>
            <a:lvl5pPr marL="2286000" lvl="4" indent="-330200" algn="l">
              <a:lnSpc>
                <a:spcPct val="115000"/>
              </a:lnSpc>
              <a:spcBef>
                <a:spcPts val="0"/>
              </a:spcBef>
              <a:spcAft>
                <a:spcPts val="0"/>
              </a:spcAft>
              <a:buSzPts val="1600"/>
              <a:buChar char="○"/>
              <a:defRPr sz="2133"/>
            </a:lvl5pPr>
            <a:lvl6pPr marL="2743200" lvl="5" indent="-330200" algn="l">
              <a:lnSpc>
                <a:spcPct val="115000"/>
              </a:lnSpc>
              <a:spcBef>
                <a:spcPts val="0"/>
              </a:spcBef>
              <a:spcAft>
                <a:spcPts val="0"/>
              </a:spcAft>
              <a:buSzPts val="1600"/>
              <a:buChar char="■"/>
              <a:defRPr sz="2133"/>
            </a:lvl6pPr>
            <a:lvl7pPr marL="3200400" lvl="6" indent="-330200" algn="l">
              <a:lnSpc>
                <a:spcPct val="115000"/>
              </a:lnSpc>
              <a:spcBef>
                <a:spcPts val="0"/>
              </a:spcBef>
              <a:spcAft>
                <a:spcPts val="0"/>
              </a:spcAft>
              <a:buSzPts val="1600"/>
              <a:buChar char="●"/>
              <a:defRPr sz="2133"/>
            </a:lvl7pPr>
            <a:lvl8pPr marL="3657600" lvl="7" indent="-330200" algn="l">
              <a:lnSpc>
                <a:spcPct val="115000"/>
              </a:lnSpc>
              <a:spcBef>
                <a:spcPts val="0"/>
              </a:spcBef>
              <a:spcAft>
                <a:spcPts val="0"/>
              </a:spcAft>
              <a:buSzPts val="1600"/>
              <a:buChar char="○"/>
              <a:defRPr sz="2133"/>
            </a:lvl8pPr>
            <a:lvl9pPr marL="4114800" lvl="8" indent="-330200" algn="l">
              <a:lnSpc>
                <a:spcPct val="115000"/>
              </a:lnSpc>
              <a:spcBef>
                <a:spcPts val="0"/>
              </a:spcBef>
              <a:spcAft>
                <a:spcPts val="0"/>
              </a:spcAft>
              <a:buSzPts val="1600"/>
              <a:buChar char="■"/>
              <a:defRPr sz="2133"/>
            </a:lvl9pPr>
          </a:lstStyle>
          <a:p>
            <a:endParaRPr/>
          </a:p>
        </p:txBody>
      </p:sp>
      <p:sp>
        <p:nvSpPr>
          <p:cNvPr id="131" name="Google Shape;131;p22"/>
          <p:cNvSpPr txBox="1">
            <a:spLocks noGrp="1"/>
          </p:cNvSpPr>
          <p:nvPr>
            <p:ph type="body" idx="2"/>
          </p:nvPr>
        </p:nvSpPr>
        <p:spPr>
          <a:xfrm>
            <a:off x="3991904" y="2776433"/>
            <a:ext cx="3190000" cy="3689600"/>
          </a:xfrm>
          <a:prstGeom prst="rect">
            <a:avLst/>
          </a:prstGeom>
          <a:noFill/>
          <a:ln>
            <a:noFill/>
          </a:ln>
        </p:spPr>
        <p:txBody>
          <a:bodyPr spcFirstLastPara="1" wrap="square" lIns="0" tIns="0" rIns="0" bIns="0" anchor="t" anchorCtr="0">
            <a:noAutofit/>
          </a:bodyPr>
          <a:lstStyle>
            <a:lvl1pPr marL="457200" lvl="0" indent="-330200" algn="l">
              <a:lnSpc>
                <a:spcPct val="115000"/>
              </a:lnSpc>
              <a:spcBef>
                <a:spcPts val="800"/>
              </a:spcBef>
              <a:spcAft>
                <a:spcPts val="0"/>
              </a:spcAft>
              <a:buSzPts val="1600"/>
              <a:buChar char="●"/>
              <a:defRPr sz="2133"/>
            </a:lvl1pPr>
            <a:lvl2pPr marL="914400" lvl="1" indent="-330200" algn="l">
              <a:lnSpc>
                <a:spcPct val="115000"/>
              </a:lnSpc>
              <a:spcBef>
                <a:spcPts val="0"/>
              </a:spcBef>
              <a:spcAft>
                <a:spcPts val="0"/>
              </a:spcAft>
              <a:buSzPts val="1600"/>
              <a:buChar char="○"/>
              <a:defRPr sz="2133"/>
            </a:lvl2pPr>
            <a:lvl3pPr marL="1371600" lvl="2" indent="-330200" algn="l">
              <a:lnSpc>
                <a:spcPct val="115000"/>
              </a:lnSpc>
              <a:spcBef>
                <a:spcPts val="0"/>
              </a:spcBef>
              <a:spcAft>
                <a:spcPts val="0"/>
              </a:spcAft>
              <a:buSzPts val="1600"/>
              <a:buChar char="■"/>
              <a:defRPr sz="2133"/>
            </a:lvl3pPr>
            <a:lvl4pPr marL="1828800" lvl="3" indent="-330200" algn="l">
              <a:lnSpc>
                <a:spcPct val="115000"/>
              </a:lnSpc>
              <a:spcBef>
                <a:spcPts val="0"/>
              </a:spcBef>
              <a:spcAft>
                <a:spcPts val="0"/>
              </a:spcAft>
              <a:buSzPts val="1600"/>
              <a:buChar char="●"/>
              <a:defRPr sz="2133"/>
            </a:lvl4pPr>
            <a:lvl5pPr marL="2286000" lvl="4" indent="-330200" algn="l">
              <a:lnSpc>
                <a:spcPct val="115000"/>
              </a:lnSpc>
              <a:spcBef>
                <a:spcPts val="0"/>
              </a:spcBef>
              <a:spcAft>
                <a:spcPts val="0"/>
              </a:spcAft>
              <a:buSzPts val="1600"/>
              <a:buChar char="○"/>
              <a:defRPr sz="2133"/>
            </a:lvl5pPr>
            <a:lvl6pPr marL="2743200" lvl="5" indent="-330200" algn="l">
              <a:lnSpc>
                <a:spcPct val="115000"/>
              </a:lnSpc>
              <a:spcBef>
                <a:spcPts val="0"/>
              </a:spcBef>
              <a:spcAft>
                <a:spcPts val="0"/>
              </a:spcAft>
              <a:buSzPts val="1600"/>
              <a:buChar char="■"/>
              <a:defRPr sz="2133"/>
            </a:lvl6pPr>
            <a:lvl7pPr marL="3200400" lvl="6" indent="-330200" algn="l">
              <a:lnSpc>
                <a:spcPct val="115000"/>
              </a:lnSpc>
              <a:spcBef>
                <a:spcPts val="0"/>
              </a:spcBef>
              <a:spcAft>
                <a:spcPts val="0"/>
              </a:spcAft>
              <a:buSzPts val="1600"/>
              <a:buChar char="●"/>
              <a:defRPr sz="2133"/>
            </a:lvl7pPr>
            <a:lvl8pPr marL="3657600" lvl="7" indent="-330200" algn="l">
              <a:lnSpc>
                <a:spcPct val="115000"/>
              </a:lnSpc>
              <a:spcBef>
                <a:spcPts val="0"/>
              </a:spcBef>
              <a:spcAft>
                <a:spcPts val="0"/>
              </a:spcAft>
              <a:buSzPts val="1600"/>
              <a:buChar char="○"/>
              <a:defRPr sz="2133"/>
            </a:lvl8pPr>
            <a:lvl9pPr marL="4114800" lvl="8" indent="-330200" algn="l">
              <a:lnSpc>
                <a:spcPct val="115000"/>
              </a:lnSpc>
              <a:spcBef>
                <a:spcPts val="0"/>
              </a:spcBef>
              <a:spcAft>
                <a:spcPts val="0"/>
              </a:spcAft>
              <a:buSzPts val="1600"/>
              <a:buChar char="■"/>
              <a:defRPr sz="2133"/>
            </a:lvl9pPr>
          </a:lstStyle>
          <a:p>
            <a:endParaRPr/>
          </a:p>
        </p:txBody>
      </p:sp>
      <p:sp>
        <p:nvSpPr>
          <p:cNvPr id="132" name="Google Shape;132;p22"/>
          <p:cNvSpPr txBox="1">
            <a:spLocks noGrp="1"/>
          </p:cNvSpPr>
          <p:nvPr>
            <p:ph type="sldNum" idx="12"/>
          </p:nvPr>
        </p:nvSpPr>
        <p:spPr>
          <a:xfrm>
            <a:off x="11307445" y="6333135"/>
            <a:ext cx="731600" cy="524800"/>
          </a:xfrm>
          <a:prstGeom prst="rect">
            <a:avLst/>
          </a:prstGeom>
          <a:noFill/>
          <a:ln>
            <a:noFill/>
          </a:ln>
        </p:spPr>
        <p:txBody>
          <a:bodyPr spcFirstLastPara="1" wrap="square" lIns="0" tIns="0" rIns="0" bIns="0" anchor="ctr" anchorCtr="0">
            <a:noAutofit/>
          </a:bodyPr>
          <a:lstStyle>
            <a:lvl1pPr marL="0" lvl="0" indent="0" algn="r">
              <a:buClr>
                <a:schemeClr val="dk2"/>
              </a:buClr>
              <a:buSzPts val="1733"/>
              <a:buFont typeface="Poppins"/>
              <a:buNone/>
              <a:defRPr sz="1733" b="0" i="0" u="none" strike="noStrike" cap="none">
                <a:solidFill>
                  <a:schemeClr val="dk2"/>
                </a:solidFill>
                <a:latin typeface="Poppins"/>
                <a:ea typeface="Poppins"/>
                <a:cs typeface="Poppins"/>
                <a:sym typeface="Poppins"/>
              </a:defRPr>
            </a:lvl1pPr>
            <a:lvl2pPr marL="0" lvl="1" indent="0" algn="r">
              <a:buClr>
                <a:schemeClr val="dk2"/>
              </a:buClr>
              <a:buSzPts val="1733"/>
              <a:buFont typeface="Poppins"/>
              <a:buNone/>
              <a:defRPr sz="1733" b="0" i="0" u="none" strike="noStrike" cap="none">
                <a:solidFill>
                  <a:schemeClr val="dk2"/>
                </a:solidFill>
                <a:latin typeface="Poppins"/>
                <a:ea typeface="Poppins"/>
                <a:cs typeface="Poppins"/>
                <a:sym typeface="Poppins"/>
              </a:defRPr>
            </a:lvl2pPr>
            <a:lvl3pPr marL="0" lvl="2" indent="0" algn="r">
              <a:buClr>
                <a:schemeClr val="dk2"/>
              </a:buClr>
              <a:buSzPts val="1733"/>
              <a:buFont typeface="Poppins"/>
              <a:buNone/>
              <a:defRPr sz="1733" b="0" i="0" u="none" strike="noStrike" cap="none">
                <a:solidFill>
                  <a:schemeClr val="dk2"/>
                </a:solidFill>
                <a:latin typeface="Poppins"/>
                <a:ea typeface="Poppins"/>
                <a:cs typeface="Poppins"/>
                <a:sym typeface="Poppins"/>
              </a:defRPr>
            </a:lvl3pPr>
            <a:lvl4pPr marL="0" lvl="3" indent="0" algn="r">
              <a:buClr>
                <a:schemeClr val="dk2"/>
              </a:buClr>
              <a:buSzPts val="1733"/>
              <a:buFont typeface="Poppins"/>
              <a:buNone/>
              <a:defRPr sz="1733" b="0" i="0" u="none" strike="noStrike" cap="none">
                <a:solidFill>
                  <a:schemeClr val="dk2"/>
                </a:solidFill>
                <a:latin typeface="Poppins"/>
                <a:ea typeface="Poppins"/>
                <a:cs typeface="Poppins"/>
                <a:sym typeface="Poppins"/>
              </a:defRPr>
            </a:lvl4pPr>
            <a:lvl5pPr marL="0" lvl="4" indent="0" algn="r">
              <a:buClr>
                <a:schemeClr val="dk2"/>
              </a:buClr>
              <a:buSzPts val="1733"/>
              <a:buFont typeface="Poppins"/>
              <a:buNone/>
              <a:defRPr sz="1733" b="0" i="0" u="none" strike="noStrike" cap="none">
                <a:solidFill>
                  <a:schemeClr val="dk2"/>
                </a:solidFill>
                <a:latin typeface="Poppins"/>
                <a:ea typeface="Poppins"/>
                <a:cs typeface="Poppins"/>
                <a:sym typeface="Poppins"/>
              </a:defRPr>
            </a:lvl5pPr>
            <a:lvl6pPr marL="0" lvl="5" indent="0" algn="r">
              <a:buClr>
                <a:schemeClr val="dk2"/>
              </a:buClr>
              <a:buSzPts val="1733"/>
              <a:buFont typeface="Poppins"/>
              <a:buNone/>
              <a:defRPr sz="1733" b="0" i="0" u="none" strike="noStrike" cap="none">
                <a:solidFill>
                  <a:schemeClr val="dk2"/>
                </a:solidFill>
                <a:latin typeface="Poppins"/>
                <a:ea typeface="Poppins"/>
                <a:cs typeface="Poppins"/>
                <a:sym typeface="Poppins"/>
              </a:defRPr>
            </a:lvl6pPr>
            <a:lvl7pPr marL="0" lvl="6" indent="0" algn="r">
              <a:buClr>
                <a:schemeClr val="dk2"/>
              </a:buClr>
              <a:buSzPts val="1733"/>
              <a:buFont typeface="Poppins"/>
              <a:buNone/>
              <a:defRPr sz="1733" b="0" i="0" u="none" strike="noStrike" cap="none">
                <a:solidFill>
                  <a:schemeClr val="dk2"/>
                </a:solidFill>
                <a:latin typeface="Poppins"/>
                <a:ea typeface="Poppins"/>
                <a:cs typeface="Poppins"/>
                <a:sym typeface="Poppins"/>
              </a:defRPr>
            </a:lvl7pPr>
            <a:lvl8pPr marL="0" lvl="7" indent="0" algn="r">
              <a:buClr>
                <a:schemeClr val="dk2"/>
              </a:buClr>
              <a:buSzPts val="1733"/>
              <a:buFont typeface="Poppins"/>
              <a:buNone/>
              <a:defRPr sz="1733" b="0" i="0" u="none" strike="noStrike" cap="none">
                <a:solidFill>
                  <a:schemeClr val="dk2"/>
                </a:solidFill>
                <a:latin typeface="Poppins"/>
                <a:ea typeface="Poppins"/>
                <a:cs typeface="Poppins"/>
                <a:sym typeface="Poppins"/>
              </a:defRPr>
            </a:lvl8pPr>
            <a:lvl9pPr marL="0" lvl="8" indent="0" algn="r">
              <a:buClr>
                <a:schemeClr val="dk2"/>
              </a:buClr>
              <a:buSzPts val="1733"/>
              <a:buFont typeface="Poppins"/>
              <a:buNone/>
              <a:defRPr sz="1733" b="0" i="0" u="none" strike="noStrike" cap="none">
                <a:solidFill>
                  <a:schemeClr val="dk2"/>
                </a:solidFill>
                <a:latin typeface="Poppins"/>
                <a:ea typeface="Poppins"/>
                <a:cs typeface="Poppins"/>
                <a:sym typeface="Poppi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no illustration">
  <p:cSld name="Blank no illustration">
    <p:spTree>
      <p:nvGrpSpPr>
        <p:cNvPr id="1" name="Shape 133"/>
        <p:cNvGrpSpPr/>
        <p:nvPr/>
      </p:nvGrpSpPr>
      <p:grpSpPr>
        <a:xfrm>
          <a:off x="0" y="0"/>
          <a:ext cx="0" cy="0"/>
          <a:chOff x="0" y="0"/>
          <a:chExt cx="0" cy="0"/>
        </a:xfrm>
      </p:grpSpPr>
      <p:sp>
        <p:nvSpPr>
          <p:cNvPr id="134" name="Google Shape;134;p23"/>
          <p:cNvSpPr txBox="1">
            <a:spLocks noGrp="1"/>
          </p:cNvSpPr>
          <p:nvPr>
            <p:ph type="sldNum" idx="12"/>
          </p:nvPr>
        </p:nvSpPr>
        <p:spPr>
          <a:xfrm>
            <a:off x="11307445" y="6333135"/>
            <a:ext cx="731600" cy="524800"/>
          </a:xfrm>
          <a:prstGeom prst="rect">
            <a:avLst/>
          </a:prstGeom>
          <a:noFill/>
          <a:ln>
            <a:noFill/>
          </a:ln>
        </p:spPr>
        <p:txBody>
          <a:bodyPr spcFirstLastPara="1" wrap="square" lIns="0" tIns="0" rIns="0" bIns="0" anchor="ctr" anchorCtr="0">
            <a:noAutofit/>
          </a:bodyPr>
          <a:lstStyle>
            <a:lvl1pPr marL="0" lvl="0" indent="0" algn="r">
              <a:buClr>
                <a:schemeClr val="dk2"/>
              </a:buClr>
              <a:buSzPts val="1733"/>
              <a:buFont typeface="Poppins"/>
              <a:buNone/>
              <a:defRPr sz="1733" b="0" i="0" u="none" strike="noStrike" cap="none">
                <a:solidFill>
                  <a:schemeClr val="dk2"/>
                </a:solidFill>
                <a:latin typeface="Poppins"/>
                <a:ea typeface="Poppins"/>
                <a:cs typeface="Poppins"/>
                <a:sym typeface="Poppins"/>
              </a:defRPr>
            </a:lvl1pPr>
            <a:lvl2pPr marL="0" lvl="1" indent="0" algn="r">
              <a:buClr>
                <a:schemeClr val="dk2"/>
              </a:buClr>
              <a:buSzPts val="1733"/>
              <a:buFont typeface="Poppins"/>
              <a:buNone/>
              <a:defRPr sz="1733" b="0" i="0" u="none" strike="noStrike" cap="none">
                <a:solidFill>
                  <a:schemeClr val="dk2"/>
                </a:solidFill>
                <a:latin typeface="Poppins"/>
                <a:ea typeface="Poppins"/>
                <a:cs typeface="Poppins"/>
                <a:sym typeface="Poppins"/>
              </a:defRPr>
            </a:lvl2pPr>
            <a:lvl3pPr marL="0" lvl="2" indent="0" algn="r">
              <a:buClr>
                <a:schemeClr val="dk2"/>
              </a:buClr>
              <a:buSzPts val="1733"/>
              <a:buFont typeface="Poppins"/>
              <a:buNone/>
              <a:defRPr sz="1733" b="0" i="0" u="none" strike="noStrike" cap="none">
                <a:solidFill>
                  <a:schemeClr val="dk2"/>
                </a:solidFill>
                <a:latin typeface="Poppins"/>
                <a:ea typeface="Poppins"/>
                <a:cs typeface="Poppins"/>
                <a:sym typeface="Poppins"/>
              </a:defRPr>
            </a:lvl3pPr>
            <a:lvl4pPr marL="0" lvl="3" indent="0" algn="r">
              <a:buClr>
                <a:schemeClr val="dk2"/>
              </a:buClr>
              <a:buSzPts val="1733"/>
              <a:buFont typeface="Poppins"/>
              <a:buNone/>
              <a:defRPr sz="1733" b="0" i="0" u="none" strike="noStrike" cap="none">
                <a:solidFill>
                  <a:schemeClr val="dk2"/>
                </a:solidFill>
                <a:latin typeface="Poppins"/>
                <a:ea typeface="Poppins"/>
                <a:cs typeface="Poppins"/>
                <a:sym typeface="Poppins"/>
              </a:defRPr>
            </a:lvl4pPr>
            <a:lvl5pPr marL="0" lvl="4" indent="0" algn="r">
              <a:buClr>
                <a:schemeClr val="dk2"/>
              </a:buClr>
              <a:buSzPts val="1733"/>
              <a:buFont typeface="Poppins"/>
              <a:buNone/>
              <a:defRPr sz="1733" b="0" i="0" u="none" strike="noStrike" cap="none">
                <a:solidFill>
                  <a:schemeClr val="dk2"/>
                </a:solidFill>
                <a:latin typeface="Poppins"/>
                <a:ea typeface="Poppins"/>
                <a:cs typeface="Poppins"/>
                <a:sym typeface="Poppins"/>
              </a:defRPr>
            </a:lvl5pPr>
            <a:lvl6pPr marL="0" lvl="5" indent="0" algn="r">
              <a:buClr>
                <a:schemeClr val="dk2"/>
              </a:buClr>
              <a:buSzPts val="1733"/>
              <a:buFont typeface="Poppins"/>
              <a:buNone/>
              <a:defRPr sz="1733" b="0" i="0" u="none" strike="noStrike" cap="none">
                <a:solidFill>
                  <a:schemeClr val="dk2"/>
                </a:solidFill>
                <a:latin typeface="Poppins"/>
                <a:ea typeface="Poppins"/>
                <a:cs typeface="Poppins"/>
                <a:sym typeface="Poppins"/>
              </a:defRPr>
            </a:lvl6pPr>
            <a:lvl7pPr marL="0" lvl="6" indent="0" algn="r">
              <a:buClr>
                <a:schemeClr val="dk2"/>
              </a:buClr>
              <a:buSzPts val="1733"/>
              <a:buFont typeface="Poppins"/>
              <a:buNone/>
              <a:defRPr sz="1733" b="0" i="0" u="none" strike="noStrike" cap="none">
                <a:solidFill>
                  <a:schemeClr val="dk2"/>
                </a:solidFill>
                <a:latin typeface="Poppins"/>
                <a:ea typeface="Poppins"/>
                <a:cs typeface="Poppins"/>
                <a:sym typeface="Poppins"/>
              </a:defRPr>
            </a:lvl7pPr>
            <a:lvl8pPr marL="0" lvl="7" indent="0" algn="r">
              <a:buClr>
                <a:schemeClr val="dk2"/>
              </a:buClr>
              <a:buSzPts val="1733"/>
              <a:buFont typeface="Poppins"/>
              <a:buNone/>
              <a:defRPr sz="1733" b="0" i="0" u="none" strike="noStrike" cap="none">
                <a:solidFill>
                  <a:schemeClr val="dk2"/>
                </a:solidFill>
                <a:latin typeface="Poppins"/>
                <a:ea typeface="Poppins"/>
                <a:cs typeface="Poppins"/>
                <a:sym typeface="Poppins"/>
              </a:defRPr>
            </a:lvl8pPr>
            <a:lvl9pPr marL="0" lvl="8" indent="0" algn="r">
              <a:buClr>
                <a:schemeClr val="dk2"/>
              </a:buClr>
              <a:buSzPts val="1733"/>
              <a:buFont typeface="Poppins"/>
              <a:buNone/>
              <a:defRPr sz="1733" b="0" i="0" u="none" strike="noStrike" cap="none">
                <a:solidFill>
                  <a:schemeClr val="dk2"/>
                </a:solidFill>
                <a:latin typeface="Poppins"/>
                <a:ea typeface="Poppins"/>
                <a:cs typeface="Poppins"/>
                <a:sym typeface="Poppi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标题幻灯片">
  <p:cSld name="标题幻灯片">
    <p:spTree>
      <p:nvGrpSpPr>
        <p:cNvPr id="1" name="Shape 23"/>
        <p:cNvGrpSpPr/>
        <p:nvPr/>
      </p:nvGrpSpPr>
      <p:grpSpPr>
        <a:xfrm>
          <a:off x="0" y="0"/>
          <a:ext cx="0" cy="0"/>
          <a:chOff x="0" y="0"/>
          <a:chExt cx="0" cy="0"/>
        </a:xfrm>
      </p:grpSpPr>
      <p:sp>
        <p:nvSpPr>
          <p:cNvPr id="24" name="Google Shape;24;p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6" name="Google Shape;26;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标题和内容" type="obj">
  <p:cSld name="OBJECT">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节标题" type="secHead">
  <p:cSld name="SECTION_HEADER">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8" name="Google Shape;38;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两栏内容" type="twoObj">
  <p:cSld name="TWO_OBJECTS">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比较" type="twoTxTwoObj">
  <p:cSld name="TWO_OBJECTS_WITH_TEXT">
    <p:spTree>
      <p:nvGrpSpPr>
        <p:cNvPr id="1" name="Shape 48"/>
        <p:cNvGrpSpPr/>
        <p:nvPr/>
      </p:nvGrpSpPr>
      <p:grpSpPr>
        <a:xfrm>
          <a:off x="0" y="0"/>
          <a:ext cx="0" cy="0"/>
          <a:chOff x="0" y="0"/>
          <a:chExt cx="0" cy="0"/>
        </a:xfrm>
      </p:grpSpPr>
      <p:sp>
        <p:nvSpPr>
          <p:cNvPr id="49" name="Google Shape;49;p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1" name="Google Shape;51;p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3" name="Google Shape;53;p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仅标题" type="titleOnly">
  <p:cSld name="TITLE_ONLY">
    <p:spTree>
      <p:nvGrpSpPr>
        <p:cNvPr id="1" name="Shape 57"/>
        <p:cNvGrpSpPr/>
        <p:nvPr/>
      </p:nvGrpSpPr>
      <p:grpSpPr>
        <a:xfrm>
          <a:off x="0" y="0"/>
          <a:ext cx="0" cy="0"/>
          <a:chOff x="0" y="0"/>
          <a:chExt cx="0" cy="0"/>
        </a:xfrm>
      </p:grpSpPr>
      <p:sp>
        <p:nvSpPr>
          <p:cNvPr id="58" name="Google Shape;58;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内容与标题" type="objTx">
  <p:cSld name="OBJECT_WITH_CAPTION_TEXT">
    <p:spTree>
      <p:nvGrpSpPr>
        <p:cNvPr id="1" name="Shape 62"/>
        <p:cNvGrpSpPr/>
        <p:nvPr/>
      </p:nvGrpSpPr>
      <p:grpSpPr>
        <a:xfrm>
          <a:off x="0" y="0"/>
          <a:ext cx="0" cy="0"/>
          <a:chOff x="0" y="0"/>
          <a:chExt cx="0" cy="0"/>
        </a:xfrm>
      </p:grpSpPr>
      <p:sp>
        <p:nvSpPr>
          <p:cNvPr id="63" name="Google Shape;63;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1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5" name="Google Shape;65;p1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6" name="Google Shape;66;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88"/>
        <p:cNvGrpSpPr/>
        <p:nvPr/>
      </p:nvGrpSpPr>
      <p:grpSpPr>
        <a:xfrm>
          <a:off x="0" y="0"/>
          <a:ext cx="0" cy="0"/>
          <a:chOff x="0" y="0"/>
          <a:chExt cx="0" cy="0"/>
        </a:xfrm>
      </p:grpSpPr>
      <p:sp>
        <p:nvSpPr>
          <p:cNvPr id="89" name="Google Shape;89;p14"/>
          <p:cNvSpPr txBox="1">
            <a:spLocks noGrp="1"/>
          </p:cNvSpPr>
          <p:nvPr>
            <p:ph type="title"/>
          </p:nvPr>
        </p:nvSpPr>
        <p:spPr>
          <a:xfrm>
            <a:off x="609600" y="1392233"/>
            <a:ext cx="8400400" cy="1143200"/>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chemeClr val="dk2"/>
              </a:buClr>
              <a:buSzPts val="4800"/>
              <a:buFont typeface="Poppins"/>
              <a:buNone/>
              <a:defRPr sz="4800" b="1" i="0" u="none" strike="noStrike" cap="none">
                <a:solidFill>
                  <a:schemeClr val="dk2"/>
                </a:solidFill>
                <a:latin typeface="Poppins"/>
                <a:ea typeface="Poppins"/>
                <a:cs typeface="Poppins"/>
                <a:sym typeface="Poppins"/>
              </a:defRPr>
            </a:lvl1pPr>
            <a:lvl2pPr marR="0" lvl="1" algn="l" rtl="0">
              <a:lnSpc>
                <a:spcPct val="100000"/>
              </a:lnSpc>
              <a:spcBef>
                <a:spcPts val="0"/>
              </a:spcBef>
              <a:spcAft>
                <a:spcPts val="0"/>
              </a:spcAft>
              <a:buClr>
                <a:schemeClr val="dk2"/>
              </a:buClr>
              <a:buSzPts val="4800"/>
              <a:buFont typeface="Poppins"/>
              <a:buNone/>
              <a:defRPr sz="4800" b="1" i="0" u="none" strike="noStrike" cap="none">
                <a:solidFill>
                  <a:schemeClr val="dk2"/>
                </a:solidFill>
                <a:latin typeface="Poppins"/>
                <a:ea typeface="Poppins"/>
                <a:cs typeface="Poppins"/>
                <a:sym typeface="Poppins"/>
              </a:defRPr>
            </a:lvl2pPr>
            <a:lvl3pPr marR="0" lvl="2" algn="l" rtl="0">
              <a:lnSpc>
                <a:spcPct val="100000"/>
              </a:lnSpc>
              <a:spcBef>
                <a:spcPts val="0"/>
              </a:spcBef>
              <a:spcAft>
                <a:spcPts val="0"/>
              </a:spcAft>
              <a:buClr>
                <a:schemeClr val="dk2"/>
              </a:buClr>
              <a:buSzPts val="4800"/>
              <a:buFont typeface="Poppins"/>
              <a:buNone/>
              <a:defRPr sz="4800" b="1" i="0" u="none" strike="noStrike" cap="none">
                <a:solidFill>
                  <a:schemeClr val="dk2"/>
                </a:solidFill>
                <a:latin typeface="Poppins"/>
                <a:ea typeface="Poppins"/>
                <a:cs typeface="Poppins"/>
                <a:sym typeface="Poppins"/>
              </a:defRPr>
            </a:lvl3pPr>
            <a:lvl4pPr marR="0" lvl="3" algn="l" rtl="0">
              <a:lnSpc>
                <a:spcPct val="100000"/>
              </a:lnSpc>
              <a:spcBef>
                <a:spcPts val="0"/>
              </a:spcBef>
              <a:spcAft>
                <a:spcPts val="0"/>
              </a:spcAft>
              <a:buClr>
                <a:schemeClr val="dk2"/>
              </a:buClr>
              <a:buSzPts val="4800"/>
              <a:buFont typeface="Poppins"/>
              <a:buNone/>
              <a:defRPr sz="4800" b="1" i="0" u="none" strike="noStrike" cap="none">
                <a:solidFill>
                  <a:schemeClr val="dk2"/>
                </a:solidFill>
                <a:latin typeface="Poppins"/>
                <a:ea typeface="Poppins"/>
                <a:cs typeface="Poppins"/>
                <a:sym typeface="Poppins"/>
              </a:defRPr>
            </a:lvl4pPr>
            <a:lvl5pPr marR="0" lvl="4" algn="l" rtl="0">
              <a:lnSpc>
                <a:spcPct val="100000"/>
              </a:lnSpc>
              <a:spcBef>
                <a:spcPts val="0"/>
              </a:spcBef>
              <a:spcAft>
                <a:spcPts val="0"/>
              </a:spcAft>
              <a:buClr>
                <a:schemeClr val="dk2"/>
              </a:buClr>
              <a:buSzPts val="4800"/>
              <a:buFont typeface="Poppins"/>
              <a:buNone/>
              <a:defRPr sz="4800" b="1" i="0" u="none" strike="noStrike" cap="none">
                <a:solidFill>
                  <a:schemeClr val="dk2"/>
                </a:solidFill>
                <a:latin typeface="Poppins"/>
                <a:ea typeface="Poppins"/>
                <a:cs typeface="Poppins"/>
                <a:sym typeface="Poppins"/>
              </a:defRPr>
            </a:lvl5pPr>
            <a:lvl6pPr marR="0" lvl="5" algn="l" rtl="0">
              <a:lnSpc>
                <a:spcPct val="100000"/>
              </a:lnSpc>
              <a:spcBef>
                <a:spcPts val="0"/>
              </a:spcBef>
              <a:spcAft>
                <a:spcPts val="0"/>
              </a:spcAft>
              <a:buClr>
                <a:schemeClr val="dk2"/>
              </a:buClr>
              <a:buSzPts val="4800"/>
              <a:buFont typeface="Poppins"/>
              <a:buNone/>
              <a:defRPr sz="4800" b="1" i="0" u="none" strike="noStrike" cap="none">
                <a:solidFill>
                  <a:schemeClr val="dk2"/>
                </a:solidFill>
                <a:latin typeface="Poppins"/>
                <a:ea typeface="Poppins"/>
                <a:cs typeface="Poppins"/>
                <a:sym typeface="Poppins"/>
              </a:defRPr>
            </a:lvl6pPr>
            <a:lvl7pPr marR="0" lvl="6" algn="l" rtl="0">
              <a:lnSpc>
                <a:spcPct val="100000"/>
              </a:lnSpc>
              <a:spcBef>
                <a:spcPts val="0"/>
              </a:spcBef>
              <a:spcAft>
                <a:spcPts val="0"/>
              </a:spcAft>
              <a:buClr>
                <a:schemeClr val="dk2"/>
              </a:buClr>
              <a:buSzPts val="4800"/>
              <a:buFont typeface="Poppins"/>
              <a:buNone/>
              <a:defRPr sz="4800" b="1" i="0" u="none" strike="noStrike" cap="none">
                <a:solidFill>
                  <a:schemeClr val="dk2"/>
                </a:solidFill>
                <a:latin typeface="Poppins"/>
                <a:ea typeface="Poppins"/>
                <a:cs typeface="Poppins"/>
                <a:sym typeface="Poppins"/>
              </a:defRPr>
            </a:lvl7pPr>
            <a:lvl8pPr marR="0" lvl="7" algn="l" rtl="0">
              <a:lnSpc>
                <a:spcPct val="100000"/>
              </a:lnSpc>
              <a:spcBef>
                <a:spcPts val="0"/>
              </a:spcBef>
              <a:spcAft>
                <a:spcPts val="0"/>
              </a:spcAft>
              <a:buClr>
                <a:schemeClr val="dk2"/>
              </a:buClr>
              <a:buSzPts val="4800"/>
              <a:buFont typeface="Poppins"/>
              <a:buNone/>
              <a:defRPr sz="4800" b="1" i="0" u="none" strike="noStrike" cap="none">
                <a:solidFill>
                  <a:schemeClr val="dk2"/>
                </a:solidFill>
                <a:latin typeface="Poppins"/>
                <a:ea typeface="Poppins"/>
                <a:cs typeface="Poppins"/>
                <a:sym typeface="Poppins"/>
              </a:defRPr>
            </a:lvl8pPr>
            <a:lvl9pPr marR="0" lvl="8" algn="l" rtl="0">
              <a:lnSpc>
                <a:spcPct val="100000"/>
              </a:lnSpc>
              <a:spcBef>
                <a:spcPts val="0"/>
              </a:spcBef>
              <a:spcAft>
                <a:spcPts val="0"/>
              </a:spcAft>
              <a:buClr>
                <a:schemeClr val="dk2"/>
              </a:buClr>
              <a:buSzPts val="4800"/>
              <a:buFont typeface="Poppins"/>
              <a:buNone/>
              <a:defRPr sz="4800" b="1" i="0" u="none" strike="noStrike" cap="none">
                <a:solidFill>
                  <a:schemeClr val="dk2"/>
                </a:solidFill>
                <a:latin typeface="Poppins"/>
                <a:ea typeface="Poppins"/>
                <a:cs typeface="Poppins"/>
                <a:sym typeface="Poppins"/>
              </a:defRPr>
            </a:lvl9pPr>
          </a:lstStyle>
          <a:p>
            <a:endParaRPr/>
          </a:p>
        </p:txBody>
      </p:sp>
      <p:sp>
        <p:nvSpPr>
          <p:cNvPr id="90" name="Google Shape;90;p14"/>
          <p:cNvSpPr txBox="1">
            <a:spLocks noGrp="1"/>
          </p:cNvSpPr>
          <p:nvPr>
            <p:ph type="body" idx="1"/>
          </p:nvPr>
        </p:nvSpPr>
        <p:spPr>
          <a:xfrm>
            <a:off x="609600" y="2717800"/>
            <a:ext cx="6572400" cy="2483600"/>
          </a:xfrm>
          <a:prstGeom prst="rect">
            <a:avLst/>
          </a:prstGeom>
          <a:noFill/>
          <a:ln>
            <a:noFill/>
          </a:ln>
        </p:spPr>
        <p:txBody>
          <a:bodyPr spcFirstLastPara="1" wrap="square" lIns="0" tIns="0" rIns="0" bIns="0" anchor="t" anchorCtr="0">
            <a:noAutofit/>
          </a:bodyPr>
          <a:lstStyle>
            <a:lvl1pPr marL="457200" marR="0" lvl="0" indent="-368300" algn="l" rtl="0">
              <a:lnSpc>
                <a:spcPct val="115000"/>
              </a:lnSpc>
              <a:spcBef>
                <a:spcPts val="600"/>
              </a:spcBef>
              <a:spcAft>
                <a:spcPts val="0"/>
              </a:spcAft>
              <a:buClr>
                <a:schemeClr val="dk2"/>
              </a:buClr>
              <a:buSzPts val="2200"/>
              <a:buFont typeface="Arial"/>
              <a:buChar char="●"/>
              <a:defRPr sz="2200" b="0" i="0" u="none" strike="noStrike" cap="none">
                <a:solidFill>
                  <a:schemeClr val="dk1"/>
                </a:solidFill>
                <a:latin typeface="Arial"/>
                <a:ea typeface="Arial"/>
                <a:cs typeface="Arial"/>
                <a:sym typeface="Arial"/>
              </a:defRPr>
            </a:lvl1pPr>
            <a:lvl2pPr marL="914400" marR="0" lvl="1" indent="-368300" algn="l" rtl="0">
              <a:lnSpc>
                <a:spcPct val="115000"/>
              </a:lnSpc>
              <a:spcBef>
                <a:spcPts val="0"/>
              </a:spcBef>
              <a:spcAft>
                <a:spcPts val="0"/>
              </a:spcAft>
              <a:buClr>
                <a:schemeClr val="accent5"/>
              </a:buClr>
              <a:buSzPts val="2200"/>
              <a:buFont typeface="Arial"/>
              <a:buChar char="○"/>
              <a:defRPr sz="2200" b="0" i="0" u="none" strike="noStrike" cap="none">
                <a:solidFill>
                  <a:schemeClr val="dk1"/>
                </a:solidFill>
                <a:latin typeface="Arial"/>
                <a:ea typeface="Arial"/>
                <a:cs typeface="Arial"/>
                <a:sym typeface="Arial"/>
              </a:defRPr>
            </a:lvl2pPr>
            <a:lvl3pPr marL="1371600" marR="0" lvl="2" indent="-368300" algn="l" rtl="0">
              <a:lnSpc>
                <a:spcPct val="115000"/>
              </a:lnSpc>
              <a:spcBef>
                <a:spcPts val="0"/>
              </a:spcBef>
              <a:spcAft>
                <a:spcPts val="0"/>
              </a:spcAft>
              <a:buClr>
                <a:schemeClr val="accent4"/>
              </a:buClr>
              <a:buSzPts val="2200"/>
              <a:buFont typeface="Arial"/>
              <a:buChar char="■"/>
              <a:defRPr sz="2200" b="0" i="0" u="none" strike="noStrike" cap="none">
                <a:solidFill>
                  <a:schemeClr val="dk1"/>
                </a:solidFill>
                <a:latin typeface="Arial"/>
                <a:ea typeface="Arial"/>
                <a:cs typeface="Arial"/>
                <a:sym typeface="Arial"/>
              </a:defRPr>
            </a:lvl3pPr>
            <a:lvl4pPr marL="1828800" marR="0" lvl="3" indent="-368300" algn="l" rtl="0">
              <a:lnSpc>
                <a:spcPct val="115000"/>
              </a:lnSpc>
              <a:spcBef>
                <a:spcPts val="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4pPr>
            <a:lvl5pPr marL="2286000" marR="0" lvl="4" indent="-368300" algn="l" rtl="0">
              <a:lnSpc>
                <a:spcPct val="115000"/>
              </a:lnSpc>
              <a:spcBef>
                <a:spcPts val="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5pPr>
            <a:lvl6pPr marL="2743200" marR="0" lvl="5" indent="-368300" algn="l" rtl="0">
              <a:lnSpc>
                <a:spcPct val="115000"/>
              </a:lnSpc>
              <a:spcBef>
                <a:spcPts val="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6pPr>
            <a:lvl7pPr marL="3200400" marR="0" lvl="6" indent="-368300" algn="l" rtl="0">
              <a:lnSpc>
                <a:spcPct val="115000"/>
              </a:lnSpc>
              <a:spcBef>
                <a:spcPts val="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7pPr>
            <a:lvl8pPr marL="3657600" marR="0" lvl="7" indent="-368300" algn="l" rtl="0">
              <a:lnSpc>
                <a:spcPct val="115000"/>
              </a:lnSpc>
              <a:spcBef>
                <a:spcPts val="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8pPr>
            <a:lvl9pPr marL="4114800" marR="0" lvl="8" indent="-368300" algn="l" rtl="0">
              <a:lnSpc>
                <a:spcPct val="115000"/>
              </a:lnSpc>
              <a:spcBef>
                <a:spcPts val="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9pPr>
          </a:lstStyle>
          <a:p>
            <a:endParaRPr/>
          </a:p>
        </p:txBody>
      </p:sp>
      <p:sp>
        <p:nvSpPr>
          <p:cNvPr id="91" name="Google Shape;91;p14"/>
          <p:cNvSpPr txBox="1">
            <a:spLocks noGrp="1"/>
          </p:cNvSpPr>
          <p:nvPr>
            <p:ph type="sldNum" idx="12"/>
          </p:nvPr>
        </p:nvSpPr>
        <p:spPr>
          <a:xfrm>
            <a:off x="11307445" y="6333135"/>
            <a:ext cx="731600" cy="524800"/>
          </a:xfrm>
          <a:prstGeom prst="rect">
            <a:avLst/>
          </a:prstGeom>
          <a:noFill/>
          <a:ln>
            <a:noFill/>
          </a:ln>
        </p:spPr>
        <p:txBody>
          <a:bodyPr spcFirstLastPara="1" wrap="square" lIns="0" tIns="0" rIns="0" bIns="0" anchor="ctr" anchorCtr="0">
            <a:noAutofit/>
          </a:bodyPr>
          <a:lstStyle>
            <a:lvl1pPr marL="0" marR="0" lvl="0" indent="0" algn="r" rtl="0">
              <a:buClr>
                <a:schemeClr val="dk2"/>
              </a:buClr>
              <a:buSzPts val="1733"/>
              <a:buFont typeface="Poppins"/>
              <a:buNone/>
              <a:defRPr sz="1733" b="0" i="0" u="none" strike="noStrike" cap="none">
                <a:solidFill>
                  <a:schemeClr val="dk2"/>
                </a:solidFill>
                <a:latin typeface="Poppins"/>
                <a:ea typeface="Poppins"/>
                <a:cs typeface="Poppins"/>
                <a:sym typeface="Poppins"/>
              </a:defRPr>
            </a:lvl1pPr>
            <a:lvl2pPr marL="0" marR="0" lvl="1" indent="0" algn="r" rtl="0">
              <a:buClr>
                <a:schemeClr val="dk2"/>
              </a:buClr>
              <a:buSzPts val="1733"/>
              <a:buFont typeface="Poppins"/>
              <a:buNone/>
              <a:defRPr sz="1733" b="0" i="0" u="none" strike="noStrike" cap="none">
                <a:solidFill>
                  <a:schemeClr val="dk2"/>
                </a:solidFill>
                <a:latin typeface="Poppins"/>
                <a:ea typeface="Poppins"/>
                <a:cs typeface="Poppins"/>
                <a:sym typeface="Poppins"/>
              </a:defRPr>
            </a:lvl2pPr>
            <a:lvl3pPr marL="0" marR="0" lvl="2" indent="0" algn="r" rtl="0">
              <a:buClr>
                <a:schemeClr val="dk2"/>
              </a:buClr>
              <a:buSzPts val="1733"/>
              <a:buFont typeface="Poppins"/>
              <a:buNone/>
              <a:defRPr sz="1733" b="0" i="0" u="none" strike="noStrike" cap="none">
                <a:solidFill>
                  <a:schemeClr val="dk2"/>
                </a:solidFill>
                <a:latin typeface="Poppins"/>
                <a:ea typeface="Poppins"/>
                <a:cs typeface="Poppins"/>
                <a:sym typeface="Poppins"/>
              </a:defRPr>
            </a:lvl3pPr>
            <a:lvl4pPr marL="0" marR="0" lvl="3" indent="0" algn="r" rtl="0">
              <a:buClr>
                <a:schemeClr val="dk2"/>
              </a:buClr>
              <a:buSzPts val="1733"/>
              <a:buFont typeface="Poppins"/>
              <a:buNone/>
              <a:defRPr sz="1733" b="0" i="0" u="none" strike="noStrike" cap="none">
                <a:solidFill>
                  <a:schemeClr val="dk2"/>
                </a:solidFill>
                <a:latin typeface="Poppins"/>
                <a:ea typeface="Poppins"/>
                <a:cs typeface="Poppins"/>
                <a:sym typeface="Poppins"/>
              </a:defRPr>
            </a:lvl4pPr>
            <a:lvl5pPr marL="0" marR="0" lvl="4" indent="0" algn="r" rtl="0">
              <a:buClr>
                <a:schemeClr val="dk2"/>
              </a:buClr>
              <a:buSzPts val="1733"/>
              <a:buFont typeface="Poppins"/>
              <a:buNone/>
              <a:defRPr sz="1733" b="0" i="0" u="none" strike="noStrike" cap="none">
                <a:solidFill>
                  <a:schemeClr val="dk2"/>
                </a:solidFill>
                <a:latin typeface="Poppins"/>
                <a:ea typeface="Poppins"/>
                <a:cs typeface="Poppins"/>
                <a:sym typeface="Poppins"/>
              </a:defRPr>
            </a:lvl5pPr>
            <a:lvl6pPr marL="0" marR="0" lvl="5" indent="0" algn="r" rtl="0">
              <a:buClr>
                <a:schemeClr val="dk2"/>
              </a:buClr>
              <a:buSzPts val="1733"/>
              <a:buFont typeface="Poppins"/>
              <a:buNone/>
              <a:defRPr sz="1733" b="0" i="0" u="none" strike="noStrike" cap="none">
                <a:solidFill>
                  <a:schemeClr val="dk2"/>
                </a:solidFill>
                <a:latin typeface="Poppins"/>
                <a:ea typeface="Poppins"/>
                <a:cs typeface="Poppins"/>
                <a:sym typeface="Poppins"/>
              </a:defRPr>
            </a:lvl6pPr>
            <a:lvl7pPr marL="0" marR="0" lvl="6" indent="0" algn="r" rtl="0">
              <a:buClr>
                <a:schemeClr val="dk2"/>
              </a:buClr>
              <a:buSzPts val="1733"/>
              <a:buFont typeface="Poppins"/>
              <a:buNone/>
              <a:defRPr sz="1733" b="0" i="0" u="none" strike="noStrike" cap="none">
                <a:solidFill>
                  <a:schemeClr val="dk2"/>
                </a:solidFill>
                <a:latin typeface="Poppins"/>
                <a:ea typeface="Poppins"/>
                <a:cs typeface="Poppins"/>
                <a:sym typeface="Poppins"/>
              </a:defRPr>
            </a:lvl7pPr>
            <a:lvl8pPr marL="0" marR="0" lvl="7" indent="0" algn="r" rtl="0">
              <a:buClr>
                <a:schemeClr val="dk2"/>
              </a:buClr>
              <a:buSzPts val="1733"/>
              <a:buFont typeface="Poppins"/>
              <a:buNone/>
              <a:defRPr sz="1733" b="0" i="0" u="none" strike="noStrike" cap="none">
                <a:solidFill>
                  <a:schemeClr val="dk2"/>
                </a:solidFill>
                <a:latin typeface="Poppins"/>
                <a:ea typeface="Poppins"/>
                <a:cs typeface="Poppins"/>
                <a:sym typeface="Poppins"/>
              </a:defRPr>
            </a:lvl8pPr>
            <a:lvl9pPr marL="0" marR="0" lvl="8" indent="0" algn="r" rtl="0">
              <a:buClr>
                <a:schemeClr val="dk2"/>
              </a:buClr>
              <a:buSzPts val="1733"/>
              <a:buFont typeface="Poppins"/>
              <a:buNone/>
              <a:defRPr sz="1733" b="0" i="0" u="none" strike="noStrike" cap="none">
                <a:solidFill>
                  <a:schemeClr val="dk2"/>
                </a:solidFill>
                <a:latin typeface="Poppins"/>
                <a:ea typeface="Poppins"/>
                <a:cs typeface="Poppins"/>
                <a:sym typeface="Poppins"/>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hyperlink" Target="https://drive.google.com/file/d/1rcXGysB8XtqbEj78r1R6dZgYPDLBm86q/view?usp=sharing" TargetMode="Externa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4"/>
          <p:cNvSpPr txBox="1">
            <a:spLocks noGrp="1"/>
          </p:cNvSpPr>
          <p:nvPr>
            <p:ph type="ctrTitle"/>
          </p:nvPr>
        </p:nvSpPr>
        <p:spPr>
          <a:xfrm>
            <a:off x="1395770" y="3449565"/>
            <a:ext cx="6196521" cy="1898603"/>
          </a:xfrm>
          <a:prstGeom prst="rect">
            <a:avLst/>
          </a:prstGeom>
          <a:noFill/>
          <a:ln>
            <a:noFill/>
          </a:ln>
        </p:spPr>
        <p:txBody>
          <a:bodyPr spcFirstLastPara="1" wrap="square" lIns="0" tIns="0" rIns="0" bIns="0" anchor="t" anchorCtr="0">
            <a:noAutofit/>
          </a:bodyPr>
          <a:lstStyle/>
          <a:p>
            <a:pPr marL="0" lvl="0" indent="0" algn="ctr" rtl="0">
              <a:lnSpc>
                <a:spcPct val="90000"/>
              </a:lnSpc>
              <a:spcBef>
                <a:spcPts val="0"/>
              </a:spcBef>
              <a:spcAft>
                <a:spcPts val="0"/>
              </a:spcAft>
              <a:buClr>
                <a:schemeClr val="dk1"/>
              </a:buClr>
              <a:buSzPts val="1100"/>
              <a:buFont typeface="Arial"/>
              <a:buNone/>
            </a:pPr>
            <a:r>
              <a:rPr lang="en-US" sz="3200" b="1">
                <a:solidFill>
                  <a:srgbClr val="A7D86D"/>
                </a:solidFill>
                <a:latin typeface="Poppins"/>
                <a:ea typeface="Poppins"/>
                <a:cs typeface="Poppins"/>
                <a:sym typeface="Poppins"/>
              </a:rPr>
              <a:t>Smart Waste Sorting System</a:t>
            </a:r>
            <a:endParaRPr sz="3200" b="1">
              <a:solidFill>
                <a:srgbClr val="A7D86D"/>
              </a:solidFill>
              <a:latin typeface="Poppins"/>
              <a:ea typeface="Poppins"/>
              <a:cs typeface="Poppins"/>
              <a:sym typeface="Poppins"/>
            </a:endParaRPr>
          </a:p>
          <a:p>
            <a:pPr marL="0" lvl="0" indent="0" algn="ctr" rtl="0">
              <a:lnSpc>
                <a:spcPct val="90000"/>
              </a:lnSpc>
              <a:spcBef>
                <a:spcPts val="0"/>
              </a:spcBef>
              <a:spcAft>
                <a:spcPts val="0"/>
              </a:spcAft>
              <a:buClr>
                <a:schemeClr val="dk1"/>
              </a:buClr>
              <a:buSzPts val="1100"/>
              <a:buFont typeface="Arial"/>
              <a:buNone/>
            </a:pPr>
            <a:endParaRPr sz="2800" b="1">
              <a:solidFill>
                <a:srgbClr val="A7D86D"/>
              </a:solidFill>
              <a:latin typeface="Poppins"/>
              <a:ea typeface="Poppins"/>
              <a:cs typeface="Poppins"/>
              <a:sym typeface="Poppins"/>
            </a:endParaRPr>
          </a:p>
          <a:p>
            <a:pPr marL="0" lvl="0" indent="0" algn="ctr" rtl="0">
              <a:lnSpc>
                <a:spcPct val="90000"/>
              </a:lnSpc>
              <a:spcBef>
                <a:spcPts val="0"/>
              </a:spcBef>
              <a:spcAft>
                <a:spcPts val="0"/>
              </a:spcAft>
              <a:buClr>
                <a:schemeClr val="dk1"/>
              </a:buClr>
              <a:buSzPts val="6000"/>
              <a:buFont typeface="Arial"/>
              <a:buNone/>
            </a:pPr>
            <a:r>
              <a:rPr lang="en-US" sz="2000" b="1">
                <a:solidFill>
                  <a:srgbClr val="A7D86D"/>
                </a:solidFill>
                <a:latin typeface="Poppins"/>
                <a:ea typeface="Poppins"/>
                <a:cs typeface="Poppins"/>
                <a:sym typeface="Poppins"/>
              </a:rPr>
              <a:t>Team 8 – F</a:t>
            </a:r>
            <a:r>
              <a:rPr lang="en-US" altLang="zh-CN" sz="2000" b="1">
                <a:solidFill>
                  <a:srgbClr val="A7D86D"/>
                </a:solidFill>
                <a:latin typeface="Poppins"/>
                <a:ea typeface="Poppins"/>
                <a:cs typeface="Poppins"/>
                <a:sym typeface="Poppins"/>
              </a:rPr>
              <a:t>inal Presentation</a:t>
            </a:r>
            <a:br>
              <a:rPr lang="en-US" sz="2650" dirty="0"/>
            </a:br>
            <a:br>
              <a:rPr lang="en-US" sz="2650" dirty="0"/>
            </a:br>
            <a:r>
              <a:rPr lang="en-US" sz="2000" b="1">
                <a:solidFill>
                  <a:srgbClr val="A7D86D"/>
                </a:solidFill>
                <a:latin typeface="Poppins"/>
                <a:ea typeface="Poppins"/>
                <a:cs typeface="Poppins"/>
                <a:sym typeface="Poppins"/>
              </a:rPr>
              <a:t>“Everything is Simple with Sort-E”</a:t>
            </a:r>
            <a:endParaRPr sz="3733"/>
          </a:p>
        </p:txBody>
      </p:sp>
      <p:pic>
        <p:nvPicPr>
          <p:cNvPr id="140" name="Google Shape;140;p24" descr="Graphical user interface&#10;&#10;Description automatically generated with medium confidence"/>
          <p:cNvPicPr preferRelativeResize="0"/>
          <p:nvPr/>
        </p:nvPicPr>
        <p:blipFill rotWithShape="1">
          <a:blip r:embed="rId3">
            <a:alphaModFix/>
          </a:blip>
          <a:srcRect l="11278" t="32275" r="8005" b="32274"/>
          <a:stretch/>
        </p:blipFill>
        <p:spPr>
          <a:xfrm>
            <a:off x="2683518" y="1410451"/>
            <a:ext cx="2687783" cy="1180447"/>
          </a:xfrm>
          <a:prstGeom prst="rect">
            <a:avLst/>
          </a:prstGeom>
          <a:noFill/>
          <a:ln>
            <a:noFill/>
          </a:ln>
        </p:spPr>
      </p:pic>
      <p:pic>
        <p:nvPicPr>
          <p:cNvPr id="141" name="Google Shape;141;p24"/>
          <p:cNvPicPr preferRelativeResize="0"/>
          <p:nvPr/>
        </p:nvPicPr>
        <p:blipFill rotWithShape="1">
          <a:blip r:embed="rId4">
            <a:alphaModFix/>
          </a:blip>
          <a:srcRect/>
          <a:stretch/>
        </p:blipFill>
        <p:spPr>
          <a:xfrm>
            <a:off x="0" y="6206837"/>
            <a:ext cx="2755987" cy="651164"/>
          </a:xfrm>
          <a:prstGeom prst="rect">
            <a:avLst/>
          </a:prstGeom>
          <a:noFill/>
          <a:ln>
            <a:noFill/>
          </a:ln>
        </p:spPr>
      </p:pic>
      <p:pic>
        <p:nvPicPr>
          <p:cNvPr id="142" name="Google Shape;142;p24" descr="Logo&#10;&#10;Description automatically generated with medium confidence"/>
          <p:cNvPicPr preferRelativeResize="0"/>
          <p:nvPr/>
        </p:nvPicPr>
        <p:blipFill rotWithShape="1">
          <a:blip r:embed="rId5">
            <a:alphaModFix/>
          </a:blip>
          <a:srcRect/>
          <a:stretch/>
        </p:blipFill>
        <p:spPr>
          <a:xfrm>
            <a:off x="2805715" y="2799245"/>
            <a:ext cx="2443389" cy="512088"/>
          </a:xfrm>
          <a:prstGeom prst="rect">
            <a:avLst/>
          </a:prstGeom>
          <a:noFill/>
          <a:ln>
            <a:noFill/>
          </a:ln>
        </p:spPr>
      </p:pic>
      <p:sp>
        <p:nvSpPr>
          <p:cNvPr id="143" name="Google Shape;143;p24"/>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D10FB9DA-FF91-4731-9BF7-ABD468911D1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10</a:t>
            </a:fld>
            <a:endParaRPr lang="en-US"/>
          </a:p>
        </p:txBody>
      </p:sp>
      <p:sp>
        <p:nvSpPr>
          <p:cNvPr id="8" name="文本框 7">
            <a:extLst>
              <a:ext uri="{FF2B5EF4-FFF2-40B4-BE49-F238E27FC236}">
                <a16:creationId xmlns:a16="http://schemas.microsoft.com/office/drawing/2014/main" id="{B0D7D923-F8EA-46FB-9602-43D38F1AA7D9}"/>
              </a:ext>
            </a:extLst>
          </p:cNvPr>
          <p:cNvSpPr txBox="1"/>
          <p:nvPr/>
        </p:nvSpPr>
        <p:spPr>
          <a:xfrm>
            <a:off x="277426" y="300919"/>
            <a:ext cx="7534923"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600" b="1" i="0" u="none" strike="noStrike" kern="0" cap="none" spc="0" normalizeH="0" baseline="0" noProof="0" dirty="0">
                <a:ln>
                  <a:noFill/>
                </a:ln>
                <a:solidFill>
                  <a:srgbClr val="A7D86D"/>
                </a:solidFill>
                <a:effectLst/>
                <a:uLnTx/>
                <a:uFillTx/>
                <a:latin typeface="Poppins"/>
                <a:cs typeface="Poppins"/>
                <a:sym typeface="Poppins"/>
              </a:rPr>
              <a:t>Frame and Enclosure</a:t>
            </a:r>
            <a:endParaRPr kumimoji="0" lang="zh-CN" altLang="en-US"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9" name="图片 8">
            <a:extLst>
              <a:ext uri="{FF2B5EF4-FFF2-40B4-BE49-F238E27FC236}">
                <a16:creationId xmlns:a16="http://schemas.microsoft.com/office/drawing/2014/main" id="{716A80CC-7956-47F8-9903-6C457EA1ABF8}"/>
              </a:ext>
            </a:extLst>
          </p:cNvPr>
          <p:cNvPicPr>
            <a:picLocks noChangeAspect="1"/>
          </p:cNvPicPr>
          <p:nvPr/>
        </p:nvPicPr>
        <p:blipFill>
          <a:blip r:embed="rId2"/>
          <a:stretch>
            <a:fillRect/>
          </a:stretch>
        </p:blipFill>
        <p:spPr>
          <a:xfrm>
            <a:off x="4271013" y="940952"/>
            <a:ext cx="3646849" cy="2794382"/>
          </a:xfrm>
          <a:prstGeom prst="rect">
            <a:avLst/>
          </a:prstGeom>
        </p:spPr>
      </p:pic>
      <p:sp>
        <p:nvSpPr>
          <p:cNvPr id="10" name="箭头: 右 9">
            <a:extLst>
              <a:ext uri="{FF2B5EF4-FFF2-40B4-BE49-F238E27FC236}">
                <a16:creationId xmlns:a16="http://schemas.microsoft.com/office/drawing/2014/main" id="{D5BFA1AF-0F81-45DE-A1E8-0422BC6FA902}"/>
              </a:ext>
            </a:extLst>
          </p:cNvPr>
          <p:cNvSpPr/>
          <p:nvPr/>
        </p:nvSpPr>
        <p:spPr>
          <a:xfrm>
            <a:off x="4270159" y="2339266"/>
            <a:ext cx="337351" cy="1864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a:extLst>
              <a:ext uri="{FF2B5EF4-FFF2-40B4-BE49-F238E27FC236}">
                <a16:creationId xmlns:a16="http://schemas.microsoft.com/office/drawing/2014/main" id="{5B759C02-2008-41FB-8908-DBEA614A08C8}"/>
              </a:ext>
            </a:extLst>
          </p:cNvPr>
          <p:cNvPicPr>
            <a:picLocks noChangeAspect="1"/>
          </p:cNvPicPr>
          <p:nvPr/>
        </p:nvPicPr>
        <p:blipFill>
          <a:blip r:embed="rId3"/>
          <a:stretch>
            <a:fillRect/>
          </a:stretch>
        </p:blipFill>
        <p:spPr>
          <a:xfrm>
            <a:off x="736334" y="1220781"/>
            <a:ext cx="3310184" cy="2209286"/>
          </a:xfrm>
          <a:prstGeom prst="rect">
            <a:avLst/>
          </a:prstGeom>
        </p:spPr>
      </p:pic>
      <p:sp>
        <p:nvSpPr>
          <p:cNvPr id="12" name="箭头: 右 11">
            <a:extLst>
              <a:ext uri="{FF2B5EF4-FFF2-40B4-BE49-F238E27FC236}">
                <a16:creationId xmlns:a16="http://schemas.microsoft.com/office/drawing/2014/main" id="{5F12E8E3-73A0-4E47-BB20-C1BD08E89800}"/>
              </a:ext>
            </a:extLst>
          </p:cNvPr>
          <p:cNvSpPr/>
          <p:nvPr/>
        </p:nvSpPr>
        <p:spPr>
          <a:xfrm>
            <a:off x="8097624" y="2339266"/>
            <a:ext cx="416511" cy="2130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a:extLst>
              <a:ext uri="{FF2B5EF4-FFF2-40B4-BE49-F238E27FC236}">
                <a16:creationId xmlns:a16="http://schemas.microsoft.com/office/drawing/2014/main" id="{EEE83C70-466B-43AC-9AF4-F778D7304609}"/>
              </a:ext>
            </a:extLst>
          </p:cNvPr>
          <p:cNvPicPr>
            <a:picLocks noChangeAspect="1"/>
          </p:cNvPicPr>
          <p:nvPr/>
        </p:nvPicPr>
        <p:blipFill>
          <a:blip r:embed="rId4"/>
          <a:stretch>
            <a:fillRect/>
          </a:stretch>
        </p:blipFill>
        <p:spPr>
          <a:xfrm>
            <a:off x="8719232" y="694771"/>
            <a:ext cx="2851258" cy="3276396"/>
          </a:xfrm>
          <a:prstGeom prst="rect">
            <a:avLst/>
          </a:prstGeom>
        </p:spPr>
      </p:pic>
      <p:sp>
        <p:nvSpPr>
          <p:cNvPr id="15" name="箭头: 右弧形 14">
            <a:extLst>
              <a:ext uri="{FF2B5EF4-FFF2-40B4-BE49-F238E27FC236}">
                <a16:creationId xmlns:a16="http://schemas.microsoft.com/office/drawing/2014/main" id="{590D9959-2638-4714-9FE3-1676948BDAA4}"/>
              </a:ext>
            </a:extLst>
          </p:cNvPr>
          <p:cNvSpPr/>
          <p:nvPr/>
        </p:nvSpPr>
        <p:spPr>
          <a:xfrm>
            <a:off x="11567252" y="3017256"/>
            <a:ext cx="442513" cy="2203804"/>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17" name="图片 16">
            <a:extLst>
              <a:ext uri="{FF2B5EF4-FFF2-40B4-BE49-F238E27FC236}">
                <a16:creationId xmlns:a16="http://schemas.microsoft.com/office/drawing/2014/main" id="{04BD5481-B4A0-43F9-84FF-09ADB1D8FE62}"/>
              </a:ext>
            </a:extLst>
          </p:cNvPr>
          <p:cNvPicPr>
            <a:picLocks noChangeAspect="1"/>
          </p:cNvPicPr>
          <p:nvPr/>
        </p:nvPicPr>
        <p:blipFill>
          <a:blip r:embed="rId5"/>
          <a:stretch>
            <a:fillRect/>
          </a:stretch>
        </p:blipFill>
        <p:spPr>
          <a:xfrm>
            <a:off x="6632587" y="4248233"/>
            <a:ext cx="4604135" cy="2365322"/>
          </a:xfrm>
          <a:prstGeom prst="rect">
            <a:avLst/>
          </a:prstGeom>
        </p:spPr>
      </p:pic>
      <p:sp>
        <p:nvSpPr>
          <p:cNvPr id="18" name="箭头: 左 17">
            <a:extLst>
              <a:ext uri="{FF2B5EF4-FFF2-40B4-BE49-F238E27FC236}">
                <a16:creationId xmlns:a16="http://schemas.microsoft.com/office/drawing/2014/main" id="{184DABAB-2CC6-4D79-A178-27669E18BF4B}"/>
              </a:ext>
            </a:extLst>
          </p:cNvPr>
          <p:cNvSpPr/>
          <p:nvPr/>
        </p:nvSpPr>
        <p:spPr>
          <a:xfrm>
            <a:off x="6052259" y="5221058"/>
            <a:ext cx="426128" cy="29650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 name="图片 19">
            <a:extLst>
              <a:ext uri="{FF2B5EF4-FFF2-40B4-BE49-F238E27FC236}">
                <a16:creationId xmlns:a16="http://schemas.microsoft.com/office/drawing/2014/main" id="{55D9E252-5CFC-45A7-BA50-67C6E4CBAA34}"/>
              </a:ext>
            </a:extLst>
          </p:cNvPr>
          <p:cNvPicPr>
            <a:picLocks noChangeAspect="1"/>
          </p:cNvPicPr>
          <p:nvPr/>
        </p:nvPicPr>
        <p:blipFill>
          <a:blip r:embed="rId6"/>
          <a:stretch>
            <a:fillRect/>
          </a:stretch>
        </p:blipFill>
        <p:spPr>
          <a:xfrm>
            <a:off x="3309978" y="3636909"/>
            <a:ext cx="2490788" cy="3090863"/>
          </a:xfrm>
          <a:prstGeom prst="rect">
            <a:avLst/>
          </a:prstGeom>
        </p:spPr>
      </p:pic>
    </p:spTree>
    <p:extLst>
      <p:ext uri="{BB962C8B-B14F-4D97-AF65-F5344CB8AC3E}">
        <p14:creationId xmlns:p14="http://schemas.microsoft.com/office/powerpoint/2010/main" val="16427454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81866436-924D-4EFE-9233-C7B26D2EB5D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11</a:t>
            </a:fld>
            <a:endParaRPr lang="en-US"/>
          </a:p>
        </p:txBody>
      </p:sp>
      <p:sp>
        <p:nvSpPr>
          <p:cNvPr id="5" name="文本框 4">
            <a:extLst>
              <a:ext uri="{FF2B5EF4-FFF2-40B4-BE49-F238E27FC236}">
                <a16:creationId xmlns:a16="http://schemas.microsoft.com/office/drawing/2014/main" id="{1EBF9E50-0A2B-46C3-952E-E2517AB24972}"/>
              </a:ext>
            </a:extLst>
          </p:cNvPr>
          <p:cNvSpPr txBox="1"/>
          <p:nvPr/>
        </p:nvSpPr>
        <p:spPr>
          <a:xfrm>
            <a:off x="445477" y="456420"/>
            <a:ext cx="6961909" cy="646331"/>
          </a:xfrm>
          <a:prstGeom prst="rect">
            <a:avLst/>
          </a:prstGeom>
          <a:noFill/>
        </p:spPr>
        <p:txBody>
          <a:bodyPr wrap="square" lIns="91440" tIns="45720" rIns="91440" bIns="45720" anchor="t">
            <a:spAutoFit/>
          </a:bodyPr>
          <a:lstStyle/>
          <a:p>
            <a:r>
              <a:rPr lang="en-US" altLang="zh-CN" sz="3600" b="1">
                <a:solidFill>
                  <a:srgbClr val="A7D86D"/>
                </a:solidFill>
                <a:latin typeface="Poppins"/>
                <a:cs typeface="Poppins"/>
                <a:sym typeface="Poppins"/>
              </a:rPr>
              <a:t>Materials</a:t>
            </a:r>
            <a:endParaRPr lang="zh-CN"/>
          </a:p>
        </p:txBody>
      </p:sp>
      <p:sp>
        <p:nvSpPr>
          <p:cNvPr id="9" name="TextBox 8">
            <a:extLst>
              <a:ext uri="{FF2B5EF4-FFF2-40B4-BE49-F238E27FC236}">
                <a16:creationId xmlns:a16="http://schemas.microsoft.com/office/drawing/2014/main" id="{72BE7673-9364-422B-8B56-94C6FDB7D61A}"/>
              </a:ext>
            </a:extLst>
          </p:cNvPr>
          <p:cNvSpPr txBox="1"/>
          <p:nvPr/>
        </p:nvSpPr>
        <p:spPr>
          <a:xfrm>
            <a:off x="769557" y="1563045"/>
            <a:ext cx="6723232" cy="17150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150000"/>
              </a:lnSpc>
              <a:buChar char="•"/>
            </a:pPr>
            <a:r>
              <a:rPr lang="en-US" sz="1800">
                <a:latin typeface="Poppins"/>
              </a:rPr>
              <a:t>3mm clear acrylic sheet (enclosure)</a:t>
            </a:r>
            <a:endParaRPr lang="en-US"/>
          </a:p>
          <a:p>
            <a:pPr marL="285750" indent="-285750">
              <a:lnSpc>
                <a:spcPct val="150000"/>
              </a:lnSpc>
              <a:buChar char="•"/>
            </a:pPr>
            <a:r>
              <a:rPr lang="en-US" sz="1800">
                <a:latin typeface="Poppins"/>
              </a:rPr>
              <a:t>Pine wood (frame)</a:t>
            </a:r>
          </a:p>
          <a:p>
            <a:pPr marL="285750" indent="-285750">
              <a:lnSpc>
                <a:spcPct val="150000"/>
              </a:lnSpc>
              <a:buChar char="•"/>
            </a:pPr>
            <a:r>
              <a:rPr lang="en-US" sz="1800">
                <a:latin typeface="Poppins"/>
              </a:rPr>
              <a:t>Black electrical tape (circuit protection)</a:t>
            </a:r>
          </a:p>
          <a:p>
            <a:pPr marL="285750" indent="-285750">
              <a:lnSpc>
                <a:spcPct val="150000"/>
              </a:lnSpc>
              <a:buChar char="•"/>
            </a:pPr>
            <a:r>
              <a:rPr lang="en-US" sz="1800">
                <a:latin typeface="Poppins"/>
              </a:rPr>
              <a:t>Screws &amp; Nails (frame  &amp; enclosure)</a:t>
            </a:r>
          </a:p>
        </p:txBody>
      </p:sp>
    </p:spTree>
    <p:extLst>
      <p:ext uri="{BB962C8B-B14F-4D97-AF65-F5344CB8AC3E}">
        <p14:creationId xmlns:p14="http://schemas.microsoft.com/office/powerpoint/2010/main" val="36939081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E270B83B-2533-40E0-96BC-43CE54EA65F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12</a:t>
            </a:fld>
            <a:endParaRPr lang="en-US"/>
          </a:p>
        </p:txBody>
      </p:sp>
      <p:sp>
        <p:nvSpPr>
          <p:cNvPr id="6" name="文本框 5">
            <a:extLst>
              <a:ext uri="{FF2B5EF4-FFF2-40B4-BE49-F238E27FC236}">
                <a16:creationId xmlns:a16="http://schemas.microsoft.com/office/drawing/2014/main" id="{26A82206-A196-4850-AB74-9ABAF9A57B42}"/>
              </a:ext>
            </a:extLst>
          </p:cNvPr>
          <p:cNvSpPr txBox="1"/>
          <p:nvPr/>
        </p:nvSpPr>
        <p:spPr>
          <a:xfrm>
            <a:off x="445477" y="456420"/>
            <a:ext cx="6961909" cy="646331"/>
          </a:xfrm>
          <a:prstGeom prst="rect">
            <a:avLst/>
          </a:prstGeom>
          <a:noFill/>
        </p:spPr>
        <p:txBody>
          <a:bodyPr wrap="square" lIns="91440" tIns="45720" rIns="91440" bIns="45720" anchor="t">
            <a:spAutoFit/>
          </a:bodyPr>
          <a:lstStyle/>
          <a:p>
            <a:r>
              <a:rPr lang="en-US" altLang="zh-CN" sz="3600" b="1">
                <a:solidFill>
                  <a:srgbClr val="A7D86D"/>
                </a:solidFill>
                <a:latin typeface="Poppins"/>
                <a:cs typeface="Poppins"/>
                <a:sym typeface="Poppins"/>
              </a:rPr>
              <a:t>Circuit System Layout</a:t>
            </a:r>
            <a:endParaRPr lang="zh-CN"/>
          </a:p>
        </p:txBody>
      </p:sp>
      <p:pic>
        <p:nvPicPr>
          <p:cNvPr id="3" name="图片 3" descr="图示&#10;&#10;已自动生成说明">
            <a:extLst>
              <a:ext uri="{FF2B5EF4-FFF2-40B4-BE49-F238E27FC236}">
                <a16:creationId xmlns:a16="http://schemas.microsoft.com/office/drawing/2014/main" id="{9F39DD26-9BF9-465B-BF88-C5B40456C54A}"/>
              </a:ext>
            </a:extLst>
          </p:cNvPr>
          <p:cNvPicPr>
            <a:picLocks noChangeAspect="1"/>
          </p:cNvPicPr>
          <p:nvPr/>
        </p:nvPicPr>
        <p:blipFill>
          <a:blip r:embed="rId2"/>
          <a:stretch>
            <a:fillRect/>
          </a:stretch>
        </p:blipFill>
        <p:spPr>
          <a:xfrm>
            <a:off x="2364058" y="1341958"/>
            <a:ext cx="6450980" cy="5015187"/>
          </a:xfrm>
          <a:prstGeom prst="rect">
            <a:avLst/>
          </a:prstGeom>
        </p:spPr>
      </p:pic>
    </p:spTree>
    <p:extLst>
      <p:ext uri="{BB962C8B-B14F-4D97-AF65-F5344CB8AC3E}">
        <p14:creationId xmlns:p14="http://schemas.microsoft.com/office/powerpoint/2010/main" val="6321648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A7D86D"/>
        </a:solidFill>
        <a:effectLst/>
      </p:bgPr>
    </p:bg>
    <p:spTree>
      <p:nvGrpSpPr>
        <p:cNvPr id="1" name="Shape 263"/>
        <p:cNvGrpSpPr/>
        <p:nvPr/>
      </p:nvGrpSpPr>
      <p:grpSpPr>
        <a:xfrm>
          <a:off x="0" y="0"/>
          <a:ext cx="0" cy="0"/>
          <a:chOff x="0" y="0"/>
          <a:chExt cx="0" cy="0"/>
        </a:xfrm>
      </p:grpSpPr>
      <p:sp>
        <p:nvSpPr>
          <p:cNvPr id="264" name="Google Shape;264;p37"/>
          <p:cNvSpPr txBox="1">
            <a:spLocks noGrp="1"/>
          </p:cNvSpPr>
          <p:nvPr>
            <p:ph type="ctrTitle" idx="4294967295"/>
          </p:nvPr>
        </p:nvSpPr>
        <p:spPr>
          <a:xfrm>
            <a:off x="4363415" y="2960252"/>
            <a:ext cx="3467552" cy="931500"/>
          </a:xfrm>
          <a:prstGeom prst="rect">
            <a:avLst/>
          </a:prstGeom>
          <a:noFill/>
          <a:ln>
            <a:noFill/>
          </a:ln>
        </p:spPr>
        <p:txBody>
          <a:bodyPr spcFirstLastPara="1" wrap="square" lIns="0" tIns="0" rIns="0" bIns="0" anchor="b" anchorCtr="0">
            <a:noAutofit/>
          </a:bodyPr>
          <a:lstStyle/>
          <a:p>
            <a:pPr>
              <a:lnSpc>
                <a:spcPct val="100000"/>
              </a:lnSpc>
            </a:pPr>
            <a:r>
              <a:rPr lang="en-US" sz="5900">
                <a:solidFill>
                  <a:srgbClr val="FFFFFF"/>
                </a:solidFill>
                <a:latin typeface="Nunito"/>
                <a:sym typeface="Nunito"/>
              </a:rPr>
              <a:t>Software</a:t>
            </a:r>
            <a:endParaRPr lang="en-US" altLang="zh-CN" sz="5900">
              <a:latin typeface="Nunito"/>
            </a:endParaRPr>
          </a:p>
        </p:txBody>
      </p:sp>
      <p:sp>
        <p:nvSpPr>
          <p:cNvPr id="265" name="Google Shape;265;p37"/>
          <p:cNvSpPr txBox="1">
            <a:spLocks noGrp="1"/>
          </p:cNvSpPr>
          <p:nvPr>
            <p:ph type="sldNum" idx="12"/>
          </p:nvPr>
        </p:nvSpPr>
        <p:spPr>
          <a:xfrm>
            <a:off x="11480800" y="8475133"/>
            <a:ext cx="3657600" cy="4869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extLst>
      <p:ext uri="{BB962C8B-B14F-4D97-AF65-F5344CB8AC3E}">
        <p14:creationId xmlns:p14="http://schemas.microsoft.com/office/powerpoint/2010/main" val="40602244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2675A08A-71FB-4ABF-99CB-D3075EE0F27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14</a:t>
            </a:fld>
            <a:endParaRPr lang="en-US"/>
          </a:p>
        </p:txBody>
      </p:sp>
      <p:sp>
        <p:nvSpPr>
          <p:cNvPr id="4" name="文本框 3">
            <a:extLst>
              <a:ext uri="{FF2B5EF4-FFF2-40B4-BE49-F238E27FC236}">
                <a16:creationId xmlns:a16="http://schemas.microsoft.com/office/drawing/2014/main" id="{B0931D43-9D93-41AC-8AE2-FF5CEF474755}"/>
              </a:ext>
            </a:extLst>
          </p:cNvPr>
          <p:cNvSpPr txBox="1"/>
          <p:nvPr/>
        </p:nvSpPr>
        <p:spPr>
          <a:xfrm>
            <a:off x="445477" y="456420"/>
            <a:ext cx="6961909" cy="646331"/>
          </a:xfrm>
          <a:prstGeom prst="rect">
            <a:avLst/>
          </a:prstGeom>
          <a:noFill/>
        </p:spPr>
        <p:txBody>
          <a:bodyPr wrap="square" lIns="91440" tIns="45720" rIns="91440" bIns="45720" anchor="t">
            <a:spAutoFit/>
          </a:bodyPr>
          <a:lstStyle/>
          <a:p>
            <a:r>
              <a:rPr lang="en-US" altLang="zh-CN" sz="3600" b="1" dirty="0">
                <a:solidFill>
                  <a:srgbClr val="A7D86D"/>
                </a:solidFill>
                <a:latin typeface="Poppins"/>
                <a:cs typeface="Poppins"/>
                <a:sym typeface="Poppins"/>
              </a:rPr>
              <a:t>Software Overview Diagram</a:t>
            </a:r>
            <a:endParaRPr lang="zh-CN" dirty="0"/>
          </a:p>
        </p:txBody>
      </p:sp>
      <p:pic>
        <p:nvPicPr>
          <p:cNvPr id="3" name="图片 4" descr="图示&#10;&#10;已自动生成说明">
            <a:extLst>
              <a:ext uri="{FF2B5EF4-FFF2-40B4-BE49-F238E27FC236}">
                <a16:creationId xmlns:a16="http://schemas.microsoft.com/office/drawing/2014/main" id="{B81B3B95-8112-43E2-B1FC-3CF0B6FD1729}"/>
              </a:ext>
            </a:extLst>
          </p:cNvPr>
          <p:cNvPicPr>
            <a:picLocks noChangeAspect="1"/>
          </p:cNvPicPr>
          <p:nvPr/>
        </p:nvPicPr>
        <p:blipFill>
          <a:blip r:embed="rId2"/>
          <a:stretch>
            <a:fillRect/>
          </a:stretch>
        </p:blipFill>
        <p:spPr>
          <a:xfrm>
            <a:off x="444568" y="1115276"/>
            <a:ext cx="5657338" cy="5218061"/>
          </a:xfrm>
          <a:prstGeom prst="rect">
            <a:avLst/>
          </a:prstGeom>
        </p:spPr>
      </p:pic>
    </p:spTree>
    <p:extLst>
      <p:ext uri="{BB962C8B-B14F-4D97-AF65-F5344CB8AC3E}">
        <p14:creationId xmlns:p14="http://schemas.microsoft.com/office/powerpoint/2010/main" val="37956833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7BF6B3F3-4B5C-41AA-A94C-4497D1BC451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15</a:t>
            </a:fld>
            <a:endParaRPr lang="en-US"/>
          </a:p>
        </p:txBody>
      </p:sp>
      <p:sp>
        <p:nvSpPr>
          <p:cNvPr id="4" name="文本框 3">
            <a:extLst>
              <a:ext uri="{FF2B5EF4-FFF2-40B4-BE49-F238E27FC236}">
                <a16:creationId xmlns:a16="http://schemas.microsoft.com/office/drawing/2014/main" id="{9F1FFFD5-8B6C-441E-9E5E-EA3578DBFF7E}"/>
              </a:ext>
            </a:extLst>
          </p:cNvPr>
          <p:cNvSpPr txBox="1"/>
          <p:nvPr/>
        </p:nvSpPr>
        <p:spPr>
          <a:xfrm>
            <a:off x="445477" y="456420"/>
            <a:ext cx="4796714" cy="646331"/>
          </a:xfrm>
          <a:prstGeom prst="rect">
            <a:avLst/>
          </a:prstGeom>
          <a:noFill/>
        </p:spPr>
        <p:txBody>
          <a:bodyPr wrap="square" lIns="91440" tIns="45720" rIns="91440" bIns="45720" anchor="t">
            <a:spAutoFit/>
          </a:bodyPr>
          <a:lstStyle/>
          <a:p>
            <a:r>
              <a:rPr lang="en-US" altLang="zh-CN" sz="3600" b="1">
                <a:solidFill>
                  <a:srgbClr val="A7D86D"/>
                </a:solidFill>
                <a:latin typeface="Poppins"/>
                <a:cs typeface="Poppins"/>
                <a:sym typeface="Poppins"/>
              </a:rPr>
              <a:t>Software progress</a:t>
            </a:r>
            <a:endParaRPr lang="zh-CN"/>
          </a:p>
        </p:txBody>
      </p:sp>
      <p:pic>
        <p:nvPicPr>
          <p:cNvPr id="3" name="Google Shape;284;p39">
            <a:extLst>
              <a:ext uri="{FF2B5EF4-FFF2-40B4-BE49-F238E27FC236}">
                <a16:creationId xmlns:a16="http://schemas.microsoft.com/office/drawing/2014/main" id="{FBC135FC-9361-48E6-AB9D-CFE4597B3602}"/>
              </a:ext>
            </a:extLst>
          </p:cNvPr>
          <p:cNvPicPr preferRelativeResize="0"/>
          <p:nvPr/>
        </p:nvPicPr>
        <p:blipFill rotWithShape="1">
          <a:blip r:embed="rId2">
            <a:alphaModFix/>
          </a:blip>
          <a:srcRect/>
          <a:stretch/>
        </p:blipFill>
        <p:spPr>
          <a:xfrm>
            <a:off x="7938347" y="4673601"/>
            <a:ext cx="3887892" cy="1921936"/>
          </a:xfrm>
          <a:prstGeom prst="rect">
            <a:avLst/>
          </a:prstGeom>
          <a:noFill/>
          <a:ln>
            <a:noFill/>
          </a:ln>
        </p:spPr>
      </p:pic>
      <p:sp>
        <p:nvSpPr>
          <p:cNvPr id="9" name="TextBox 8">
            <a:extLst>
              <a:ext uri="{FF2B5EF4-FFF2-40B4-BE49-F238E27FC236}">
                <a16:creationId xmlns:a16="http://schemas.microsoft.com/office/drawing/2014/main" id="{CA49DC65-8D08-4FA0-8926-6C2D2C142972}"/>
              </a:ext>
            </a:extLst>
          </p:cNvPr>
          <p:cNvSpPr txBox="1"/>
          <p:nvPr/>
        </p:nvSpPr>
        <p:spPr>
          <a:xfrm>
            <a:off x="887242" y="1397341"/>
            <a:ext cx="8914769" cy="255044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lnSpc>
                <a:spcPct val="200000"/>
              </a:lnSpc>
            </a:pPr>
            <a:r>
              <a:rPr lang="en-US" sz="1800" b="1">
                <a:latin typeface="Poppins"/>
              </a:rPr>
              <a:t>Improvement</a:t>
            </a:r>
            <a:endParaRPr lang="en-US" sz="1800" b="1"/>
          </a:p>
          <a:p>
            <a:pPr marL="285750" indent="-285750">
              <a:lnSpc>
                <a:spcPct val="200000"/>
              </a:lnSpc>
              <a:buChar char="•"/>
            </a:pPr>
            <a:r>
              <a:rPr lang="en-US" sz="1600">
                <a:latin typeface="Poppins"/>
              </a:rPr>
              <a:t>Modified the motor control function to ensure the stepper motors are able to drive the gates properly</a:t>
            </a:r>
          </a:p>
          <a:p>
            <a:pPr marL="285750" indent="-285750">
              <a:lnSpc>
                <a:spcPct val="200000"/>
              </a:lnSpc>
              <a:buChar char="•"/>
            </a:pPr>
            <a:r>
              <a:rPr lang="en-US" sz="1600">
                <a:latin typeface="Poppins"/>
              </a:rPr>
              <a:t>Implemented the GUI and integrated with the system</a:t>
            </a:r>
          </a:p>
          <a:p>
            <a:pPr marL="285750" indent="-285750">
              <a:lnSpc>
                <a:spcPct val="200000"/>
              </a:lnSpc>
              <a:buChar char="•"/>
            </a:pPr>
            <a:r>
              <a:rPr lang="en-US" sz="1600">
                <a:latin typeface="Poppins"/>
              </a:rPr>
              <a:t>Implemented an updated AI model to increase the accuracy</a:t>
            </a:r>
          </a:p>
        </p:txBody>
      </p:sp>
    </p:spTree>
    <p:extLst>
      <p:ext uri="{BB962C8B-B14F-4D97-AF65-F5344CB8AC3E}">
        <p14:creationId xmlns:p14="http://schemas.microsoft.com/office/powerpoint/2010/main" val="42605985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69ED2C19-AEF3-4011-9C5E-54B8394C2B2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16</a:t>
            </a:fld>
            <a:endParaRPr lang="en-US"/>
          </a:p>
        </p:txBody>
      </p:sp>
      <p:sp>
        <p:nvSpPr>
          <p:cNvPr id="4" name="文本框 3">
            <a:extLst>
              <a:ext uri="{FF2B5EF4-FFF2-40B4-BE49-F238E27FC236}">
                <a16:creationId xmlns:a16="http://schemas.microsoft.com/office/drawing/2014/main" id="{3D6FB6A5-9E74-4F29-950B-6956C94F49DC}"/>
              </a:ext>
            </a:extLst>
          </p:cNvPr>
          <p:cNvSpPr txBox="1"/>
          <p:nvPr/>
        </p:nvSpPr>
        <p:spPr>
          <a:xfrm>
            <a:off x="649916" y="595810"/>
            <a:ext cx="4796714" cy="646331"/>
          </a:xfrm>
          <a:prstGeom prst="rect">
            <a:avLst/>
          </a:prstGeom>
          <a:noFill/>
        </p:spPr>
        <p:txBody>
          <a:bodyPr wrap="square" lIns="91440" tIns="45720" rIns="91440" bIns="45720" anchor="t">
            <a:spAutoFit/>
          </a:bodyPr>
          <a:lstStyle/>
          <a:p>
            <a:r>
              <a:rPr lang="en-US" altLang="zh-CN" sz="3600" b="1" dirty="0">
                <a:solidFill>
                  <a:srgbClr val="A7D86D"/>
                </a:solidFill>
                <a:latin typeface="Poppins"/>
                <a:cs typeface="Poppins"/>
                <a:sym typeface="Poppins"/>
              </a:rPr>
              <a:t>AI model</a:t>
            </a:r>
            <a:endParaRPr lang="en-US" altLang="zh-CN" dirty="0"/>
          </a:p>
        </p:txBody>
      </p:sp>
      <p:pic>
        <p:nvPicPr>
          <p:cNvPr id="3" name="Google Shape;284;p39">
            <a:extLst>
              <a:ext uri="{FF2B5EF4-FFF2-40B4-BE49-F238E27FC236}">
                <a16:creationId xmlns:a16="http://schemas.microsoft.com/office/drawing/2014/main" id="{75B6F19E-9B43-4253-8EFC-F71F593F5F07}"/>
              </a:ext>
            </a:extLst>
          </p:cNvPr>
          <p:cNvPicPr preferRelativeResize="0"/>
          <p:nvPr/>
        </p:nvPicPr>
        <p:blipFill rotWithShape="1">
          <a:blip r:embed="rId2">
            <a:alphaModFix/>
          </a:blip>
          <a:srcRect/>
          <a:stretch/>
        </p:blipFill>
        <p:spPr>
          <a:xfrm>
            <a:off x="7925752" y="4616923"/>
            <a:ext cx="3887892" cy="1921936"/>
          </a:xfrm>
          <a:prstGeom prst="rect">
            <a:avLst/>
          </a:prstGeom>
          <a:noFill/>
          <a:ln>
            <a:noFill/>
          </a:ln>
        </p:spPr>
      </p:pic>
      <p:sp>
        <p:nvSpPr>
          <p:cNvPr id="8" name="TextBox 7">
            <a:extLst>
              <a:ext uri="{FF2B5EF4-FFF2-40B4-BE49-F238E27FC236}">
                <a16:creationId xmlns:a16="http://schemas.microsoft.com/office/drawing/2014/main" id="{DBEA8F97-7FA0-4D9B-A359-918D3C26E399}"/>
              </a:ext>
            </a:extLst>
          </p:cNvPr>
          <p:cNvSpPr txBox="1"/>
          <p:nvPr/>
        </p:nvSpPr>
        <p:spPr>
          <a:xfrm>
            <a:off x="649904" y="1758268"/>
            <a:ext cx="9632687" cy="2150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200000"/>
              </a:lnSpc>
            </a:pPr>
            <a:r>
              <a:rPr lang="en-US" sz="1800" b="1">
                <a:latin typeface="Poppins"/>
              </a:rPr>
              <a:t>Improvement</a:t>
            </a:r>
            <a:endParaRPr lang="en-US" sz="1800"/>
          </a:p>
          <a:p>
            <a:pPr marL="285750" lvl="1" indent="-285750">
              <a:lnSpc>
                <a:spcPct val="150000"/>
              </a:lnSpc>
              <a:buChar char="•"/>
            </a:pPr>
            <a:r>
              <a:rPr lang="en-US" sz="1600">
                <a:latin typeface="Poppins"/>
              </a:rPr>
              <a:t>Divided the container class into two classes: metal can and plastic bottle </a:t>
            </a:r>
            <a:endParaRPr lang="en-US" sz="1600"/>
          </a:p>
          <a:p>
            <a:pPr marL="285750" lvl="1" indent="-285750">
              <a:lnSpc>
                <a:spcPct val="150000"/>
              </a:lnSpc>
              <a:buChar char="•"/>
            </a:pPr>
            <a:r>
              <a:rPr lang="en-US" sz="1600">
                <a:latin typeface="Poppins"/>
              </a:rPr>
              <a:t>Divided the paper class into two classes: non colored paper and colored paper</a:t>
            </a:r>
          </a:p>
          <a:p>
            <a:pPr marL="285750" lvl="1" indent="-285750">
              <a:lnSpc>
                <a:spcPct val="150000"/>
              </a:lnSpc>
              <a:buChar char="•"/>
            </a:pPr>
            <a:r>
              <a:rPr lang="en-US" sz="1600">
                <a:latin typeface="Poppins"/>
              </a:rPr>
              <a:t>Adjust the waste sorting algorithm: If the percentage of the predict is lower than 60%; identify it as landfill type</a:t>
            </a:r>
          </a:p>
        </p:txBody>
      </p:sp>
    </p:spTree>
    <p:extLst>
      <p:ext uri="{BB962C8B-B14F-4D97-AF65-F5344CB8AC3E}">
        <p14:creationId xmlns:p14="http://schemas.microsoft.com/office/powerpoint/2010/main" val="13826138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13427294-871F-4B16-9066-74D4B36489F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17</a:t>
            </a:fld>
            <a:endParaRPr lang="en-US"/>
          </a:p>
        </p:txBody>
      </p:sp>
      <p:sp>
        <p:nvSpPr>
          <p:cNvPr id="4" name="文本框 3">
            <a:extLst>
              <a:ext uri="{FF2B5EF4-FFF2-40B4-BE49-F238E27FC236}">
                <a16:creationId xmlns:a16="http://schemas.microsoft.com/office/drawing/2014/main" id="{1356173C-878A-4499-8FD9-26B68322C6B5}"/>
              </a:ext>
            </a:extLst>
          </p:cNvPr>
          <p:cNvSpPr txBox="1"/>
          <p:nvPr/>
        </p:nvSpPr>
        <p:spPr>
          <a:xfrm>
            <a:off x="170895" y="229897"/>
            <a:ext cx="7339614"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600" b="1" i="0" u="none" strike="noStrike" kern="0" cap="none" spc="0" normalizeH="0" baseline="0" noProof="0" dirty="0">
                <a:ln>
                  <a:noFill/>
                </a:ln>
                <a:solidFill>
                  <a:srgbClr val="A7D86D"/>
                </a:solidFill>
                <a:effectLst/>
                <a:uLnTx/>
                <a:uFillTx/>
                <a:latin typeface="Poppins"/>
                <a:cs typeface="Poppins"/>
                <a:sym typeface="Poppins"/>
              </a:rPr>
              <a:t>GUI Overview</a:t>
            </a:r>
            <a:endParaRPr kumimoji="0" lang="zh-CN" altLang="en-US"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6" name="图片 5">
            <a:extLst>
              <a:ext uri="{FF2B5EF4-FFF2-40B4-BE49-F238E27FC236}">
                <a16:creationId xmlns:a16="http://schemas.microsoft.com/office/drawing/2014/main" id="{D9D6A3C9-46C5-40D8-8F06-C5A798A299F3}"/>
              </a:ext>
            </a:extLst>
          </p:cNvPr>
          <p:cNvPicPr>
            <a:picLocks noChangeAspect="1"/>
          </p:cNvPicPr>
          <p:nvPr/>
        </p:nvPicPr>
        <p:blipFill>
          <a:blip r:embed="rId2"/>
          <a:stretch>
            <a:fillRect/>
          </a:stretch>
        </p:blipFill>
        <p:spPr>
          <a:xfrm>
            <a:off x="373224" y="874691"/>
            <a:ext cx="2952750" cy="4305300"/>
          </a:xfrm>
          <a:prstGeom prst="rect">
            <a:avLst/>
          </a:prstGeom>
        </p:spPr>
      </p:pic>
      <p:pic>
        <p:nvPicPr>
          <p:cNvPr id="3" name="Picture 4">
            <a:extLst>
              <a:ext uri="{FF2B5EF4-FFF2-40B4-BE49-F238E27FC236}">
                <a16:creationId xmlns:a16="http://schemas.microsoft.com/office/drawing/2014/main" id="{BDE8F32A-0415-453B-B041-779ABF0AE9BB}"/>
              </a:ext>
            </a:extLst>
          </p:cNvPr>
          <p:cNvPicPr>
            <a:picLocks noChangeAspect="1"/>
          </p:cNvPicPr>
          <p:nvPr/>
        </p:nvPicPr>
        <p:blipFill rotWithShape="1">
          <a:blip r:embed="rId3"/>
          <a:srcRect t="7351" b="-153"/>
          <a:stretch/>
        </p:blipFill>
        <p:spPr>
          <a:xfrm>
            <a:off x="3173420" y="1601767"/>
            <a:ext cx="2411016" cy="3818642"/>
          </a:xfrm>
          <a:prstGeom prst="rect">
            <a:avLst/>
          </a:prstGeom>
        </p:spPr>
      </p:pic>
      <p:pic>
        <p:nvPicPr>
          <p:cNvPr id="5" name="Picture 6" descr="A picture containing application&#10;&#10;Description automatically generated">
            <a:extLst>
              <a:ext uri="{FF2B5EF4-FFF2-40B4-BE49-F238E27FC236}">
                <a16:creationId xmlns:a16="http://schemas.microsoft.com/office/drawing/2014/main" id="{C2328E7A-9C0A-4DA0-A6B8-F33091E658EC}"/>
              </a:ext>
            </a:extLst>
          </p:cNvPr>
          <p:cNvPicPr>
            <a:picLocks noChangeAspect="1"/>
          </p:cNvPicPr>
          <p:nvPr/>
        </p:nvPicPr>
        <p:blipFill rotWithShape="1">
          <a:blip r:embed="rId4"/>
          <a:srcRect l="-53" t="8270" b="-230"/>
          <a:stretch/>
        </p:blipFill>
        <p:spPr>
          <a:xfrm>
            <a:off x="5669039" y="1715122"/>
            <a:ext cx="2412286" cy="3783982"/>
          </a:xfrm>
          <a:prstGeom prst="rect">
            <a:avLst/>
          </a:prstGeom>
        </p:spPr>
      </p:pic>
      <p:pic>
        <p:nvPicPr>
          <p:cNvPr id="7" name="Picture 7">
            <a:extLst>
              <a:ext uri="{FF2B5EF4-FFF2-40B4-BE49-F238E27FC236}">
                <a16:creationId xmlns:a16="http://schemas.microsoft.com/office/drawing/2014/main" id="{CA978A2A-55DD-42F4-AB40-F98ABF664FDB}"/>
              </a:ext>
            </a:extLst>
          </p:cNvPr>
          <p:cNvPicPr>
            <a:picLocks noChangeAspect="1"/>
          </p:cNvPicPr>
          <p:nvPr/>
        </p:nvPicPr>
        <p:blipFill rotWithShape="1">
          <a:blip r:embed="rId5"/>
          <a:srcRect t="7389" r="-240" b="-230"/>
          <a:stretch/>
        </p:blipFill>
        <p:spPr>
          <a:xfrm>
            <a:off x="8164511" y="1603341"/>
            <a:ext cx="2416795" cy="3820217"/>
          </a:xfrm>
          <a:prstGeom prst="rect">
            <a:avLst/>
          </a:prstGeom>
        </p:spPr>
      </p:pic>
      <p:sp>
        <p:nvSpPr>
          <p:cNvPr id="8" name="TextBox 7">
            <a:extLst>
              <a:ext uri="{FF2B5EF4-FFF2-40B4-BE49-F238E27FC236}">
                <a16:creationId xmlns:a16="http://schemas.microsoft.com/office/drawing/2014/main" id="{639BE6F3-9A77-487D-BA65-104DAF4281DA}"/>
              </a:ext>
            </a:extLst>
          </p:cNvPr>
          <p:cNvSpPr txBox="1"/>
          <p:nvPr/>
        </p:nvSpPr>
        <p:spPr>
          <a:xfrm>
            <a:off x="6097260" y="870317"/>
            <a:ext cx="171040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b="1">
                <a:latin typeface="Poppins"/>
              </a:rPr>
              <a:t>GUI: 3 Status</a:t>
            </a:r>
          </a:p>
        </p:txBody>
      </p:sp>
    </p:spTree>
    <p:extLst>
      <p:ext uri="{BB962C8B-B14F-4D97-AF65-F5344CB8AC3E}">
        <p14:creationId xmlns:p14="http://schemas.microsoft.com/office/powerpoint/2010/main" val="15942296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4DC62166-4FE2-4B65-AE58-A515EDB1227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18</a:t>
            </a:fld>
            <a:endParaRPr lang="en-US"/>
          </a:p>
        </p:txBody>
      </p:sp>
      <p:sp>
        <p:nvSpPr>
          <p:cNvPr id="5" name="文本框 4">
            <a:extLst>
              <a:ext uri="{FF2B5EF4-FFF2-40B4-BE49-F238E27FC236}">
                <a16:creationId xmlns:a16="http://schemas.microsoft.com/office/drawing/2014/main" id="{039A9F63-02B8-4C0E-A63D-DCA499365426}"/>
              </a:ext>
            </a:extLst>
          </p:cNvPr>
          <p:cNvSpPr txBox="1"/>
          <p:nvPr/>
        </p:nvSpPr>
        <p:spPr>
          <a:xfrm>
            <a:off x="445477" y="456420"/>
            <a:ext cx="4796714" cy="646331"/>
          </a:xfrm>
          <a:prstGeom prst="rect">
            <a:avLst/>
          </a:prstGeom>
          <a:noFill/>
        </p:spPr>
        <p:txBody>
          <a:bodyPr wrap="square" lIns="91440" tIns="45720" rIns="91440" bIns="45720" anchor="t">
            <a:spAutoFit/>
          </a:bodyPr>
          <a:lstStyle/>
          <a:p>
            <a:r>
              <a:rPr lang="en-US" altLang="zh-CN" sz="3600" b="1">
                <a:solidFill>
                  <a:srgbClr val="A7D86D"/>
                </a:solidFill>
                <a:latin typeface="Poppins"/>
                <a:cs typeface="Poppins"/>
                <a:sym typeface="Poppins"/>
              </a:rPr>
              <a:t>GUI Modification</a:t>
            </a:r>
            <a:endParaRPr lang="zh-CN"/>
          </a:p>
        </p:txBody>
      </p:sp>
      <p:sp>
        <p:nvSpPr>
          <p:cNvPr id="7" name="文本框 6">
            <a:extLst>
              <a:ext uri="{FF2B5EF4-FFF2-40B4-BE49-F238E27FC236}">
                <a16:creationId xmlns:a16="http://schemas.microsoft.com/office/drawing/2014/main" id="{356288A3-B147-4BB2-85CF-0140213C4E1C}"/>
              </a:ext>
            </a:extLst>
          </p:cNvPr>
          <p:cNvSpPr txBox="1"/>
          <p:nvPr/>
        </p:nvSpPr>
        <p:spPr>
          <a:xfrm>
            <a:off x="292865" y="870931"/>
            <a:ext cx="6023286" cy="38164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200000"/>
              </a:lnSpc>
            </a:pPr>
            <a:endParaRPr lang="zh-CN" altLang="en-US" sz="1600">
              <a:latin typeface="Poppins"/>
            </a:endParaRPr>
          </a:p>
          <a:p>
            <a:pPr marL="285750" indent="-285750">
              <a:lnSpc>
                <a:spcPct val="200000"/>
              </a:lnSpc>
              <a:buChar char="•"/>
            </a:pPr>
            <a:r>
              <a:rPr lang="zh-CN" altLang="en-US" sz="1600">
                <a:latin typeface="Poppins"/>
              </a:rPr>
              <a:t>Remove the display for the fullness of the bins</a:t>
            </a:r>
          </a:p>
          <a:p>
            <a:pPr marL="285750" indent="-285750">
              <a:lnSpc>
                <a:spcPct val="200000"/>
              </a:lnSpc>
              <a:buChar char="•"/>
            </a:pPr>
            <a:r>
              <a:rPr lang="zh-CN" altLang="en-US" sz="1600">
                <a:latin typeface="Poppins"/>
              </a:rPr>
              <a:t>Company information are moved to the bottom of the screen</a:t>
            </a:r>
          </a:p>
          <a:p>
            <a:pPr marL="285750" indent="-285750">
              <a:lnSpc>
                <a:spcPct val="200000"/>
              </a:lnSpc>
              <a:buChar char="•"/>
            </a:pPr>
            <a:r>
              <a:rPr lang="zh-CN" altLang="en-US" sz="1600">
                <a:latin typeface="Poppins"/>
              </a:rPr>
              <a:t>Landscape mode -&gt; p</a:t>
            </a:r>
            <a:r>
              <a:rPr lang="zh-CN" sz="1600">
                <a:latin typeface="Poppins"/>
              </a:rPr>
              <a:t>ortrait</a:t>
            </a:r>
            <a:r>
              <a:rPr lang="zh-CN" altLang="en-US" sz="1600">
                <a:latin typeface="Poppins"/>
              </a:rPr>
              <a:t> mode</a:t>
            </a:r>
            <a:endParaRPr lang="en-US" altLang="zh-CN" sz="1600">
              <a:latin typeface="Poppins"/>
            </a:endParaRPr>
          </a:p>
          <a:p>
            <a:pPr marL="285750" indent="-285750">
              <a:lnSpc>
                <a:spcPct val="200000"/>
              </a:lnSpc>
              <a:buChar char="•"/>
            </a:pPr>
            <a:r>
              <a:rPr lang="zh-CN" altLang="en-US" sz="1600">
                <a:latin typeface="Poppins"/>
              </a:rPr>
              <a:t>Arrow pointing to the sorting result</a:t>
            </a:r>
          </a:p>
          <a:p>
            <a:pPr marL="285750" indent="-285750">
              <a:buChar char="•"/>
            </a:pPr>
            <a:endParaRPr lang="zh-CN" altLang="en-US" sz="1800"/>
          </a:p>
          <a:p>
            <a:pPr marL="285750" indent="-285750">
              <a:buChar char="•"/>
            </a:pPr>
            <a:endParaRPr lang="zh-CN" altLang="en-US" sz="1800"/>
          </a:p>
          <a:p>
            <a:pPr marL="285750" indent="-285750">
              <a:buChar char="•"/>
            </a:pPr>
            <a:endParaRPr lang="zh-CN" altLang="en-US"/>
          </a:p>
        </p:txBody>
      </p:sp>
      <p:pic>
        <p:nvPicPr>
          <p:cNvPr id="8" name="图片 8" descr="图表&#10;&#10;已自动生成说明">
            <a:extLst>
              <a:ext uri="{FF2B5EF4-FFF2-40B4-BE49-F238E27FC236}">
                <a16:creationId xmlns:a16="http://schemas.microsoft.com/office/drawing/2014/main" id="{A02E22D9-95F4-4C72-9CE7-E1173FFAE1C2}"/>
              </a:ext>
            </a:extLst>
          </p:cNvPr>
          <p:cNvPicPr>
            <a:picLocks noChangeAspect="1"/>
          </p:cNvPicPr>
          <p:nvPr/>
        </p:nvPicPr>
        <p:blipFill>
          <a:blip r:embed="rId2"/>
          <a:stretch>
            <a:fillRect/>
          </a:stretch>
        </p:blipFill>
        <p:spPr>
          <a:xfrm>
            <a:off x="5998112" y="3429591"/>
            <a:ext cx="2743200" cy="1689315"/>
          </a:xfrm>
          <a:prstGeom prst="rect">
            <a:avLst/>
          </a:prstGeom>
        </p:spPr>
      </p:pic>
      <p:pic>
        <p:nvPicPr>
          <p:cNvPr id="9" name="图片 9" descr="文本&#10;&#10;已自动生成说明">
            <a:extLst>
              <a:ext uri="{FF2B5EF4-FFF2-40B4-BE49-F238E27FC236}">
                <a16:creationId xmlns:a16="http://schemas.microsoft.com/office/drawing/2014/main" id="{C7109949-97DB-4C65-8DBB-24A323E7F8D8}"/>
              </a:ext>
            </a:extLst>
          </p:cNvPr>
          <p:cNvPicPr>
            <a:picLocks noChangeAspect="1"/>
          </p:cNvPicPr>
          <p:nvPr/>
        </p:nvPicPr>
        <p:blipFill>
          <a:blip r:embed="rId3"/>
          <a:stretch>
            <a:fillRect/>
          </a:stretch>
        </p:blipFill>
        <p:spPr>
          <a:xfrm>
            <a:off x="9129131" y="1321422"/>
            <a:ext cx="2864007" cy="3824869"/>
          </a:xfrm>
          <a:prstGeom prst="rect">
            <a:avLst/>
          </a:prstGeom>
        </p:spPr>
      </p:pic>
      <p:sp>
        <p:nvSpPr>
          <p:cNvPr id="10" name="文本框 9">
            <a:extLst>
              <a:ext uri="{FF2B5EF4-FFF2-40B4-BE49-F238E27FC236}">
                <a16:creationId xmlns:a16="http://schemas.microsoft.com/office/drawing/2014/main" id="{1BEB294A-99B5-4CDF-8299-8C650CB0C9ED}"/>
              </a:ext>
            </a:extLst>
          </p:cNvPr>
          <p:cNvSpPr txBox="1"/>
          <p:nvPr/>
        </p:nvSpPr>
        <p:spPr>
          <a:xfrm>
            <a:off x="6533307" y="5264221"/>
            <a:ext cx="1816394"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zh-CN" altLang="en-US">
                <a:latin typeface="Poppins"/>
              </a:rPr>
              <a:t>UI Design (Figma)</a:t>
            </a:r>
          </a:p>
        </p:txBody>
      </p:sp>
      <p:sp>
        <p:nvSpPr>
          <p:cNvPr id="12" name="文本框 11">
            <a:extLst>
              <a:ext uri="{FF2B5EF4-FFF2-40B4-BE49-F238E27FC236}">
                <a16:creationId xmlns:a16="http://schemas.microsoft.com/office/drawing/2014/main" id="{07A45ED0-401A-472E-9C5B-8B16869EFA9E}"/>
              </a:ext>
            </a:extLst>
          </p:cNvPr>
          <p:cNvSpPr txBox="1"/>
          <p:nvPr/>
        </p:nvSpPr>
        <p:spPr>
          <a:xfrm>
            <a:off x="9973663" y="5264951"/>
            <a:ext cx="1626188"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zh-CN" altLang="en-US">
                <a:latin typeface="Poppins"/>
              </a:rPr>
              <a:t>Final GUI Desgin</a:t>
            </a:r>
          </a:p>
        </p:txBody>
      </p:sp>
    </p:spTree>
    <p:extLst>
      <p:ext uri="{BB962C8B-B14F-4D97-AF65-F5344CB8AC3E}">
        <p14:creationId xmlns:p14="http://schemas.microsoft.com/office/powerpoint/2010/main" val="6359075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EE8BB409-FFD2-404E-AE40-CFA78F654FA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19</a:t>
            </a:fld>
            <a:endParaRPr lang="en-US"/>
          </a:p>
        </p:txBody>
      </p:sp>
      <p:sp>
        <p:nvSpPr>
          <p:cNvPr id="6" name="文本框 5">
            <a:extLst>
              <a:ext uri="{FF2B5EF4-FFF2-40B4-BE49-F238E27FC236}">
                <a16:creationId xmlns:a16="http://schemas.microsoft.com/office/drawing/2014/main" id="{6CE4024C-20E6-4B7C-A01D-89F2373F69D4}"/>
              </a:ext>
            </a:extLst>
          </p:cNvPr>
          <p:cNvSpPr txBox="1"/>
          <p:nvPr/>
        </p:nvSpPr>
        <p:spPr>
          <a:xfrm>
            <a:off x="561512" y="409243"/>
            <a:ext cx="609452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600" b="1" i="0" u="none" strike="noStrike" kern="0" cap="none" spc="0" normalizeH="0" baseline="0" noProof="0" dirty="0">
                <a:ln>
                  <a:noFill/>
                </a:ln>
                <a:solidFill>
                  <a:srgbClr val="A7D86D"/>
                </a:solidFill>
                <a:effectLst/>
                <a:uLnTx/>
                <a:uFillTx/>
                <a:latin typeface="Poppins"/>
                <a:cs typeface="Poppins"/>
                <a:sym typeface="Poppins"/>
              </a:rPr>
              <a:t>Cradle-to-Cradle</a:t>
            </a:r>
            <a:endParaRPr kumimoji="0" lang="zh-CN" altLang="en-US"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8" name="文本框 7">
            <a:extLst>
              <a:ext uri="{FF2B5EF4-FFF2-40B4-BE49-F238E27FC236}">
                <a16:creationId xmlns:a16="http://schemas.microsoft.com/office/drawing/2014/main" id="{ED8AE9FB-4CF5-45D4-A885-0BA225FBD023}"/>
              </a:ext>
            </a:extLst>
          </p:cNvPr>
          <p:cNvSpPr txBox="1"/>
          <p:nvPr/>
        </p:nvSpPr>
        <p:spPr>
          <a:xfrm>
            <a:off x="736847" y="1376039"/>
            <a:ext cx="9898602" cy="4662815"/>
          </a:xfrm>
          <a:prstGeom prst="rect">
            <a:avLst/>
          </a:prstGeom>
          <a:noFill/>
        </p:spPr>
        <p:txBody>
          <a:bodyPr wrap="square" lIns="91440" tIns="45720" rIns="91440" bIns="45720" rtlCol="0" anchor="t">
            <a:spAutoFit/>
          </a:bodyPr>
          <a:lstStyle/>
          <a:p>
            <a:pPr>
              <a:lnSpc>
                <a:spcPct val="150000"/>
              </a:lnSpc>
            </a:pPr>
            <a:r>
              <a:rPr lang="en-US" altLang="zh-CN" sz="1600" b="1">
                <a:latin typeface="Poppins"/>
              </a:rPr>
              <a:t>Recyclable</a:t>
            </a:r>
            <a:endParaRPr lang="en-US" b="1"/>
          </a:p>
          <a:p>
            <a:pPr marL="285750" indent="-285750">
              <a:lnSpc>
                <a:spcPct val="150000"/>
              </a:lnSpc>
              <a:buFont typeface="Arial" panose="020B0604020202020204" pitchFamily="34" charset="0"/>
              <a:buChar char="•"/>
            </a:pPr>
            <a:r>
              <a:rPr lang="en-US" altLang="zh-CN" sz="1600">
                <a:latin typeface="Poppins"/>
              </a:rPr>
              <a:t>All wood frame and wood enclosure</a:t>
            </a:r>
          </a:p>
          <a:p>
            <a:pPr marL="285750" indent="-285750">
              <a:lnSpc>
                <a:spcPct val="150000"/>
              </a:lnSpc>
              <a:buFont typeface="Arial" panose="020B0604020202020204" pitchFamily="34" charset="0"/>
              <a:buChar char="•"/>
            </a:pPr>
            <a:r>
              <a:rPr lang="en-US" altLang="zh-CN" sz="1600">
                <a:latin typeface="Poppins"/>
              </a:rPr>
              <a:t>Electronic Parts and Wires</a:t>
            </a:r>
          </a:p>
          <a:p>
            <a:pPr marL="285750" indent="-285750">
              <a:lnSpc>
                <a:spcPct val="150000"/>
              </a:lnSpc>
              <a:buFont typeface="Arial" panose="020B0604020202020204" pitchFamily="34" charset="0"/>
              <a:buChar char="•"/>
            </a:pPr>
            <a:r>
              <a:rPr lang="en-US" altLang="zh-CN" sz="1600">
                <a:latin typeface="Poppins"/>
              </a:rPr>
              <a:t>Plastic waste bins and recyclable waste bags</a:t>
            </a:r>
          </a:p>
          <a:p>
            <a:pPr marL="285750" indent="-285750">
              <a:lnSpc>
                <a:spcPct val="150000"/>
              </a:lnSpc>
              <a:buFont typeface="Arial" panose="020B0604020202020204" pitchFamily="34" charset="0"/>
              <a:buChar char="•"/>
            </a:pPr>
            <a:r>
              <a:rPr lang="en-US" altLang="zh-CN" sz="1600">
                <a:latin typeface="Poppins"/>
              </a:rPr>
              <a:t>Metal gear racks</a:t>
            </a:r>
          </a:p>
          <a:p>
            <a:pPr>
              <a:lnSpc>
                <a:spcPct val="150000"/>
              </a:lnSpc>
            </a:pPr>
            <a:endParaRPr lang="en-US" altLang="zh-CN" sz="1600">
              <a:latin typeface="Poppins"/>
            </a:endParaRPr>
          </a:p>
          <a:p>
            <a:pPr>
              <a:lnSpc>
                <a:spcPct val="150000"/>
              </a:lnSpc>
            </a:pPr>
            <a:r>
              <a:rPr lang="en-US" altLang="zh-CN" sz="1600" b="1">
                <a:latin typeface="Poppins"/>
              </a:rPr>
              <a:t>Unrecyclable</a:t>
            </a:r>
          </a:p>
          <a:p>
            <a:pPr marL="285750" indent="-285750">
              <a:lnSpc>
                <a:spcPct val="150000"/>
              </a:lnSpc>
              <a:buFont typeface="Arial" panose="020B0604020202020204" pitchFamily="34" charset="0"/>
              <a:buChar char="•"/>
            </a:pPr>
            <a:r>
              <a:rPr lang="en-US" altLang="zh-CN" sz="1600">
                <a:latin typeface="Poppins"/>
              </a:rPr>
              <a:t>Power system</a:t>
            </a:r>
          </a:p>
          <a:p>
            <a:pPr>
              <a:lnSpc>
                <a:spcPct val="150000"/>
              </a:lnSpc>
            </a:pPr>
            <a:endParaRPr lang="en-US" altLang="zh-CN"/>
          </a:p>
          <a:p>
            <a:pPr marL="285750" indent="-285750">
              <a:buFont typeface="Arial" panose="020B0604020202020204" pitchFamily="34" charset="0"/>
              <a:buChar char="•"/>
            </a:pPr>
            <a:endParaRPr lang="en-US" altLang="zh-CN" dirty="0"/>
          </a:p>
          <a:p>
            <a:pPr marL="285750" indent="-285750">
              <a:buFont typeface="Arial" panose="020B0604020202020204" pitchFamily="34" charset="0"/>
              <a:buChar char="•"/>
            </a:pPr>
            <a:endParaRPr lang="en-US" altLang="zh-CN" dirty="0"/>
          </a:p>
          <a:p>
            <a:pPr marL="285750" indent="-285750">
              <a:buFont typeface="Arial" panose="020B0604020202020204" pitchFamily="34" charset="0"/>
              <a:buChar char="•"/>
            </a:pPr>
            <a:endParaRPr lang="en-US" altLang="zh-CN" dirty="0"/>
          </a:p>
          <a:p>
            <a:endParaRPr lang="en-US" altLang="zh-CN" dirty="0"/>
          </a:p>
          <a:p>
            <a:endParaRPr lang="en-US" altLang="zh-CN" dirty="0"/>
          </a:p>
          <a:p>
            <a:endParaRPr lang="zh-CN" altLang="en-US" dirty="0"/>
          </a:p>
        </p:txBody>
      </p:sp>
    </p:spTree>
    <p:extLst>
      <p:ext uri="{BB962C8B-B14F-4D97-AF65-F5344CB8AC3E}">
        <p14:creationId xmlns:p14="http://schemas.microsoft.com/office/powerpoint/2010/main" val="24841846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2D7D7AEE-2818-46A3-BF2A-069D6C186BB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a:t>
            </a:fld>
            <a:endParaRPr lang="en-US"/>
          </a:p>
        </p:txBody>
      </p:sp>
      <p:sp>
        <p:nvSpPr>
          <p:cNvPr id="6" name="文本框 5">
            <a:extLst>
              <a:ext uri="{FF2B5EF4-FFF2-40B4-BE49-F238E27FC236}">
                <a16:creationId xmlns:a16="http://schemas.microsoft.com/office/drawing/2014/main" id="{F4FF5FA8-9F26-49D0-BA63-3F00A52E19E8}"/>
              </a:ext>
            </a:extLst>
          </p:cNvPr>
          <p:cNvSpPr txBox="1"/>
          <p:nvPr/>
        </p:nvSpPr>
        <p:spPr>
          <a:xfrm>
            <a:off x="445477" y="456420"/>
            <a:ext cx="6096000" cy="646331"/>
          </a:xfrm>
          <a:prstGeom prst="rect">
            <a:avLst/>
          </a:prstGeom>
          <a:noFill/>
        </p:spPr>
        <p:txBody>
          <a:bodyPr wrap="square">
            <a:spAutoFit/>
          </a:bodyPr>
          <a:lstStyle/>
          <a:p>
            <a:r>
              <a:rPr kumimoji="0" lang="en-US" altLang="zh-CN" sz="3600" b="1" i="0" u="none" strike="noStrike" kern="0" cap="none" spc="0" normalizeH="0" baseline="0" noProof="0">
                <a:ln>
                  <a:noFill/>
                </a:ln>
                <a:solidFill>
                  <a:srgbClr val="A7D86D"/>
                </a:solidFill>
                <a:effectLst/>
                <a:uLnTx/>
                <a:uFillTx/>
                <a:latin typeface="Poppins"/>
                <a:cs typeface="Poppins"/>
                <a:sym typeface="Poppins"/>
              </a:rPr>
              <a:t>Team Members &amp; Duties</a:t>
            </a:r>
            <a:endParaRPr lang="zh-CN" altLang="en-US">
              <a:latin typeface="Poppins"/>
              <a:cs typeface="Poppins"/>
            </a:endParaRPr>
          </a:p>
        </p:txBody>
      </p:sp>
      <p:sp>
        <p:nvSpPr>
          <p:cNvPr id="3" name="文本框 2">
            <a:extLst>
              <a:ext uri="{FF2B5EF4-FFF2-40B4-BE49-F238E27FC236}">
                <a16:creationId xmlns:a16="http://schemas.microsoft.com/office/drawing/2014/main" id="{CCB2CB6E-252C-441C-9048-EA95D0F0E106}"/>
              </a:ext>
            </a:extLst>
          </p:cNvPr>
          <p:cNvSpPr txBox="1"/>
          <p:nvPr/>
        </p:nvSpPr>
        <p:spPr>
          <a:xfrm>
            <a:off x="559523" y="2309457"/>
            <a:ext cx="5450660"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tLang="zh-CN" sz="1800" b="1" err="1">
                <a:latin typeface="Poppins"/>
                <a:cs typeface="Poppins"/>
              </a:rPr>
              <a:t>Dongyue</a:t>
            </a:r>
            <a:r>
              <a:rPr lang="en-US" altLang="zh-CN" sz="1800" b="1">
                <a:latin typeface="Poppins"/>
                <a:cs typeface="Poppins"/>
              </a:rPr>
              <a:t> Shi</a:t>
            </a:r>
            <a:endParaRPr lang="zh-CN" altLang="en-US" sz="1800" b="1">
              <a:latin typeface="Poppins"/>
              <a:cs typeface="Poppins"/>
            </a:endParaRPr>
          </a:p>
          <a:p>
            <a:r>
              <a:rPr lang="en-US" altLang="zh-CN" sz="1600">
                <a:solidFill>
                  <a:schemeClr val="accent6"/>
                </a:solidFill>
                <a:latin typeface="Poppins"/>
                <a:cs typeface="Poppins"/>
              </a:rPr>
              <a:t>Software design, System Design</a:t>
            </a:r>
            <a:endParaRPr lang="zh-CN" sz="1600">
              <a:solidFill>
                <a:schemeClr val="accent6"/>
              </a:solidFill>
              <a:latin typeface="Poppins"/>
              <a:cs typeface="Poppins"/>
            </a:endParaRPr>
          </a:p>
          <a:p>
            <a:endParaRPr lang="zh-CN" altLang="en-US" dirty="0">
              <a:latin typeface="Poppins"/>
              <a:cs typeface="Poppins"/>
            </a:endParaRPr>
          </a:p>
        </p:txBody>
      </p:sp>
      <p:sp>
        <p:nvSpPr>
          <p:cNvPr id="8" name="文本框 7">
            <a:extLst>
              <a:ext uri="{FF2B5EF4-FFF2-40B4-BE49-F238E27FC236}">
                <a16:creationId xmlns:a16="http://schemas.microsoft.com/office/drawing/2014/main" id="{324C12C0-F359-477E-90ED-5250C3CCAC3E}"/>
              </a:ext>
            </a:extLst>
          </p:cNvPr>
          <p:cNvSpPr txBox="1"/>
          <p:nvPr/>
        </p:nvSpPr>
        <p:spPr>
          <a:xfrm>
            <a:off x="559523" y="4117656"/>
            <a:ext cx="6578124"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tLang="zh-CN" sz="1800" b="1">
                <a:latin typeface="Poppins"/>
                <a:cs typeface="Poppins"/>
              </a:rPr>
              <a:t>Chenxi Wang</a:t>
            </a:r>
            <a:endParaRPr lang="zh-CN" altLang="en-US" sz="1800" b="1">
              <a:latin typeface="Poppins"/>
              <a:cs typeface="Poppins"/>
            </a:endParaRPr>
          </a:p>
          <a:p>
            <a:r>
              <a:rPr lang="en-US" altLang="zh-CN" sz="1600">
                <a:solidFill>
                  <a:schemeClr val="accent6"/>
                </a:solidFill>
                <a:latin typeface="Poppins"/>
                <a:cs typeface="Poppins"/>
              </a:rPr>
              <a:t>Software design, Circuit Design, System Integration</a:t>
            </a:r>
            <a:endParaRPr lang="zh-CN" sz="1600">
              <a:solidFill>
                <a:schemeClr val="accent6"/>
              </a:solidFill>
              <a:latin typeface="Poppins"/>
              <a:cs typeface="Poppins"/>
            </a:endParaRPr>
          </a:p>
          <a:p>
            <a:endParaRPr lang="zh-CN" altLang="en-US" dirty="0">
              <a:latin typeface="Poppins"/>
              <a:cs typeface="Poppins"/>
            </a:endParaRPr>
          </a:p>
        </p:txBody>
      </p:sp>
      <p:sp>
        <p:nvSpPr>
          <p:cNvPr id="7" name="文本框 2">
            <a:extLst>
              <a:ext uri="{FF2B5EF4-FFF2-40B4-BE49-F238E27FC236}">
                <a16:creationId xmlns:a16="http://schemas.microsoft.com/office/drawing/2014/main" id="{74D1F07B-018F-493B-BBCD-ACAC0509CC3E}"/>
              </a:ext>
            </a:extLst>
          </p:cNvPr>
          <p:cNvSpPr txBox="1"/>
          <p:nvPr/>
        </p:nvSpPr>
        <p:spPr>
          <a:xfrm>
            <a:off x="559523" y="1556933"/>
            <a:ext cx="7923101"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tLang="zh-CN" sz="1800" b="1" err="1">
                <a:latin typeface="Poppins"/>
                <a:cs typeface="Poppins"/>
              </a:rPr>
              <a:t>ChinHo</a:t>
            </a:r>
            <a:r>
              <a:rPr lang="en-US" altLang="zh-CN" sz="1800" b="1">
                <a:latin typeface="Poppins"/>
                <a:cs typeface="Poppins"/>
              </a:rPr>
              <a:t> Wan</a:t>
            </a:r>
            <a:endParaRPr lang="zh-CN" altLang="en-US" sz="1800" b="1">
              <a:latin typeface="Poppins"/>
              <a:cs typeface="Poppins"/>
            </a:endParaRPr>
          </a:p>
          <a:p>
            <a:r>
              <a:rPr lang="en-US" altLang="zh-CN" sz="1600">
                <a:solidFill>
                  <a:schemeClr val="accent6"/>
                </a:solidFill>
                <a:latin typeface="Poppins"/>
                <a:cs typeface="Poppins"/>
              </a:rPr>
              <a:t>System design, Hardware Design, </a:t>
            </a:r>
            <a:r>
              <a:rPr lang="en-US" sz="1600">
                <a:solidFill>
                  <a:schemeClr val="accent6"/>
                </a:solidFill>
                <a:latin typeface="Poppins"/>
                <a:cs typeface="Poppins"/>
              </a:rPr>
              <a:t>Market Analysis, Documentation</a:t>
            </a:r>
            <a:endParaRPr lang="zh-CN" sz="1600">
              <a:solidFill>
                <a:schemeClr val="accent6"/>
              </a:solidFill>
              <a:latin typeface="Poppins" panose="00000500000000000000" pitchFamily="2" charset="0"/>
              <a:cs typeface="Poppins" panose="00000500000000000000" pitchFamily="2" charset="0"/>
            </a:endParaRPr>
          </a:p>
        </p:txBody>
      </p:sp>
      <p:sp>
        <p:nvSpPr>
          <p:cNvPr id="10" name="文本框 9">
            <a:extLst>
              <a:ext uri="{FF2B5EF4-FFF2-40B4-BE49-F238E27FC236}">
                <a16:creationId xmlns:a16="http://schemas.microsoft.com/office/drawing/2014/main" id="{F1EA0B7D-39FA-4529-BB14-43B07ACAC98D}"/>
              </a:ext>
            </a:extLst>
          </p:cNvPr>
          <p:cNvSpPr txBox="1"/>
          <p:nvPr/>
        </p:nvSpPr>
        <p:spPr>
          <a:xfrm>
            <a:off x="559522" y="3255882"/>
            <a:ext cx="7625689" cy="615553"/>
          </a:xfrm>
          <a:prstGeom prst="rect">
            <a:avLst/>
          </a:prstGeom>
          <a:noFill/>
        </p:spPr>
        <p:txBody>
          <a:bodyPr wrap="square" lIns="91440" tIns="45720" rIns="91440" bIns="45720" anchor="t">
            <a:spAutoFit/>
          </a:bodyPr>
          <a:lstStyle/>
          <a:p>
            <a:r>
              <a:rPr lang="en-US" altLang="zh-CN" sz="1800" b="1" err="1">
                <a:latin typeface="Poppins"/>
                <a:cs typeface="Poppins"/>
              </a:rPr>
              <a:t>Tianxiao</a:t>
            </a:r>
            <a:r>
              <a:rPr lang="en-US" altLang="zh-CN" sz="1800" b="1">
                <a:latin typeface="Poppins"/>
                <a:cs typeface="Poppins"/>
              </a:rPr>
              <a:t> Liu</a:t>
            </a:r>
            <a:endParaRPr lang="en-US" altLang="zh-CN" sz="1800">
              <a:latin typeface="Poppins"/>
              <a:cs typeface="Poppins"/>
            </a:endParaRPr>
          </a:p>
          <a:p>
            <a:r>
              <a:rPr lang="zh-CN" altLang="en-US" sz="1600">
                <a:solidFill>
                  <a:schemeClr val="accent6"/>
                </a:solidFill>
                <a:latin typeface="Poppins"/>
                <a:cs typeface="Poppins"/>
              </a:rPr>
              <a:t> </a:t>
            </a:r>
            <a:r>
              <a:rPr lang="en-US" altLang="zh-CN" sz="1600">
                <a:solidFill>
                  <a:schemeClr val="accent6"/>
                </a:solidFill>
                <a:latin typeface="Poppins"/>
                <a:cs typeface="Poppins"/>
              </a:rPr>
              <a:t>Hardware Design, Market Analysis, Document Research</a:t>
            </a:r>
            <a:endParaRPr lang="zh-CN" altLang="zh-CN" sz="1600">
              <a:solidFill>
                <a:schemeClr val="accent6"/>
              </a:solidFill>
              <a:latin typeface="Poppins"/>
              <a:cs typeface="Poppins"/>
            </a:endParaRPr>
          </a:p>
        </p:txBody>
      </p:sp>
      <p:sp>
        <p:nvSpPr>
          <p:cNvPr id="5" name="TextBox 4">
            <a:extLst>
              <a:ext uri="{FF2B5EF4-FFF2-40B4-BE49-F238E27FC236}">
                <a16:creationId xmlns:a16="http://schemas.microsoft.com/office/drawing/2014/main" id="{49FA273C-9E4D-48BA-9CF2-72290846AA8E}"/>
              </a:ext>
            </a:extLst>
          </p:cNvPr>
          <p:cNvSpPr txBox="1"/>
          <p:nvPr/>
        </p:nvSpPr>
        <p:spPr>
          <a:xfrm>
            <a:off x="9474067" y="625696"/>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t> </a:t>
            </a:r>
          </a:p>
        </p:txBody>
      </p:sp>
    </p:spTree>
    <p:extLst>
      <p:ext uri="{BB962C8B-B14F-4D97-AF65-F5344CB8AC3E}">
        <p14:creationId xmlns:p14="http://schemas.microsoft.com/office/powerpoint/2010/main" val="26490308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5AAF32A2-D729-4FAC-8267-F31A4547290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20</a:t>
            </a:fld>
            <a:endParaRPr lang="en-US"/>
          </a:p>
        </p:txBody>
      </p:sp>
      <p:sp>
        <p:nvSpPr>
          <p:cNvPr id="6" name="文本框 5">
            <a:extLst>
              <a:ext uri="{FF2B5EF4-FFF2-40B4-BE49-F238E27FC236}">
                <a16:creationId xmlns:a16="http://schemas.microsoft.com/office/drawing/2014/main" id="{7552DAEA-6F55-4715-8195-10A8C615BCD5}"/>
              </a:ext>
            </a:extLst>
          </p:cNvPr>
          <p:cNvSpPr txBox="1"/>
          <p:nvPr/>
        </p:nvSpPr>
        <p:spPr>
          <a:xfrm>
            <a:off x="419469" y="391487"/>
            <a:ext cx="9283823" cy="646331"/>
          </a:xfrm>
          <a:prstGeom prst="rect">
            <a:avLst/>
          </a:prstGeom>
          <a:noFill/>
        </p:spPr>
        <p:txBody>
          <a:bodyPr wrap="square" lIns="91440" tIns="45720" rIns="91440" bIns="45720" anchor="t">
            <a:spAutoFit/>
          </a:bodyPr>
          <a:lstStyle/>
          <a:p>
            <a:pPr>
              <a:defRPr/>
            </a:pPr>
            <a:r>
              <a:rPr kumimoji="0" lang="en-US" altLang="zh-CN" sz="3600" b="1" i="0" u="none" strike="noStrike" kern="0" cap="none" spc="0" normalizeH="0" baseline="0" noProof="0" dirty="0">
                <a:ln>
                  <a:noFill/>
                </a:ln>
                <a:solidFill>
                  <a:srgbClr val="A7D86D"/>
                </a:solidFill>
                <a:effectLst/>
                <a:uLnTx/>
                <a:uFillTx/>
                <a:latin typeface="Poppins"/>
                <a:cs typeface="Poppins"/>
                <a:sym typeface="Poppins"/>
              </a:rPr>
              <a:t>Scheduling</a:t>
            </a:r>
            <a:r>
              <a:rPr lang="en-US" altLang="zh-CN" sz="3600" b="1">
                <a:solidFill>
                  <a:srgbClr val="A7D86D"/>
                </a:solidFill>
                <a:latin typeface="Poppins"/>
                <a:cs typeface="Poppins"/>
                <a:sym typeface="Poppins"/>
              </a:rPr>
              <a:t> </a:t>
            </a:r>
            <a:r>
              <a:rPr kumimoji="0" lang="en-US" altLang="zh-CN" sz="3600" b="1" i="0" u="none" strike="noStrike" kern="0" cap="none" spc="0" normalizeH="0" baseline="0" noProof="0" dirty="0">
                <a:ln>
                  <a:noFill/>
                </a:ln>
                <a:solidFill>
                  <a:srgbClr val="A7D86D"/>
                </a:solidFill>
                <a:effectLst/>
                <a:uLnTx/>
                <a:uFillTx/>
                <a:latin typeface="Poppins"/>
                <a:cs typeface="Poppins"/>
                <a:sym typeface="Poppins"/>
              </a:rPr>
              <a:t>(Estimated and Actual)</a:t>
            </a:r>
            <a:endParaRPr kumimoji="0" lang="zh-CN" altLang="en-US" sz="1400" b="0" i="0" u="none" strike="noStrike" kern="0" cap="none" spc="0" normalizeH="0" baseline="0" noProof="0">
              <a:ln>
                <a:noFill/>
              </a:ln>
              <a:solidFill>
                <a:srgbClr val="000000"/>
              </a:solidFill>
              <a:effectLst/>
              <a:uLnTx/>
              <a:uFillTx/>
              <a:latin typeface="Arial"/>
              <a:cs typeface="Arial"/>
              <a:sym typeface="Arial"/>
            </a:endParaRPr>
          </a:p>
        </p:txBody>
      </p:sp>
      <p:pic>
        <p:nvPicPr>
          <p:cNvPr id="7" name="Google Shape;207;p32">
            <a:extLst>
              <a:ext uri="{FF2B5EF4-FFF2-40B4-BE49-F238E27FC236}">
                <a16:creationId xmlns:a16="http://schemas.microsoft.com/office/drawing/2014/main" id="{1A2438BB-EEC4-4616-9CEF-CF04060EED31}"/>
              </a:ext>
            </a:extLst>
          </p:cNvPr>
          <p:cNvPicPr preferRelativeResize="0"/>
          <p:nvPr/>
        </p:nvPicPr>
        <p:blipFill>
          <a:blip r:embed="rId2">
            <a:alphaModFix/>
          </a:blip>
          <a:stretch>
            <a:fillRect/>
          </a:stretch>
        </p:blipFill>
        <p:spPr>
          <a:xfrm>
            <a:off x="2204112" y="1497637"/>
            <a:ext cx="7610432" cy="3992479"/>
          </a:xfrm>
          <a:prstGeom prst="rect">
            <a:avLst/>
          </a:prstGeom>
          <a:noFill/>
          <a:ln>
            <a:noFill/>
          </a:ln>
        </p:spPr>
      </p:pic>
    </p:spTree>
    <p:extLst>
      <p:ext uri="{BB962C8B-B14F-4D97-AF65-F5344CB8AC3E}">
        <p14:creationId xmlns:p14="http://schemas.microsoft.com/office/powerpoint/2010/main" val="33085248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A7D86D"/>
        </a:solidFill>
        <a:effectLst/>
      </p:bgPr>
    </p:bg>
    <p:spTree>
      <p:nvGrpSpPr>
        <p:cNvPr id="1" name="Shape 263"/>
        <p:cNvGrpSpPr/>
        <p:nvPr/>
      </p:nvGrpSpPr>
      <p:grpSpPr>
        <a:xfrm>
          <a:off x="0" y="0"/>
          <a:ext cx="0" cy="0"/>
          <a:chOff x="0" y="0"/>
          <a:chExt cx="0" cy="0"/>
        </a:xfrm>
      </p:grpSpPr>
      <p:sp>
        <p:nvSpPr>
          <p:cNvPr id="264" name="Google Shape;264;p37"/>
          <p:cNvSpPr txBox="1">
            <a:spLocks noGrp="1"/>
          </p:cNvSpPr>
          <p:nvPr>
            <p:ph type="ctrTitle" idx="4294967295"/>
          </p:nvPr>
        </p:nvSpPr>
        <p:spPr>
          <a:xfrm>
            <a:off x="4192955" y="2960145"/>
            <a:ext cx="3812955" cy="931500"/>
          </a:xfrm>
          <a:prstGeom prst="rect">
            <a:avLst/>
          </a:prstGeom>
          <a:noFill/>
          <a:ln>
            <a:noFill/>
          </a:ln>
        </p:spPr>
        <p:txBody>
          <a:bodyPr spcFirstLastPara="1" wrap="square" lIns="0" tIns="0" rIns="0" bIns="0" anchor="b" anchorCtr="0">
            <a:noAutofit/>
          </a:bodyPr>
          <a:lstStyle/>
          <a:p>
            <a:pPr>
              <a:lnSpc>
                <a:spcPct val="100000"/>
              </a:lnSpc>
            </a:pPr>
            <a:r>
              <a:rPr lang="en-US" sz="5900" dirty="0">
                <a:solidFill>
                  <a:srgbClr val="FFFFFF"/>
                </a:solidFill>
                <a:latin typeface="Nunito"/>
                <a:sym typeface="Nunito"/>
              </a:rPr>
              <a:t>Live Demo</a:t>
            </a:r>
            <a:endParaRPr lang="zh-CN" altLang="en-US"/>
          </a:p>
        </p:txBody>
      </p:sp>
      <p:sp>
        <p:nvSpPr>
          <p:cNvPr id="265" name="Google Shape;265;p37"/>
          <p:cNvSpPr txBox="1">
            <a:spLocks noGrp="1"/>
          </p:cNvSpPr>
          <p:nvPr>
            <p:ph type="sldNum" idx="12"/>
          </p:nvPr>
        </p:nvSpPr>
        <p:spPr>
          <a:xfrm>
            <a:off x="11480800" y="8475133"/>
            <a:ext cx="3657600" cy="4869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Tree>
    <p:extLst>
      <p:ext uri="{BB962C8B-B14F-4D97-AF65-F5344CB8AC3E}">
        <p14:creationId xmlns:p14="http://schemas.microsoft.com/office/powerpoint/2010/main" val="32607956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A7D86D"/>
        </a:solidFill>
        <a:effectLst/>
      </p:bgPr>
    </p:bg>
    <p:spTree>
      <p:nvGrpSpPr>
        <p:cNvPr id="1" name="Shape 263"/>
        <p:cNvGrpSpPr/>
        <p:nvPr/>
      </p:nvGrpSpPr>
      <p:grpSpPr>
        <a:xfrm>
          <a:off x="0" y="0"/>
          <a:ext cx="0" cy="0"/>
          <a:chOff x="0" y="0"/>
          <a:chExt cx="0" cy="0"/>
        </a:xfrm>
      </p:grpSpPr>
      <p:sp>
        <p:nvSpPr>
          <p:cNvPr id="264" name="Google Shape;264;p37"/>
          <p:cNvSpPr txBox="1">
            <a:spLocks noGrp="1"/>
          </p:cNvSpPr>
          <p:nvPr>
            <p:ph type="ctrTitle" idx="4294967295"/>
          </p:nvPr>
        </p:nvSpPr>
        <p:spPr>
          <a:xfrm>
            <a:off x="3305431" y="2922467"/>
            <a:ext cx="6137700" cy="931500"/>
          </a:xfrm>
          <a:prstGeom prst="rect">
            <a:avLst/>
          </a:prstGeom>
          <a:noFill/>
          <a:ln>
            <a:noFill/>
          </a:ln>
        </p:spPr>
        <p:txBody>
          <a:bodyPr spcFirstLastPara="1" wrap="square" lIns="0" tIns="0" rIns="0" bIns="0" anchor="b" anchorCtr="0">
            <a:noAutofit/>
          </a:bodyPr>
          <a:lstStyle/>
          <a:p>
            <a:pPr>
              <a:lnSpc>
                <a:spcPct val="100000"/>
              </a:lnSpc>
            </a:pPr>
            <a:r>
              <a:rPr lang="en-US" sz="5900">
                <a:solidFill>
                  <a:srgbClr val="FFFFFF"/>
                </a:solidFill>
                <a:latin typeface="Nunito"/>
                <a:sym typeface="Nunito"/>
              </a:rPr>
              <a:t>Business Case</a:t>
            </a:r>
            <a:endParaRPr lang="zh-CN" altLang="en-US"/>
          </a:p>
        </p:txBody>
      </p:sp>
      <p:sp>
        <p:nvSpPr>
          <p:cNvPr id="265" name="Google Shape;265;p37"/>
          <p:cNvSpPr txBox="1">
            <a:spLocks noGrp="1"/>
          </p:cNvSpPr>
          <p:nvPr>
            <p:ph type="sldNum" idx="12"/>
          </p:nvPr>
        </p:nvSpPr>
        <p:spPr>
          <a:xfrm>
            <a:off x="11480800" y="8475133"/>
            <a:ext cx="3657600" cy="4869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spTree>
    <p:extLst>
      <p:ext uri="{BB962C8B-B14F-4D97-AF65-F5344CB8AC3E}">
        <p14:creationId xmlns:p14="http://schemas.microsoft.com/office/powerpoint/2010/main" val="2787074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pic>
        <p:nvPicPr>
          <p:cNvPr id="176" name="Google Shape;176;p28"/>
          <p:cNvPicPr preferRelativeResize="0"/>
          <p:nvPr/>
        </p:nvPicPr>
        <p:blipFill rotWithShape="1">
          <a:blip r:embed="rId3">
            <a:alphaModFix/>
          </a:blip>
          <a:srcRect r="1234" b="9812"/>
          <a:stretch/>
        </p:blipFill>
        <p:spPr>
          <a:xfrm>
            <a:off x="2494600" y="1103700"/>
            <a:ext cx="6070500" cy="3691949"/>
          </a:xfrm>
          <a:prstGeom prst="rect">
            <a:avLst/>
          </a:prstGeom>
          <a:noFill/>
          <a:ln>
            <a:noFill/>
          </a:ln>
        </p:spPr>
      </p:pic>
      <p:sp>
        <p:nvSpPr>
          <p:cNvPr id="177" name="Google Shape;177;p28"/>
          <p:cNvSpPr txBox="1"/>
          <p:nvPr/>
        </p:nvSpPr>
        <p:spPr>
          <a:xfrm>
            <a:off x="167000" y="167025"/>
            <a:ext cx="9833100" cy="841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4267" b="1">
                <a:solidFill>
                  <a:srgbClr val="A7D86D"/>
                </a:solidFill>
                <a:latin typeface="Poppins"/>
                <a:ea typeface="Poppins"/>
                <a:cs typeface="Poppins"/>
                <a:sym typeface="Poppins"/>
              </a:rPr>
              <a:t>Potential Market Size</a:t>
            </a:r>
            <a:endParaRPr sz="4800" b="1">
              <a:solidFill>
                <a:srgbClr val="A7D86D"/>
              </a:solidFill>
              <a:latin typeface="Poppins"/>
              <a:ea typeface="Poppins"/>
              <a:cs typeface="Poppins"/>
              <a:sym typeface="Poppins"/>
            </a:endParaRPr>
          </a:p>
        </p:txBody>
      </p:sp>
      <p:sp>
        <p:nvSpPr>
          <p:cNvPr id="178" name="Google Shape;178;p28"/>
          <p:cNvSpPr txBox="1"/>
          <p:nvPr/>
        </p:nvSpPr>
        <p:spPr>
          <a:xfrm>
            <a:off x="2387575" y="5037350"/>
            <a:ext cx="6774600" cy="585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a:solidFill>
                  <a:srgbClr val="666666"/>
                </a:solidFill>
                <a:highlight>
                  <a:srgbClr val="FFFFFF"/>
                </a:highlight>
              </a:rPr>
              <a:t>Compound annual growth rate (</a:t>
            </a:r>
            <a:r>
              <a:rPr lang="en-US" sz="2400">
                <a:solidFill>
                  <a:srgbClr val="666666"/>
                </a:solidFill>
              </a:rPr>
              <a:t>CAGR) = </a:t>
            </a:r>
            <a:r>
              <a:rPr lang="en-US" sz="2600" b="1">
                <a:solidFill>
                  <a:srgbClr val="666666"/>
                </a:solidFill>
              </a:rPr>
              <a:t>5.5%</a:t>
            </a:r>
            <a:endParaRPr sz="2600" b="1">
              <a:solidFill>
                <a:srgbClr val="666666"/>
              </a:solidFill>
            </a:endParaRPr>
          </a:p>
        </p:txBody>
      </p:sp>
      <p:sp>
        <p:nvSpPr>
          <p:cNvPr id="179" name="Google Shape;179;p28"/>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9"/>
          <p:cNvSpPr txBox="1">
            <a:spLocks noGrp="1"/>
          </p:cNvSpPr>
          <p:nvPr>
            <p:ph type="title"/>
          </p:nvPr>
        </p:nvSpPr>
        <p:spPr>
          <a:xfrm>
            <a:off x="568944" y="447050"/>
            <a:ext cx="7656900" cy="6930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4800"/>
              <a:buNone/>
            </a:pPr>
            <a:r>
              <a:rPr lang="en-US" sz="3600"/>
              <a:t>Entrance and Exit Strategy</a:t>
            </a:r>
            <a:endParaRPr sz="3600"/>
          </a:p>
        </p:txBody>
      </p:sp>
      <p:sp>
        <p:nvSpPr>
          <p:cNvPr id="185" name="Google Shape;185;p29"/>
          <p:cNvSpPr txBox="1">
            <a:spLocks noGrp="1"/>
          </p:cNvSpPr>
          <p:nvPr>
            <p:ph type="sldNum" idx="12"/>
          </p:nvPr>
        </p:nvSpPr>
        <p:spPr>
          <a:xfrm>
            <a:off x="11307445" y="6333135"/>
            <a:ext cx="731700" cy="5247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Clr>
                <a:srgbClr val="000000"/>
              </a:buClr>
              <a:buSzPts val="1700"/>
              <a:buFont typeface="Poppins"/>
              <a:buNone/>
            </a:pPr>
            <a:fld id="{00000000-1234-1234-1234-123412341234}" type="slidenum">
              <a:rPr lang="en-US">
                <a:solidFill>
                  <a:srgbClr val="A7D86D"/>
                </a:solidFill>
              </a:rPr>
              <a:t>24</a:t>
            </a:fld>
            <a:endParaRPr>
              <a:solidFill>
                <a:srgbClr val="A7D86D"/>
              </a:solidFill>
            </a:endParaRPr>
          </a:p>
        </p:txBody>
      </p:sp>
      <p:pic>
        <p:nvPicPr>
          <p:cNvPr id="186" name="Google Shape;186;p29"/>
          <p:cNvPicPr preferRelativeResize="0"/>
          <p:nvPr/>
        </p:nvPicPr>
        <p:blipFill rotWithShape="1">
          <a:blip r:embed="rId3">
            <a:alphaModFix/>
          </a:blip>
          <a:srcRect/>
          <a:stretch/>
        </p:blipFill>
        <p:spPr>
          <a:xfrm>
            <a:off x="7938347" y="4673601"/>
            <a:ext cx="3887892" cy="1921936"/>
          </a:xfrm>
          <a:prstGeom prst="rect">
            <a:avLst/>
          </a:prstGeom>
          <a:noFill/>
          <a:ln>
            <a:noFill/>
          </a:ln>
        </p:spPr>
      </p:pic>
      <p:sp>
        <p:nvSpPr>
          <p:cNvPr id="187" name="Google Shape;187;p29"/>
          <p:cNvSpPr txBox="1"/>
          <p:nvPr/>
        </p:nvSpPr>
        <p:spPr>
          <a:xfrm>
            <a:off x="568950" y="1223575"/>
            <a:ext cx="8187600" cy="5003100"/>
          </a:xfrm>
          <a:prstGeom prst="rect">
            <a:avLst/>
          </a:prstGeom>
          <a:noFill/>
          <a:ln>
            <a:noFill/>
          </a:ln>
        </p:spPr>
        <p:txBody>
          <a:bodyPr spcFirstLastPara="1" wrap="square" lIns="0" tIns="0" rIns="0" bIns="0" anchor="t" anchorCtr="0">
            <a:noAutofit/>
          </a:bodyPr>
          <a:lstStyle/>
          <a:p>
            <a:pPr marL="0" marR="0" lvl="0" indent="0" algn="l" rtl="0">
              <a:lnSpc>
                <a:spcPct val="115000"/>
              </a:lnSpc>
              <a:spcBef>
                <a:spcPts val="800"/>
              </a:spcBef>
              <a:spcAft>
                <a:spcPts val="0"/>
              </a:spcAft>
              <a:buClr>
                <a:srgbClr val="A7D86D"/>
              </a:buClr>
              <a:buSzPts val="1600"/>
              <a:buFont typeface="Arial"/>
              <a:buNone/>
            </a:pPr>
            <a:endParaRPr lang="en-US" sz="1800" b="1" dirty="0">
              <a:solidFill>
                <a:schemeClr val="dk1"/>
              </a:solidFill>
            </a:endParaRPr>
          </a:p>
          <a:p>
            <a:pPr marL="0" marR="0" lvl="0" indent="0" algn="l" rtl="0">
              <a:lnSpc>
                <a:spcPct val="115000"/>
              </a:lnSpc>
              <a:spcBef>
                <a:spcPts val="800"/>
              </a:spcBef>
              <a:spcAft>
                <a:spcPts val="0"/>
              </a:spcAft>
              <a:buClr>
                <a:srgbClr val="A7D86D"/>
              </a:buClr>
              <a:buSzPts val="1600"/>
              <a:buFont typeface="Arial"/>
              <a:buNone/>
            </a:pPr>
            <a:r>
              <a:rPr lang="en-US" sz="1800" b="1" dirty="0">
                <a:solidFill>
                  <a:schemeClr val="dk1"/>
                </a:solidFill>
                <a:latin typeface="Poppins"/>
              </a:rPr>
              <a:t>Entrance Strategy</a:t>
            </a:r>
          </a:p>
          <a:p>
            <a:pPr marL="457200" lvl="0" indent="-363855" algn="l" rtl="0">
              <a:lnSpc>
                <a:spcPct val="115000"/>
              </a:lnSpc>
              <a:spcBef>
                <a:spcPts val="800"/>
              </a:spcBef>
              <a:spcAft>
                <a:spcPts val="0"/>
              </a:spcAft>
              <a:buClr>
                <a:schemeClr val="dk1"/>
              </a:buClr>
              <a:buSzPts val="2133"/>
              <a:buChar char="-"/>
            </a:pPr>
            <a:r>
              <a:rPr lang="en-US" sz="1800" dirty="0">
                <a:solidFill>
                  <a:schemeClr val="dk1"/>
                </a:solidFill>
                <a:latin typeface="Poppins"/>
              </a:rPr>
              <a:t>Understanding the current market</a:t>
            </a:r>
          </a:p>
          <a:p>
            <a:pPr marL="457200" lvl="0" indent="-363855" algn="l" rtl="0">
              <a:lnSpc>
                <a:spcPct val="115000"/>
              </a:lnSpc>
              <a:spcBef>
                <a:spcPts val="0"/>
              </a:spcBef>
              <a:spcAft>
                <a:spcPts val="0"/>
              </a:spcAft>
              <a:buClr>
                <a:schemeClr val="dk1"/>
              </a:buClr>
              <a:buSzPts val="2133"/>
              <a:buChar char="-"/>
            </a:pPr>
            <a:r>
              <a:rPr lang="en-US" sz="1800" dirty="0">
                <a:solidFill>
                  <a:schemeClr val="dk1"/>
                </a:solidFill>
                <a:latin typeface="Poppins"/>
              </a:rPr>
              <a:t>Optimize the investment plan</a:t>
            </a:r>
          </a:p>
          <a:p>
            <a:pPr marL="457200" lvl="0" indent="-363855" algn="l" rtl="0">
              <a:lnSpc>
                <a:spcPct val="115000"/>
              </a:lnSpc>
              <a:spcBef>
                <a:spcPts val="0"/>
              </a:spcBef>
              <a:spcAft>
                <a:spcPts val="0"/>
              </a:spcAft>
              <a:buClr>
                <a:schemeClr val="dk1"/>
              </a:buClr>
              <a:buSzPts val="2133"/>
              <a:buChar char="-"/>
            </a:pPr>
            <a:r>
              <a:rPr lang="en-US" sz="1800" dirty="0">
                <a:solidFill>
                  <a:schemeClr val="dk1"/>
                </a:solidFill>
                <a:latin typeface="Poppins"/>
              </a:rPr>
              <a:t>Set up a goal for the business expansion</a:t>
            </a:r>
          </a:p>
          <a:p>
            <a:pPr marL="457200" lvl="0" indent="0" algn="l" rtl="0">
              <a:lnSpc>
                <a:spcPct val="115000"/>
              </a:lnSpc>
              <a:spcBef>
                <a:spcPts val="800"/>
              </a:spcBef>
              <a:spcAft>
                <a:spcPts val="0"/>
              </a:spcAft>
              <a:buNone/>
            </a:pPr>
            <a:endParaRPr lang="en-US" sz="1800" dirty="0">
              <a:solidFill>
                <a:schemeClr val="dk1"/>
              </a:solidFill>
              <a:latin typeface="Poppins"/>
            </a:endParaRPr>
          </a:p>
          <a:p>
            <a:pPr marL="0" lvl="0" indent="0" algn="l" rtl="0">
              <a:lnSpc>
                <a:spcPct val="115000"/>
              </a:lnSpc>
              <a:spcBef>
                <a:spcPts val="800"/>
              </a:spcBef>
              <a:spcAft>
                <a:spcPts val="0"/>
              </a:spcAft>
              <a:buClr>
                <a:schemeClr val="dk2"/>
              </a:buClr>
              <a:buSzPts val="1600"/>
              <a:buFont typeface="Arial"/>
              <a:buNone/>
            </a:pPr>
            <a:r>
              <a:rPr lang="en-US" sz="1800" b="1" dirty="0">
                <a:solidFill>
                  <a:schemeClr val="dk1"/>
                </a:solidFill>
                <a:latin typeface="Poppins"/>
              </a:rPr>
              <a:t>Exit Strategy</a:t>
            </a:r>
          </a:p>
          <a:p>
            <a:pPr marL="457200" indent="-363855">
              <a:lnSpc>
                <a:spcPct val="115000"/>
              </a:lnSpc>
              <a:spcBef>
                <a:spcPts val="800"/>
              </a:spcBef>
              <a:buClr>
                <a:schemeClr val="dk1"/>
              </a:buClr>
              <a:buSzPts val="2133"/>
              <a:buChar char="-"/>
            </a:pPr>
            <a:r>
              <a:rPr lang="en-US" sz="1800" dirty="0">
                <a:solidFill>
                  <a:schemeClr val="dk1"/>
                </a:solidFill>
                <a:latin typeface="Poppins"/>
              </a:rPr>
              <a:t>Implementing and redesigning Sort-E for different fields</a:t>
            </a:r>
            <a:r>
              <a:rPr lang="en-US" sz="2100" dirty="0">
                <a:solidFill>
                  <a:schemeClr val="dk1"/>
                </a:solidFill>
                <a:latin typeface="Poppins"/>
              </a:rPr>
              <a:t> </a:t>
            </a:r>
          </a:p>
          <a:p>
            <a:pPr marL="914400" lvl="0" indent="0" algn="l" rtl="0">
              <a:lnSpc>
                <a:spcPct val="115000"/>
              </a:lnSpc>
              <a:spcBef>
                <a:spcPts val="800"/>
              </a:spcBef>
              <a:spcAft>
                <a:spcPts val="0"/>
              </a:spcAft>
              <a:buNone/>
            </a:pPr>
            <a:endParaRPr sz="2133" dirty="0">
              <a:solidFill>
                <a:schemeClr val="dk1"/>
              </a:solidFill>
            </a:endParaRPr>
          </a:p>
        </p:txBody>
      </p:sp>
      <p:sp>
        <p:nvSpPr>
          <p:cNvPr id="188" name="Google Shape;188;p29"/>
          <p:cNvSpPr txBox="1"/>
          <p:nvPr/>
        </p:nvSpPr>
        <p:spPr>
          <a:xfrm>
            <a:off x="1232250" y="4900000"/>
            <a:ext cx="1884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89" name="Google Shape;189;p29"/>
          <p:cNvSpPr/>
          <p:nvPr/>
        </p:nvSpPr>
        <p:spPr>
          <a:xfrm>
            <a:off x="956825" y="4773925"/>
            <a:ext cx="2319600" cy="9423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solidFill>
                  <a:srgbClr val="666666"/>
                </a:solidFill>
              </a:rPr>
              <a:t>New proposal</a:t>
            </a:r>
            <a:endParaRPr sz="1800">
              <a:solidFill>
                <a:srgbClr val="666666"/>
              </a:solidFill>
            </a:endParaRPr>
          </a:p>
        </p:txBody>
      </p:sp>
      <p:sp>
        <p:nvSpPr>
          <p:cNvPr id="190" name="Google Shape;190;p29"/>
          <p:cNvSpPr/>
          <p:nvPr/>
        </p:nvSpPr>
        <p:spPr>
          <a:xfrm>
            <a:off x="3812725" y="4867375"/>
            <a:ext cx="3000900" cy="7554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solidFill>
                  <a:srgbClr val="666666"/>
                </a:solidFill>
              </a:rPr>
              <a:t>Return System </a:t>
            </a:r>
            <a:endParaRPr sz="1800">
              <a:solidFill>
                <a:srgbClr val="666666"/>
              </a:solidFill>
            </a:endParaRPr>
          </a:p>
          <a:p>
            <a:pPr marL="0" lvl="0" indent="0" algn="ctr" rtl="0">
              <a:spcBef>
                <a:spcPts val="0"/>
              </a:spcBef>
              <a:spcAft>
                <a:spcPts val="0"/>
              </a:spcAft>
              <a:buNone/>
            </a:pPr>
            <a:r>
              <a:rPr lang="en-US" sz="1800">
                <a:solidFill>
                  <a:srgbClr val="666666"/>
                </a:solidFill>
              </a:rPr>
              <a:t>(stores, libraries)</a:t>
            </a:r>
            <a:endParaRPr sz="1800">
              <a:solidFill>
                <a:srgbClr val="666666"/>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30"/>
          <p:cNvSpPr txBox="1"/>
          <p:nvPr/>
        </p:nvSpPr>
        <p:spPr>
          <a:xfrm>
            <a:off x="396650" y="313150"/>
            <a:ext cx="8852100" cy="841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4267" b="1">
                <a:solidFill>
                  <a:srgbClr val="A7D86D"/>
                </a:solidFill>
                <a:latin typeface="Poppins"/>
                <a:ea typeface="Poppins"/>
                <a:cs typeface="Poppins"/>
                <a:sym typeface="Poppins"/>
              </a:rPr>
              <a:t>Competitors</a:t>
            </a:r>
            <a:endParaRPr sz="4800" b="1">
              <a:solidFill>
                <a:srgbClr val="A7D86D"/>
              </a:solidFill>
              <a:latin typeface="Poppins"/>
              <a:ea typeface="Poppins"/>
              <a:cs typeface="Poppins"/>
              <a:sym typeface="Poppins"/>
            </a:endParaRPr>
          </a:p>
        </p:txBody>
      </p:sp>
      <p:pic>
        <p:nvPicPr>
          <p:cNvPr id="197" name="Google Shape;197;p30"/>
          <p:cNvPicPr preferRelativeResize="0"/>
          <p:nvPr/>
        </p:nvPicPr>
        <p:blipFill>
          <a:blip r:embed="rId3">
            <a:alphaModFix/>
          </a:blip>
          <a:stretch>
            <a:fillRect/>
          </a:stretch>
        </p:blipFill>
        <p:spPr>
          <a:xfrm>
            <a:off x="6525100" y="1576800"/>
            <a:ext cx="4299875" cy="3385725"/>
          </a:xfrm>
          <a:prstGeom prst="rect">
            <a:avLst/>
          </a:prstGeom>
          <a:noFill/>
          <a:ln>
            <a:noFill/>
          </a:ln>
        </p:spPr>
      </p:pic>
      <p:sp>
        <p:nvSpPr>
          <p:cNvPr id="198" name="Google Shape;198;p30"/>
          <p:cNvSpPr txBox="1"/>
          <p:nvPr/>
        </p:nvSpPr>
        <p:spPr>
          <a:xfrm>
            <a:off x="550925" y="1154650"/>
            <a:ext cx="6991621" cy="4392711"/>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800"/>
              </a:spcBef>
              <a:spcAft>
                <a:spcPts val="0"/>
              </a:spcAft>
              <a:buNone/>
            </a:pPr>
            <a:r>
              <a:rPr lang="en-US" sz="2100" b="1">
                <a:solidFill>
                  <a:srgbClr val="65617D"/>
                </a:solidFill>
                <a:latin typeface="Poppins"/>
              </a:rPr>
              <a:t>Intuitive AI - Oscar Sort</a:t>
            </a:r>
            <a:endParaRPr lang="en-US" sz="2100">
              <a:solidFill>
                <a:schemeClr val="dk1"/>
              </a:solidFill>
              <a:latin typeface="Poppins"/>
            </a:endParaRPr>
          </a:p>
          <a:p>
            <a:pPr marL="457200" lvl="0" indent="-363855" algn="l" rtl="0">
              <a:lnSpc>
                <a:spcPct val="115000"/>
              </a:lnSpc>
              <a:spcBef>
                <a:spcPts val="800"/>
              </a:spcBef>
              <a:spcAft>
                <a:spcPts val="0"/>
              </a:spcAft>
              <a:buClr>
                <a:srgbClr val="65617D"/>
              </a:buClr>
              <a:buSzPts val="2133"/>
              <a:buChar char="-"/>
            </a:pPr>
            <a:r>
              <a:rPr lang="en-US" sz="2100">
                <a:solidFill>
                  <a:srgbClr val="65617D"/>
                </a:solidFill>
                <a:latin typeface="Poppins"/>
              </a:rPr>
              <a:t>Larger and more attractive LCD monitor</a:t>
            </a:r>
          </a:p>
          <a:p>
            <a:pPr marL="457200" indent="-363855">
              <a:lnSpc>
                <a:spcPct val="115000"/>
              </a:lnSpc>
              <a:buClr>
                <a:srgbClr val="65617D"/>
              </a:buClr>
              <a:buSzPts val="2133"/>
              <a:buChar char="-"/>
            </a:pPr>
            <a:r>
              <a:rPr lang="en-US" sz="2100">
                <a:solidFill>
                  <a:srgbClr val="65617D"/>
                </a:solidFill>
                <a:latin typeface="Poppins"/>
              </a:rPr>
              <a:t>Better UI design </a:t>
            </a:r>
          </a:p>
          <a:p>
            <a:pPr marL="380365" lvl="0" indent="-278765" algn="l" rtl="0">
              <a:lnSpc>
                <a:spcPct val="115000"/>
              </a:lnSpc>
              <a:spcBef>
                <a:spcPts val="800"/>
              </a:spcBef>
              <a:spcAft>
                <a:spcPts val="0"/>
              </a:spcAft>
              <a:buNone/>
            </a:pPr>
            <a:endParaRPr lang="en-US" sz="2100">
              <a:solidFill>
                <a:srgbClr val="65617D"/>
              </a:solidFill>
              <a:latin typeface="Poppins"/>
            </a:endParaRPr>
          </a:p>
          <a:p>
            <a:pPr marL="0" lvl="0" indent="0" algn="l" rtl="0">
              <a:lnSpc>
                <a:spcPct val="115000"/>
              </a:lnSpc>
              <a:spcBef>
                <a:spcPts val="800"/>
              </a:spcBef>
              <a:spcAft>
                <a:spcPts val="0"/>
              </a:spcAft>
              <a:buNone/>
            </a:pPr>
            <a:r>
              <a:rPr lang="en-US" sz="2100" b="1">
                <a:solidFill>
                  <a:srgbClr val="65617D"/>
                </a:solidFill>
                <a:latin typeface="Poppins"/>
              </a:rPr>
              <a:t>Why choose us?</a:t>
            </a:r>
          </a:p>
          <a:p>
            <a:pPr marL="457200" lvl="0" indent="-363855" algn="l" rtl="0">
              <a:lnSpc>
                <a:spcPct val="115000"/>
              </a:lnSpc>
              <a:spcBef>
                <a:spcPts val="800"/>
              </a:spcBef>
              <a:spcAft>
                <a:spcPts val="0"/>
              </a:spcAft>
              <a:buClr>
                <a:srgbClr val="65617D"/>
              </a:buClr>
              <a:buSzPts val="2133"/>
              <a:buChar char="-"/>
            </a:pPr>
            <a:r>
              <a:rPr lang="en-US" sz="2100">
                <a:solidFill>
                  <a:srgbClr val="65617D"/>
                </a:solidFill>
                <a:latin typeface="Poppins"/>
              </a:rPr>
              <a:t>More affordable</a:t>
            </a:r>
          </a:p>
          <a:p>
            <a:pPr marL="457200" lvl="0" indent="-363855" algn="l" rtl="0">
              <a:lnSpc>
                <a:spcPct val="115000"/>
              </a:lnSpc>
              <a:spcBef>
                <a:spcPts val="0"/>
              </a:spcBef>
              <a:spcAft>
                <a:spcPts val="0"/>
              </a:spcAft>
              <a:buClr>
                <a:srgbClr val="65617D"/>
              </a:buClr>
              <a:buSzPts val="2133"/>
              <a:buChar char="-"/>
            </a:pPr>
            <a:r>
              <a:rPr lang="en-US" sz="2100">
                <a:solidFill>
                  <a:srgbClr val="65617D"/>
                </a:solidFill>
                <a:latin typeface="Poppins"/>
              </a:rPr>
              <a:t>Suitable for both indoor &amp; outdoor environments</a:t>
            </a:r>
          </a:p>
          <a:p>
            <a:pPr marL="457200" lvl="0" indent="-363855" algn="l" rtl="0">
              <a:lnSpc>
                <a:spcPct val="115000"/>
              </a:lnSpc>
              <a:spcBef>
                <a:spcPts val="0"/>
              </a:spcBef>
              <a:spcAft>
                <a:spcPts val="0"/>
              </a:spcAft>
              <a:buClr>
                <a:srgbClr val="65617D"/>
              </a:buClr>
              <a:buSzPts val="2133"/>
              <a:buChar char="-"/>
            </a:pPr>
            <a:r>
              <a:rPr lang="en-US" sz="2100">
                <a:solidFill>
                  <a:srgbClr val="65617D"/>
                </a:solidFill>
                <a:latin typeface="Poppins"/>
              </a:rPr>
              <a:t>Dispose waste materials automatically</a:t>
            </a:r>
            <a:endParaRPr lang="en-US" sz="2100" b="1">
              <a:solidFill>
                <a:srgbClr val="65617D"/>
              </a:solidFill>
              <a:latin typeface="Poppins"/>
            </a:endParaRPr>
          </a:p>
          <a:p>
            <a:pPr marL="101600" lvl="0" indent="0" algn="l" rtl="0">
              <a:lnSpc>
                <a:spcPct val="115000"/>
              </a:lnSpc>
              <a:spcBef>
                <a:spcPts val="800"/>
              </a:spcBef>
              <a:spcAft>
                <a:spcPts val="0"/>
              </a:spcAft>
              <a:buNone/>
            </a:pPr>
            <a:endParaRPr/>
          </a:p>
        </p:txBody>
      </p:sp>
      <p:sp>
        <p:nvSpPr>
          <p:cNvPr id="199" name="Google Shape;199;p30"/>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1"/>
          <p:cNvSpPr txBox="1"/>
          <p:nvPr/>
        </p:nvSpPr>
        <p:spPr>
          <a:xfrm>
            <a:off x="167000" y="167025"/>
            <a:ext cx="9833100" cy="841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4267" b="1">
                <a:solidFill>
                  <a:srgbClr val="A7D86D"/>
                </a:solidFill>
                <a:latin typeface="Poppins"/>
                <a:ea typeface="Poppins"/>
                <a:cs typeface="Poppins"/>
                <a:sym typeface="Poppins"/>
              </a:rPr>
              <a:t>Believed Market Share</a:t>
            </a:r>
            <a:endParaRPr sz="4267" b="1">
              <a:solidFill>
                <a:srgbClr val="A7D86D"/>
              </a:solidFill>
              <a:latin typeface="Poppins"/>
              <a:ea typeface="Poppins"/>
              <a:cs typeface="Poppins"/>
              <a:sym typeface="Poppins"/>
            </a:endParaRPr>
          </a:p>
        </p:txBody>
      </p:sp>
      <p:sp>
        <p:nvSpPr>
          <p:cNvPr id="206" name="Google Shape;206;p31"/>
          <p:cNvSpPr txBox="1"/>
          <p:nvPr/>
        </p:nvSpPr>
        <p:spPr>
          <a:xfrm>
            <a:off x="4215300" y="6347500"/>
            <a:ext cx="9786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pic>
        <p:nvPicPr>
          <p:cNvPr id="207" name="Google Shape;207;p31"/>
          <p:cNvPicPr preferRelativeResize="0"/>
          <p:nvPr/>
        </p:nvPicPr>
        <p:blipFill>
          <a:blip r:embed="rId3">
            <a:alphaModFix/>
          </a:blip>
          <a:stretch>
            <a:fillRect/>
          </a:stretch>
        </p:blipFill>
        <p:spPr>
          <a:xfrm>
            <a:off x="1066738" y="1160925"/>
            <a:ext cx="10058527" cy="5034175"/>
          </a:xfrm>
          <a:prstGeom prst="rect">
            <a:avLst/>
          </a:prstGeom>
          <a:noFill/>
          <a:ln>
            <a:noFill/>
          </a:ln>
        </p:spPr>
      </p:pic>
      <p:sp>
        <p:nvSpPr>
          <p:cNvPr id="208" name="Google Shape;208;p31"/>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3"/>
          <p:cNvSpPr txBox="1"/>
          <p:nvPr/>
        </p:nvSpPr>
        <p:spPr>
          <a:xfrm>
            <a:off x="459300" y="271400"/>
            <a:ext cx="9186000" cy="841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4267" b="1">
                <a:solidFill>
                  <a:srgbClr val="A7D86D"/>
                </a:solidFill>
                <a:latin typeface="Poppins"/>
                <a:ea typeface="Poppins"/>
                <a:cs typeface="Poppins"/>
                <a:sym typeface="Poppins"/>
              </a:rPr>
              <a:t>Sales Strategy</a:t>
            </a:r>
            <a:endParaRPr>
              <a:solidFill>
                <a:schemeClr val="dk1"/>
              </a:solidFill>
            </a:endParaRPr>
          </a:p>
        </p:txBody>
      </p:sp>
      <p:sp>
        <p:nvSpPr>
          <p:cNvPr id="226" name="Google Shape;226;p33"/>
          <p:cNvSpPr txBox="1"/>
          <p:nvPr/>
        </p:nvSpPr>
        <p:spPr>
          <a:xfrm>
            <a:off x="647175" y="1294375"/>
            <a:ext cx="9186000" cy="3226943"/>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800"/>
              </a:spcBef>
              <a:spcAft>
                <a:spcPts val="0"/>
              </a:spcAft>
              <a:buNone/>
            </a:pPr>
            <a:r>
              <a:rPr lang="en-US" sz="2000" b="1">
                <a:solidFill>
                  <a:srgbClr val="65617D"/>
                </a:solidFill>
                <a:latin typeface="Poppins"/>
              </a:rPr>
              <a:t>Cooperate with existing Headquartered Electronics Retailer</a:t>
            </a:r>
            <a:endParaRPr lang="en-US" sz="2000">
              <a:solidFill>
                <a:schemeClr val="dk1"/>
              </a:solidFill>
              <a:latin typeface="Poppins"/>
            </a:endParaRPr>
          </a:p>
          <a:p>
            <a:pPr marL="380365" indent="-278765">
              <a:lnSpc>
                <a:spcPct val="115000"/>
              </a:lnSpc>
              <a:spcBef>
                <a:spcPts val="800"/>
              </a:spcBef>
            </a:pPr>
            <a:r>
              <a:rPr lang="en-US" sz="1600">
                <a:solidFill>
                  <a:srgbClr val="65617D"/>
                </a:solidFill>
                <a:latin typeface="Poppins"/>
              </a:rPr>
              <a:t> Ex. Consulted with technology companies like Best Buy</a:t>
            </a:r>
          </a:p>
          <a:p>
            <a:pPr marL="0" lvl="0" indent="0" algn="l" rtl="0">
              <a:lnSpc>
                <a:spcPct val="115000"/>
              </a:lnSpc>
              <a:spcBef>
                <a:spcPts val="800"/>
              </a:spcBef>
              <a:spcAft>
                <a:spcPts val="0"/>
              </a:spcAft>
              <a:buNone/>
            </a:pPr>
            <a:r>
              <a:rPr lang="en-US" sz="2000" b="1">
                <a:solidFill>
                  <a:srgbClr val="65617D"/>
                </a:solidFill>
                <a:latin typeface="Poppins"/>
              </a:rPr>
              <a:t>Use imports to reduce costs</a:t>
            </a:r>
          </a:p>
          <a:p>
            <a:pPr marL="380365" indent="-278765">
              <a:lnSpc>
                <a:spcPct val="115000"/>
              </a:lnSpc>
              <a:spcBef>
                <a:spcPts val="800"/>
              </a:spcBef>
              <a:buClr>
                <a:schemeClr val="dk1"/>
              </a:buClr>
              <a:buSzPts val="1100"/>
            </a:pPr>
            <a:r>
              <a:rPr lang="en-US" sz="1800">
                <a:solidFill>
                  <a:srgbClr val="65617D"/>
                </a:solidFill>
                <a:latin typeface="Poppins"/>
              </a:rPr>
              <a:t> Ex. Cooperate with Chinese manufacturers and merchants</a:t>
            </a:r>
          </a:p>
          <a:p>
            <a:pPr marL="0" lvl="0" indent="0" algn="l" rtl="0">
              <a:lnSpc>
                <a:spcPct val="115000"/>
              </a:lnSpc>
              <a:spcBef>
                <a:spcPts val="800"/>
              </a:spcBef>
              <a:spcAft>
                <a:spcPts val="0"/>
              </a:spcAft>
              <a:buClr>
                <a:schemeClr val="dk1"/>
              </a:buClr>
              <a:buSzPts val="1100"/>
              <a:buFont typeface="Arial"/>
              <a:buNone/>
            </a:pPr>
            <a:r>
              <a:rPr lang="en-US" sz="2000" b="1">
                <a:solidFill>
                  <a:srgbClr val="65617D"/>
                </a:solidFill>
                <a:latin typeface="Poppins"/>
              </a:rPr>
              <a:t>Establish Brand awareness</a:t>
            </a:r>
            <a:endParaRPr lang="en-US" sz="2000">
              <a:solidFill>
                <a:srgbClr val="65617D"/>
              </a:solidFill>
              <a:latin typeface="Poppins"/>
            </a:endParaRPr>
          </a:p>
          <a:p>
            <a:pPr marL="380365" indent="-278765">
              <a:lnSpc>
                <a:spcPct val="115000"/>
              </a:lnSpc>
              <a:spcBef>
                <a:spcPts val="800"/>
              </a:spcBef>
              <a:buClr>
                <a:schemeClr val="dk1"/>
              </a:buClr>
              <a:buSzPts val="1100"/>
            </a:pPr>
            <a:r>
              <a:rPr lang="en-US" sz="1600">
                <a:solidFill>
                  <a:srgbClr val="65617D"/>
                </a:solidFill>
                <a:latin typeface="Poppins"/>
              </a:rPr>
              <a:t> Ex. Promote through social networks like Facebook, Twitter, Google advertisement</a:t>
            </a:r>
          </a:p>
          <a:p>
            <a:pPr marL="0" lvl="0" indent="0" algn="l" rtl="0">
              <a:lnSpc>
                <a:spcPct val="115000"/>
              </a:lnSpc>
              <a:spcBef>
                <a:spcPts val="800"/>
              </a:spcBef>
              <a:spcAft>
                <a:spcPts val="0"/>
              </a:spcAft>
              <a:buNone/>
            </a:pPr>
            <a:endParaRPr sz="2133" b="1">
              <a:solidFill>
                <a:srgbClr val="65617D"/>
              </a:solidFill>
            </a:endParaRPr>
          </a:p>
        </p:txBody>
      </p:sp>
      <p:pic>
        <p:nvPicPr>
          <p:cNvPr id="227" name="Google Shape;227;p33"/>
          <p:cNvPicPr preferRelativeResize="0"/>
          <p:nvPr/>
        </p:nvPicPr>
        <p:blipFill>
          <a:blip r:embed="rId3">
            <a:alphaModFix/>
          </a:blip>
          <a:stretch>
            <a:fillRect/>
          </a:stretch>
        </p:blipFill>
        <p:spPr>
          <a:xfrm>
            <a:off x="9230300" y="1112900"/>
            <a:ext cx="1962150" cy="1371600"/>
          </a:xfrm>
          <a:prstGeom prst="rect">
            <a:avLst/>
          </a:prstGeom>
          <a:noFill/>
          <a:ln>
            <a:noFill/>
          </a:ln>
        </p:spPr>
      </p:pic>
      <p:pic>
        <p:nvPicPr>
          <p:cNvPr id="228" name="Google Shape;228;p33"/>
          <p:cNvPicPr preferRelativeResize="0"/>
          <p:nvPr/>
        </p:nvPicPr>
        <p:blipFill>
          <a:blip r:embed="rId4">
            <a:alphaModFix/>
          </a:blip>
          <a:stretch>
            <a:fillRect/>
          </a:stretch>
        </p:blipFill>
        <p:spPr>
          <a:xfrm>
            <a:off x="9163625" y="3275925"/>
            <a:ext cx="2095500" cy="1219200"/>
          </a:xfrm>
          <a:prstGeom prst="rect">
            <a:avLst/>
          </a:prstGeom>
          <a:noFill/>
          <a:ln>
            <a:noFill/>
          </a:ln>
        </p:spPr>
      </p:pic>
      <p:pic>
        <p:nvPicPr>
          <p:cNvPr id="229" name="Google Shape;229;p33"/>
          <p:cNvPicPr preferRelativeResize="0"/>
          <p:nvPr/>
        </p:nvPicPr>
        <p:blipFill>
          <a:blip r:embed="rId5">
            <a:alphaModFix/>
          </a:blip>
          <a:stretch>
            <a:fillRect/>
          </a:stretch>
        </p:blipFill>
        <p:spPr>
          <a:xfrm>
            <a:off x="9517138" y="4722825"/>
            <a:ext cx="1388475" cy="841500"/>
          </a:xfrm>
          <a:prstGeom prst="rect">
            <a:avLst/>
          </a:prstGeom>
          <a:noFill/>
          <a:ln>
            <a:noFill/>
          </a:ln>
        </p:spPr>
      </p:pic>
      <p:sp>
        <p:nvSpPr>
          <p:cNvPr id="230" name="Google Shape;230;p33"/>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4"/>
          <p:cNvSpPr txBox="1"/>
          <p:nvPr/>
        </p:nvSpPr>
        <p:spPr>
          <a:xfrm>
            <a:off x="626725" y="376025"/>
            <a:ext cx="7520400" cy="841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4267" b="1">
                <a:solidFill>
                  <a:srgbClr val="A7D86D"/>
                </a:solidFill>
                <a:latin typeface="Poppins"/>
                <a:ea typeface="Poppins"/>
                <a:cs typeface="Poppins"/>
                <a:sym typeface="Poppins"/>
              </a:rPr>
              <a:t>Business Model: Seeding</a:t>
            </a:r>
            <a:endParaRPr>
              <a:solidFill>
                <a:schemeClr val="dk1"/>
              </a:solidFill>
            </a:endParaRPr>
          </a:p>
        </p:txBody>
      </p:sp>
      <p:sp>
        <p:nvSpPr>
          <p:cNvPr id="237" name="Google Shape;237;p34"/>
          <p:cNvSpPr txBox="1"/>
          <p:nvPr/>
        </p:nvSpPr>
        <p:spPr>
          <a:xfrm>
            <a:off x="4519150" y="6458350"/>
            <a:ext cx="4796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solidFill>
                <a:schemeClr val="dk1"/>
              </a:solidFill>
            </a:endParaRPr>
          </a:p>
        </p:txBody>
      </p:sp>
      <p:sp>
        <p:nvSpPr>
          <p:cNvPr id="238" name="Google Shape;238;p34"/>
          <p:cNvSpPr txBox="1"/>
          <p:nvPr/>
        </p:nvSpPr>
        <p:spPr>
          <a:xfrm>
            <a:off x="9084375" y="1133075"/>
            <a:ext cx="2127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200">
              <a:latin typeface="Times New Roman"/>
              <a:ea typeface="Times New Roman"/>
              <a:cs typeface="Times New Roman"/>
              <a:sym typeface="Times New Roman"/>
            </a:endParaRPr>
          </a:p>
        </p:txBody>
      </p:sp>
      <p:pic>
        <p:nvPicPr>
          <p:cNvPr id="239" name="Google Shape;239;p34"/>
          <p:cNvPicPr preferRelativeResize="0"/>
          <p:nvPr/>
        </p:nvPicPr>
        <p:blipFill>
          <a:blip r:embed="rId3">
            <a:alphaModFix/>
          </a:blip>
          <a:stretch>
            <a:fillRect/>
          </a:stretch>
        </p:blipFill>
        <p:spPr>
          <a:xfrm>
            <a:off x="1981200" y="1217525"/>
            <a:ext cx="7644930" cy="4936025"/>
          </a:xfrm>
          <a:prstGeom prst="rect">
            <a:avLst/>
          </a:prstGeom>
          <a:noFill/>
          <a:ln>
            <a:noFill/>
          </a:ln>
        </p:spPr>
      </p:pic>
      <p:sp>
        <p:nvSpPr>
          <p:cNvPr id="240" name="Google Shape;240;p34"/>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35"/>
          <p:cNvSpPr txBox="1"/>
          <p:nvPr/>
        </p:nvSpPr>
        <p:spPr>
          <a:xfrm>
            <a:off x="516825" y="357825"/>
            <a:ext cx="6758700" cy="841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4267" b="1">
                <a:solidFill>
                  <a:srgbClr val="A7D86D"/>
                </a:solidFill>
                <a:latin typeface="Poppins"/>
                <a:ea typeface="Poppins"/>
                <a:cs typeface="Poppins"/>
                <a:sym typeface="Poppins"/>
              </a:rPr>
              <a:t>Financial Needs</a:t>
            </a:r>
            <a:endParaRPr>
              <a:solidFill>
                <a:schemeClr val="dk1"/>
              </a:solidFill>
            </a:endParaRPr>
          </a:p>
        </p:txBody>
      </p:sp>
      <p:sp>
        <p:nvSpPr>
          <p:cNvPr id="247" name="Google Shape;247;p35"/>
          <p:cNvSpPr txBox="1"/>
          <p:nvPr/>
        </p:nvSpPr>
        <p:spPr>
          <a:xfrm>
            <a:off x="695750" y="1451100"/>
            <a:ext cx="9780000" cy="200834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800"/>
              </a:spcBef>
              <a:spcAft>
                <a:spcPts val="0"/>
              </a:spcAft>
              <a:buNone/>
            </a:pPr>
            <a:r>
              <a:rPr lang="en-US" sz="3200" b="1" dirty="0">
                <a:solidFill>
                  <a:srgbClr val="65617D"/>
                </a:solidFill>
              </a:rPr>
              <a:t>57,000</a:t>
            </a:r>
            <a:r>
              <a:rPr lang="en-US" sz="3200" dirty="0">
                <a:solidFill>
                  <a:srgbClr val="65617D"/>
                </a:solidFill>
              </a:rPr>
              <a:t> CAD for </a:t>
            </a:r>
            <a:r>
              <a:rPr lang="en-US" sz="3200" b="1" dirty="0">
                <a:solidFill>
                  <a:srgbClr val="65617D"/>
                </a:solidFill>
              </a:rPr>
              <a:t>10 %</a:t>
            </a:r>
            <a:r>
              <a:rPr lang="en-US" sz="3200" dirty="0">
                <a:solidFill>
                  <a:srgbClr val="65617D"/>
                </a:solidFill>
              </a:rPr>
              <a:t> Shares</a:t>
            </a:r>
          </a:p>
          <a:p>
            <a:pPr marL="0" lvl="0" indent="0" algn="ctr" rtl="0">
              <a:lnSpc>
                <a:spcPct val="115000"/>
              </a:lnSpc>
              <a:spcBef>
                <a:spcPts val="800"/>
              </a:spcBef>
              <a:spcAft>
                <a:spcPts val="0"/>
              </a:spcAft>
              <a:buNone/>
            </a:pPr>
            <a:r>
              <a:rPr lang="en-US" sz="3200" dirty="0">
                <a:solidFill>
                  <a:srgbClr val="65617D"/>
                </a:solidFill>
              </a:rPr>
              <a:t>For the Initial Investment</a:t>
            </a:r>
            <a:endParaRPr sz="3233">
              <a:solidFill>
                <a:srgbClr val="65617D"/>
              </a:solidFill>
            </a:endParaRPr>
          </a:p>
          <a:p>
            <a:pPr marL="0" lvl="0" indent="0" algn="l" rtl="0">
              <a:lnSpc>
                <a:spcPct val="115000"/>
              </a:lnSpc>
              <a:spcBef>
                <a:spcPts val="800"/>
              </a:spcBef>
              <a:spcAft>
                <a:spcPts val="0"/>
              </a:spcAft>
              <a:buClr>
                <a:schemeClr val="dk1"/>
              </a:buClr>
              <a:buSzPts val="1100"/>
              <a:buFont typeface="Arial"/>
              <a:buNone/>
            </a:pPr>
            <a:endParaRPr sz="2133" b="1">
              <a:solidFill>
                <a:srgbClr val="65617D"/>
              </a:solidFill>
            </a:endParaRPr>
          </a:p>
        </p:txBody>
      </p:sp>
      <p:sp>
        <p:nvSpPr>
          <p:cNvPr id="248" name="Google Shape;248;p35"/>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A766583-6AD3-47C2-9725-7393399C386D}"/>
              </a:ext>
            </a:extLst>
          </p:cNvPr>
          <p:cNvSpPr>
            <a:spLocks noGrp="1"/>
          </p:cNvSpPr>
          <p:nvPr>
            <p:ph type="ctrTitle"/>
          </p:nvPr>
        </p:nvSpPr>
        <p:spPr>
          <a:xfrm>
            <a:off x="508953" y="1182792"/>
            <a:ext cx="9358465" cy="4671768"/>
          </a:xfrm>
        </p:spPr>
        <p:txBody>
          <a:bodyPr/>
          <a:lstStyle/>
          <a:p>
            <a:pPr>
              <a:lnSpc>
                <a:spcPct val="150000"/>
              </a:lnSpc>
              <a:spcBef>
                <a:spcPts val="800"/>
              </a:spcBef>
              <a:buClr>
                <a:srgbClr val="A7D86D"/>
              </a:buClr>
              <a:buSzPts val="1600"/>
              <a:defRPr/>
            </a:pPr>
            <a:r>
              <a:rPr lang="en-US" altLang="zh-CN" sz="1800" b="1">
                <a:solidFill>
                  <a:srgbClr val="65617D"/>
                </a:solidFill>
                <a:latin typeface="Poppins"/>
              </a:rPr>
              <a:t>Background</a:t>
            </a:r>
            <a:br>
              <a:rPr lang="en-US" altLang="zh-CN" sz="1800" b="1">
                <a:latin typeface="Poppins"/>
              </a:rPr>
            </a:br>
            <a:r>
              <a:rPr lang="en-US" altLang="zh-CN" sz="1600">
                <a:solidFill>
                  <a:srgbClr val="65617D"/>
                </a:solidFill>
                <a:latin typeface="Poppins"/>
              </a:rPr>
              <a:t>- Canadians</a:t>
            </a:r>
            <a:r>
              <a:rPr kumimoji="0" lang="en-US" altLang="zh-CN" sz="1600" b="0" i="0" u="none" strike="noStrike" kern="0" cap="none" spc="0" normalizeH="0" baseline="0" noProof="0">
                <a:ln>
                  <a:noFill/>
                </a:ln>
                <a:solidFill>
                  <a:srgbClr val="65617D"/>
                </a:solidFill>
                <a:effectLst/>
                <a:uLnTx/>
                <a:uFillTx/>
                <a:latin typeface="Poppins"/>
                <a:ea typeface="Arial"/>
                <a:cs typeface="Arial"/>
                <a:sym typeface="Arial"/>
              </a:rPr>
              <a:t> produce approximately 31 million </a:t>
            </a:r>
            <a:r>
              <a:rPr lang="en-US" altLang="zh-CN" sz="1600">
                <a:solidFill>
                  <a:srgbClr val="65617D"/>
                </a:solidFill>
                <a:latin typeface="Poppins"/>
              </a:rPr>
              <a:t>tons</a:t>
            </a:r>
            <a:r>
              <a:rPr kumimoji="0" lang="en-US" altLang="zh-CN" sz="1600" b="0" i="0" u="none" strike="noStrike" kern="0" cap="none" spc="0" normalizeH="0" baseline="0" noProof="0">
                <a:ln>
                  <a:noFill/>
                </a:ln>
                <a:solidFill>
                  <a:srgbClr val="65617D"/>
                </a:solidFill>
                <a:effectLst/>
                <a:uLnTx/>
                <a:uFillTx/>
                <a:latin typeface="Poppins"/>
                <a:ea typeface="Arial"/>
                <a:cs typeface="Arial"/>
                <a:sym typeface="Arial"/>
              </a:rPr>
              <a:t> of </a:t>
            </a:r>
            <a:r>
              <a:rPr lang="en-US" altLang="zh-CN" sz="1600">
                <a:solidFill>
                  <a:srgbClr val="65617D"/>
                </a:solidFill>
                <a:latin typeface="Poppins"/>
              </a:rPr>
              <a:t>waste </a:t>
            </a:r>
            <a:r>
              <a:rPr kumimoji="0" lang="en-US" altLang="zh-CN" sz="1600" b="0" i="0" u="none" strike="noStrike" kern="0" cap="none" spc="0" normalizeH="0" baseline="0" noProof="0">
                <a:ln>
                  <a:noFill/>
                </a:ln>
                <a:solidFill>
                  <a:srgbClr val="65617D"/>
                </a:solidFill>
                <a:effectLst/>
                <a:uLnTx/>
                <a:uFillTx/>
                <a:latin typeface="Poppins"/>
                <a:ea typeface="Arial"/>
                <a:cs typeface="Arial"/>
                <a:sym typeface="Arial"/>
              </a:rPr>
              <a:t>a year.</a:t>
            </a:r>
            <a:br>
              <a:rPr lang="en-US" altLang="zh-CN" sz="1600" b="0" i="0" u="none" strike="noStrike" kern="0" cap="none" spc="0" normalizeH="0" baseline="0" noProof="0">
                <a:ln>
                  <a:noFill/>
                </a:ln>
                <a:effectLst/>
                <a:uLnTx/>
                <a:uFillTx/>
                <a:latin typeface="Poppins"/>
                <a:ea typeface="Arial"/>
                <a:cs typeface="Arial"/>
              </a:rPr>
            </a:br>
            <a:r>
              <a:rPr lang="en-US" altLang="zh-CN" sz="1600">
                <a:solidFill>
                  <a:srgbClr val="65617D"/>
                </a:solidFill>
                <a:latin typeface="Poppins"/>
              </a:rPr>
              <a:t>- </a:t>
            </a:r>
            <a:r>
              <a:rPr kumimoji="0" lang="en-US" altLang="zh-CN" sz="1600" b="0" i="0" u="none" strike="noStrike" kern="0" cap="none" spc="0" normalizeH="0" baseline="0" noProof="0">
                <a:ln>
                  <a:noFill/>
                </a:ln>
                <a:solidFill>
                  <a:srgbClr val="65617D"/>
                </a:solidFill>
                <a:effectLst/>
                <a:uLnTx/>
                <a:uFillTx/>
                <a:latin typeface="Poppins"/>
                <a:ea typeface="Arial"/>
                <a:cs typeface="Arial"/>
                <a:sym typeface="Arial"/>
              </a:rPr>
              <a:t>Only recycle about 30 percent of that material. </a:t>
            </a:r>
            <a:br>
              <a:rPr lang="en-US" altLang="zh-CN" sz="1800" i="0" u="none" strike="noStrike" kern="0" cap="none" spc="0" normalizeH="0" baseline="0" noProof="0">
                <a:ln>
                  <a:noFill/>
                </a:ln>
                <a:effectLst/>
                <a:uLnTx/>
                <a:uFillTx/>
                <a:latin typeface="Poppins"/>
                <a:ea typeface="Arial"/>
                <a:cs typeface="Arial"/>
              </a:rPr>
            </a:br>
            <a:br>
              <a:rPr lang="en-US" altLang="zh-CN" sz="1800" b="1">
                <a:latin typeface="Poppins"/>
              </a:rPr>
            </a:br>
            <a:r>
              <a:rPr kumimoji="0" lang="en-US" altLang="zh-CN" sz="1800" b="1" i="0" u="none" strike="noStrike" kern="0" cap="none" spc="0" normalizeH="0" baseline="0" noProof="0">
                <a:ln>
                  <a:noFill/>
                </a:ln>
                <a:solidFill>
                  <a:srgbClr val="65617D"/>
                </a:solidFill>
                <a:effectLst/>
                <a:uLnTx/>
                <a:uFillTx/>
                <a:latin typeface="Poppins"/>
                <a:ea typeface="Arial"/>
                <a:cs typeface="Arial"/>
                <a:sym typeface="Arial"/>
              </a:rPr>
              <a:t>Purpose</a:t>
            </a:r>
            <a:br>
              <a:rPr lang="en-US" altLang="zh-CN" sz="1800" b="0" i="0" u="none" strike="noStrike" kern="0" cap="none" spc="0" normalizeH="0" baseline="0" noProof="0">
                <a:ln>
                  <a:noFill/>
                </a:ln>
                <a:effectLst/>
                <a:uLnTx/>
                <a:uFillTx/>
                <a:latin typeface="Poppins"/>
                <a:ea typeface="Arial"/>
                <a:cs typeface="Arial"/>
              </a:rPr>
            </a:br>
            <a:r>
              <a:rPr lang="en-US" altLang="zh-CN" sz="1600">
                <a:solidFill>
                  <a:srgbClr val="65617D"/>
                </a:solidFill>
                <a:latin typeface="Poppins"/>
              </a:rPr>
              <a:t>- </a:t>
            </a:r>
            <a:r>
              <a:rPr kumimoji="0" lang="en-US" altLang="zh-CN" sz="1600" b="0" i="0" u="none" strike="noStrike" kern="0" cap="none" spc="0" normalizeH="0" baseline="0" noProof="0">
                <a:ln>
                  <a:noFill/>
                </a:ln>
                <a:solidFill>
                  <a:srgbClr val="65617D"/>
                </a:solidFill>
                <a:effectLst/>
                <a:uLnTx/>
                <a:uFillTx/>
                <a:latin typeface="Poppins"/>
                <a:ea typeface="Arial"/>
                <a:cs typeface="Arial"/>
                <a:sym typeface="Arial"/>
              </a:rPr>
              <a:t>Reduce the negative impact of waste pollution on the global environment</a:t>
            </a:r>
            <a:br>
              <a:rPr lang="en-US" altLang="zh-CN" sz="1050" b="0" i="0" u="none" strike="noStrike" kern="0" cap="none" spc="0" normalizeH="0" baseline="0" noProof="0">
                <a:ln>
                  <a:noFill/>
                </a:ln>
                <a:effectLst/>
                <a:uLnTx/>
                <a:uFillTx/>
                <a:latin typeface="Poppins"/>
                <a:cs typeface="Arial"/>
              </a:rPr>
            </a:br>
            <a:r>
              <a:rPr lang="en-US" altLang="zh-CN" sz="1600">
                <a:solidFill>
                  <a:srgbClr val="65617D"/>
                </a:solidFill>
                <a:latin typeface="Poppins"/>
              </a:rPr>
              <a:t>- </a:t>
            </a:r>
            <a:r>
              <a:rPr kumimoji="0" lang="en-US" altLang="zh-CN" sz="1600" b="0" i="0" u="none" strike="noStrike" kern="0" cap="none" spc="0" normalizeH="0" baseline="0" noProof="0">
                <a:ln>
                  <a:noFill/>
                </a:ln>
                <a:solidFill>
                  <a:srgbClr val="65617D"/>
                </a:solidFill>
                <a:effectLst/>
                <a:uLnTx/>
                <a:uFillTx/>
                <a:latin typeface="Poppins"/>
                <a:ea typeface="Arial"/>
                <a:cs typeface="Arial"/>
                <a:sym typeface="Arial"/>
              </a:rPr>
              <a:t>Bring a more convenient life for Canadian residents</a:t>
            </a:r>
            <a:br>
              <a:rPr lang="en-US" altLang="zh-CN" sz="1050" b="0" i="0" u="none" strike="noStrike" kern="0" cap="none" spc="0" normalizeH="0" baseline="0" noProof="0">
                <a:ln>
                  <a:noFill/>
                </a:ln>
                <a:effectLst/>
                <a:uLnTx/>
                <a:uFillTx/>
                <a:latin typeface="Poppins"/>
                <a:cs typeface="Arial"/>
              </a:rPr>
            </a:br>
            <a:r>
              <a:rPr lang="en-US" altLang="zh-CN" sz="1600">
                <a:solidFill>
                  <a:srgbClr val="65617D"/>
                </a:solidFill>
                <a:latin typeface="Poppins"/>
              </a:rPr>
              <a:t>- </a:t>
            </a:r>
            <a:r>
              <a:rPr kumimoji="0" lang="en-US" altLang="zh-CN" sz="1600" b="0" i="0" u="none" strike="noStrike" kern="0" cap="none" spc="0" normalizeH="0" baseline="0" noProof="0">
                <a:ln>
                  <a:noFill/>
                </a:ln>
                <a:solidFill>
                  <a:srgbClr val="65617D"/>
                </a:solidFill>
                <a:effectLst/>
                <a:uLnTx/>
                <a:uFillTx/>
                <a:latin typeface="Poppins"/>
                <a:ea typeface="Arial"/>
                <a:cs typeface="Arial"/>
                <a:sym typeface="Arial"/>
              </a:rPr>
              <a:t>Provide information related to waste sorting</a:t>
            </a:r>
            <a:br>
              <a:rPr lang="en-US" altLang="zh-CN" sz="1800" b="0" i="0" u="none" strike="noStrike" kern="0" cap="none" spc="0" normalizeH="0" baseline="0" noProof="0">
                <a:ln>
                  <a:noFill/>
                </a:ln>
                <a:effectLst/>
                <a:uLnTx/>
                <a:uFillTx/>
                <a:latin typeface="Poppins"/>
                <a:cs typeface="Arial"/>
              </a:rPr>
            </a:br>
            <a:br>
              <a:rPr lang="en-US" altLang="zh-CN" sz="1100">
                <a:latin typeface="Poppins"/>
              </a:rPr>
            </a:br>
            <a:r>
              <a:rPr kumimoji="0" lang="en-US" altLang="zh-CN" sz="1800" b="1" i="0" u="none" strike="noStrike" kern="0" cap="none" spc="0" normalizeH="0" baseline="0" noProof="0">
                <a:ln>
                  <a:noFill/>
                </a:ln>
                <a:solidFill>
                  <a:srgbClr val="65617D"/>
                </a:solidFill>
                <a:effectLst/>
                <a:uLnTx/>
                <a:uFillTx/>
                <a:latin typeface="Poppins"/>
                <a:ea typeface="Arial"/>
                <a:cs typeface="Arial"/>
                <a:sym typeface="Arial"/>
              </a:rPr>
              <a:t>Target Market</a:t>
            </a:r>
            <a:br>
              <a:rPr lang="en-US" altLang="zh-CN" sz="1100" i="0" u="none" strike="noStrike" kern="0" cap="none" spc="0" normalizeH="0" baseline="0" noProof="0">
                <a:ln>
                  <a:noFill/>
                </a:ln>
                <a:effectLst/>
                <a:uLnTx/>
                <a:uFillTx/>
                <a:latin typeface="Poppins"/>
                <a:cs typeface="Arial"/>
              </a:rPr>
            </a:br>
            <a:r>
              <a:rPr kumimoji="0" lang="en-US" altLang="zh-CN" sz="1600" b="0" i="0" u="none" strike="noStrike" kern="0" cap="none" spc="0" normalizeH="0" baseline="0" noProof="0">
                <a:ln>
                  <a:noFill/>
                </a:ln>
                <a:solidFill>
                  <a:srgbClr val="65617D"/>
                </a:solidFill>
                <a:effectLst/>
                <a:uLnTx/>
                <a:uFillTx/>
                <a:latin typeface="Poppins"/>
                <a:ea typeface="Arial"/>
                <a:cs typeface="Arial"/>
                <a:sym typeface="Arial"/>
              </a:rPr>
              <a:t>Schools</a:t>
            </a:r>
            <a:r>
              <a:rPr lang="en-US" altLang="zh-CN" sz="1050">
                <a:solidFill>
                  <a:srgbClr val="000000"/>
                </a:solidFill>
                <a:latin typeface="Poppins"/>
                <a:ea typeface="Arial"/>
              </a:rPr>
              <a:t>,</a:t>
            </a:r>
            <a:r>
              <a:rPr lang="en-US" altLang="zh-CN" sz="1050">
                <a:solidFill>
                  <a:srgbClr val="000000"/>
                </a:solidFill>
                <a:latin typeface="Poppins"/>
              </a:rPr>
              <a:t> </a:t>
            </a:r>
            <a:r>
              <a:rPr kumimoji="0" lang="en-US" altLang="zh-CN" sz="1600" b="0" i="0" u="none" strike="noStrike" kern="0" cap="none" spc="0" normalizeH="0" baseline="0" noProof="0">
                <a:ln>
                  <a:noFill/>
                </a:ln>
                <a:solidFill>
                  <a:srgbClr val="65617D"/>
                </a:solidFill>
                <a:effectLst/>
                <a:uLnTx/>
                <a:uFillTx/>
                <a:latin typeface="Poppins"/>
                <a:ea typeface="Arial"/>
                <a:cs typeface="Arial"/>
                <a:sym typeface="Arial"/>
              </a:rPr>
              <a:t>Airports</a:t>
            </a:r>
            <a:r>
              <a:rPr lang="en-US" altLang="zh-CN" sz="1050">
                <a:solidFill>
                  <a:srgbClr val="000000"/>
                </a:solidFill>
                <a:latin typeface="Poppins"/>
                <a:ea typeface="Arial"/>
              </a:rPr>
              <a:t>,</a:t>
            </a:r>
            <a:r>
              <a:rPr lang="en-US" altLang="zh-CN" sz="1050">
                <a:solidFill>
                  <a:srgbClr val="000000"/>
                </a:solidFill>
                <a:latin typeface="Poppins"/>
              </a:rPr>
              <a:t> </a:t>
            </a:r>
            <a:r>
              <a:rPr kumimoji="0" lang="en-US" altLang="zh-CN" sz="1600" b="0" i="0" u="none" strike="noStrike" kern="0" cap="none" spc="0" normalizeH="0" baseline="0" noProof="0">
                <a:ln>
                  <a:noFill/>
                </a:ln>
                <a:solidFill>
                  <a:srgbClr val="65617D"/>
                </a:solidFill>
                <a:effectLst/>
                <a:uLnTx/>
                <a:uFillTx/>
                <a:latin typeface="Poppins"/>
                <a:ea typeface="Arial"/>
                <a:cs typeface="Arial"/>
                <a:sym typeface="Arial"/>
              </a:rPr>
              <a:t>Offices</a:t>
            </a:r>
            <a:endParaRPr lang="en-US" altLang="zh-CN" sz="1600" b="0" i="0" u="none" strike="noStrike" kern="0" cap="none" spc="0" normalizeH="0" baseline="0" noProof="0">
              <a:ln>
                <a:noFill/>
              </a:ln>
              <a:solidFill>
                <a:srgbClr val="000000"/>
              </a:solidFill>
              <a:effectLst/>
              <a:uLnTx/>
              <a:uFillTx/>
              <a:latin typeface="Poppins"/>
              <a:cs typeface="Arial"/>
            </a:endParaRPr>
          </a:p>
        </p:txBody>
      </p:sp>
      <p:sp>
        <p:nvSpPr>
          <p:cNvPr id="3" name="灯片编号占位符 2">
            <a:extLst>
              <a:ext uri="{FF2B5EF4-FFF2-40B4-BE49-F238E27FC236}">
                <a16:creationId xmlns:a16="http://schemas.microsoft.com/office/drawing/2014/main" id="{81866436-924D-4EFE-9233-C7B26D2EB5D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a:t>
            </a:fld>
            <a:endParaRPr lang="en-US"/>
          </a:p>
        </p:txBody>
      </p:sp>
      <p:sp>
        <p:nvSpPr>
          <p:cNvPr id="5" name="文本框 4">
            <a:extLst>
              <a:ext uri="{FF2B5EF4-FFF2-40B4-BE49-F238E27FC236}">
                <a16:creationId xmlns:a16="http://schemas.microsoft.com/office/drawing/2014/main" id="{1EBF9E50-0A2B-46C3-952E-E2517AB24972}"/>
              </a:ext>
            </a:extLst>
          </p:cNvPr>
          <p:cNvSpPr txBox="1"/>
          <p:nvPr/>
        </p:nvSpPr>
        <p:spPr>
          <a:xfrm>
            <a:off x="445477" y="456420"/>
            <a:ext cx="6961909" cy="646331"/>
          </a:xfrm>
          <a:prstGeom prst="rect">
            <a:avLst/>
          </a:prstGeom>
          <a:noFill/>
        </p:spPr>
        <p:txBody>
          <a:bodyPr wrap="square" lIns="91440" tIns="45720" rIns="91440" bIns="45720" anchor="t">
            <a:spAutoFit/>
          </a:bodyPr>
          <a:lstStyle/>
          <a:p>
            <a:r>
              <a:rPr lang="en-US" altLang="zh-CN" sz="3600" b="1">
                <a:solidFill>
                  <a:srgbClr val="A7D86D"/>
                </a:solidFill>
                <a:latin typeface="Poppins"/>
                <a:cs typeface="Poppins"/>
                <a:sym typeface="Poppins"/>
              </a:rPr>
              <a:t>Introduction &amp; Background</a:t>
            </a:r>
            <a:endParaRPr lang="zh-CN"/>
          </a:p>
        </p:txBody>
      </p:sp>
    </p:spTree>
    <p:extLst>
      <p:ext uri="{BB962C8B-B14F-4D97-AF65-F5344CB8AC3E}">
        <p14:creationId xmlns:p14="http://schemas.microsoft.com/office/powerpoint/2010/main" val="14331787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A7D86D"/>
        </a:solidFill>
        <a:effectLst/>
      </p:bgPr>
    </p:bg>
    <p:spTree>
      <p:nvGrpSpPr>
        <p:cNvPr id="1" name="Shape 263"/>
        <p:cNvGrpSpPr/>
        <p:nvPr/>
      </p:nvGrpSpPr>
      <p:grpSpPr>
        <a:xfrm>
          <a:off x="0" y="0"/>
          <a:ext cx="0" cy="0"/>
          <a:chOff x="0" y="0"/>
          <a:chExt cx="0" cy="0"/>
        </a:xfrm>
      </p:grpSpPr>
      <p:sp>
        <p:nvSpPr>
          <p:cNvPr id="264" name="Google Shape;264;p37"/>
          <p:cNvSpPr txBox="1">
            <a:spLocks noGrp="1"/>
          </p:cNvSpPr>
          <p:nvPr>
            <p:ph type="ctrTitle" idx="4294967295"/>
          </p:nvPr>
        </p:nvSpPr>
        <p:spPr>
          <a:xfrm>
            <a:off x="3947565" y="2960145"/>
            <a:ext cx="4549124" cy="931500"/>
          </a:xfrm>
          <a:prstGeom prst="rect">
            <a:avLst/>
          </a:prstGeom>
          <a:noFill/>
          <a:ln>
            <a:noFill/>
          </a:ln>
        </p:spPr>
        <p:txBody>
          <a:bodyPr spcFirstLastPara="1" wrap="square" lIns="0" tIns="0" rIns="0" bIns="0" anchor="b" anchorCtr="0">
            <a:noAutofit/>
          </a:bodyPr>
          <a:lstStyle/>
          <a:p>
            <a:pPr>
              <a:lnSpc>
                <a:spcPct val="100000"/>
              </a:lnSpc>
              <a:buClr>
                <a:schemeClr val="dk2"/>
              </a:buClr>
              <a:buSzPts val="4800"/>
            </a:pPr>
            <a:r>
              <a:rPr lang="en-US" sz="5900" dirty="0">
                <a:solidFill>
                  <a:srgbClr val="FFFFFF"/>
                </a:solidFill>
                <a:latin typeface="Nunito"/>
                <a:ea typeface="Nunito"/>
                <a:cs typeface="Nunito"/>
                <a:sym typeface="Nunito"/>
              </a:rPr>
              <a:t>Risk Analysis</a:t>
            </a:r>
            <a:endParaRPr lang="en-US" sz="5900" i="0" u="none" strike="noStrike" cap="none" dirty="0">
              <a:solidFill>
                <a:srgbClr val="FFFFFF"/>
              </a:solidFill>
              <a:latin typeface="Nunito"/>
              <a:ea typeface="Nunito"/>
              <a:cs typeface="Nunito"/>
              <a:sym typeface="Nunito"/>
            </a:endParaRPr>
          </a:p>
        </p:txBody>
      </p:sp>
      <p:sp>
        <p:nvSpPr>
          <p:cNvPr id="265" name="Google Shape;265;p37"/>
          <p:cNvSpPr txBox="1">
            <a:spLocks noGrp="1"/>
          </p:cNvSpPr>
          <p:nvPr>
            <p:ph type="sldNum" idx="12"/>
          </p:nvPr>
        </p:nvSpPr>
        <p:spPr>
          <a:xfrm>
            <a:off x="11480800" y="8475133"/>
            <a:ext cx="3657600" cy="4869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30</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EDAA987C-5C36-436D-B6B9-4B9B4824A03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31</a:t>
            </a:fld>
            <a:endParaRPr lang="en-US"/>
          </a:p>
        </p:txBody>
      </p:sp>
      <p:graphicFrame>
        <p:nvGraphicFramePr>
          <p:cNvPr id="3" name="表格 3">
            <a:extLst>
              <a:ext uri="{FF2B5EF4-FFF2-40B4-BE49-F238E27FC236}">
                <a16:creationId xmlns:a16="http://schemas.microsoft.com/office/drawing/2014/main" id="{79B709DE-201E-404E-8FD6-A9C072008F41}"/>
              </a:ext>
            </a:extLst>
          </p:cNvPr>
          <p:cNvGraphicFramePr>
            <a:graphicFrameLocks noGrp="1"/>
          </p:cNvGraphicFramePr>
          <p:nvPr>
            <p:extLst>
              <p:ext uri="{D42A27DB-BD31-4B8C-83A1-F6EECF244321}">
                <p14:modId xmlns:p14="http://schemas.microsoft.com/office/powerpoint/2010/main" val="1898828705"/>
              </p:ext>
            </p:extLst>
          </p:nvPr>
        </p:nvGraphicFramePr>
        <p:xfrm>
          <a:off x="588514" y="1835746"/>
          <a:ext cx="11014972" cy="3186508"/>
        </p:xfrm>
        <a:graphic>
          <a:graphicData uri="http://schemas.openxmlformats.org/drawingml/2006/table">
            <a:tbl>
              <a:tblPr firstRow="1" bandRow="1">
                <a:tableStyleId>{5C22544A-7EE6-4342-B048-85BDC9FD1C3A}</a:tableStyleId>
              </a:tblPr>
              <a:tblGrid>
                <a:gridCol w="2753743">
                  <a:extLst>
                    <a:ext uri="{9D8B030D-6E8A-4147-A177-3AD203B41FA5}">
                      <a16:colId xmlns:a16="http://schemas.microsoft.com/office/drawing/2014/main" val="2582639424"/>
                    </a:ext>
                  </a:extLst>
                </a:gridCol>
                <a:gridCol w="2753743">
                  <a:extLst>
                    <a:ext uri="{9D8B030D-6E8A-4147-A177-3AD203B41FA5}">
                      <a16:colId xmlns:a16="http://schemas.microsoft.com/office/drawing/2014/main" val="4070890542"/>
                    </a:ext>
                  </a:extLst>
                </a:gridCol>
                <a:gridCol w="2753743">
                  <a:extLst>
                    <a:ext uri="{9D8B030D-6E8A-4147-A177-3AD203B41FA5}">
                      <a16:colId xmlns:a16="http://schemas.microsoft.com/office/drawing/2014/main" val="1750546656"/>
                    </a:ext>
                  </a:extLst>
                </a:gridCol>
                <a:gridCol w="2753743">
                  <a:extLst>
                    <a:ext uri="{9D8B030D-6E8A-4147-A177-3AD203B41FA5}">
                      <a16:colId xmlns:a16="http://schemas.microsoft.com/office/drawing/2014/main" val="386495498"/>
                    </a:ext>
                  </a:extLst>
                </a:gridCol>
              </a:tblGrid>
              <a:tr h="796627">
                <a:tc>
                  <a:txBody>
                    <a:bodyPr/>
                    <a:lstStyle/>
                    <a:p>
                      <a:r>
                        <a:rPr lang="en-US" altLang="zh-CN">
                          <a:latin typeface="Poppins"/>
                        </a:rPr>
                        <a:t>Risks</a:t>
                      </a:r>
                      <a:endParaRPr lang="zh-CN" altLang="en-US">
                        <a:latin typeface="Poppins"/>
                      </a:endParaRPr>
                    </a:p>
                  </a:txBody>
                  <a:tcPr/>
                </a:tc>
                <a:tc>
                  <a:txBody>
                    <a:bodyPr/>
                    <a:lstStyle/>
                    <a:p>
                      <a:r>
                        <a:rPr lang="en-US" altLang="zh-CN">
                          <a:latin typeface="Poppins"/>
                        </a:rPr>
                        <a:t>Harmful level</a:t>
                      </a:r>
                      <a:endParaRPr lang="zh-CN" altLang="en-US">
                        <a:latin typeface="Poppins"/>
                      </a:endParaRPr>
                    </a:p>
                  </a:txBody>
                  <a:tcPr/>
                </a:tc>
                <a:tc>
                  <a:txBody>
                    <a:bodyPr/>
                    <a:lstStyle/>
                    <a:p>
                      <a:r>
                        <a:rPr lang="en-US" altLang="zh-CN">
                          <a:latin typeface="Poppins"/>
                        </a:rPr>
                        <a:t>Probability of appearance</a:t>
                      </a:r>
                      <a:endParaRPr lang="zh-CN" altLang="en-US">
                        <a:latin typeface="Poppins"/>
                      </a:endParaRPr>
                    </a:p>
                  </a:txBody>
                  <a:tcPr/>
                </a:tc>
                <a:tc>
                  <a:txBody>
                    <a:bodyPr/>
                    <a:lstStyle/>
                    <a:p>
                      <a:r>
                        <a:rPr lang="en-US" altLang="zh-CN">
                          <a:latin typeface="Poppins"/>
                        </a:rPr>
                        <a:t>Solution</a:t>
                      </a:r>
                      <a:endParaRPr lang="zh-CN" altLang="en-US">
                        <a:latin typeface="Poppins"/>
                      </a:endParaRPr>
                    </a:p>
                  </a:txBody>
                  <a:tcPr/>
                </a:tc>
                <a:extLst>
                  <a:ext uri="{0D108BD9-81ED-4DB2-BD59-A6C34878D82A}">
                    <a16:rowId xmlns:a16="http://schemas.microsoft.com/office/drawing/2014/main" val="4186191129"/>
                  </a:ext>
                </a:extLst>
              </a:tr>
              <a:tr h="796627">
                <a:tc>
                  <a:txBody>
                    <a:bodyPr/>
                    <a:lstStyle/>
                    <a:p>
                      <a:r>
                        <a:rPr lang="en-US" altLang="zh-CN">
                          <a:latin typeface="Poppins"/>
                        </a:rPr>
                        <a:t>User electrocuted</a:t>
                      </a:r>
                      <a:endParaRPr lang="zh-CN" altLang="en-US">
                        <a:latin typeface="Poppins"/>
                      </a:endParaRPr>
                    </a:p>
                  </a:txBody>
                  <a:tcPr/>
                </a:tc>
                <a:tc>
                  <a:txBody>
                    <a:bodyPr/>
                    <a:lstStyle/>
                    <a:p>
                      <a:r>
                        <a:rPr lang="en-US" altLang="zh-CN">
                          <a:latin typeface="Poppins"/>
                        </a:rPr>
                        <a:t>4</a:t>
                      </a:r>
                      <a:endParaRPr lang="zh-CN" altLang="en-US">
                        <a:latin typeface="Poppins"/>
                      </a:endParaRPr>
                    </a:p>
                  </a:txBody>
                  <a:tcPr/>
                </a:tc>
                <a:tc>
                  <a:txBody>
                    <a:bodyPr/>
                    <a:lstStyle/>
                    <a:p>
                      <a:r>
                        <a:rPr lang="en-US" altLang="zh-CN">
                          <a:latin typeface="Poppins"/>
                        </a:rPr>
                        <a:t>1</a:t>
                      </a:r>
                      <a:endParaRPr lang="zh-CN" altLang="en-US">
                        <a:latin typeface="Poppins"/>
                      </a:endParaRPr>
                    </a:p>
                  </a:txBody>
                  <a:tcPr/>
                </a:tc>
                <a:tc>
                  <a:txBody>
                    <a:bodyPr/>
                    <a:lstStyle/>
                    <a:p>
                      <a:r>
                        <a:rPr lang="en-US" altLang="zh-CN">
                          <a:latin typeface="Poppins"/>
                        </a:rPr>
                        <a:t>All enclosure are made of insulating materials</a:t>
                      </a:r>
                      <a:endParaRPr lang="zh-CN" altLang="en-US">
                        <a:latin typeface="Poppins"/>
                      </a:endParaRPr>
                    </a:p>
                  </a:txBody>
                  <a:tcPr/>
                </a:tc>
                <a:extLst>
                  <a:ext uri="{0D108BD9-81ED-4DB2-BD59-A6C34878D82A}">
                    <a16:rowId xmlns:a16="http://schemas.microsoft.com/office/drawing/2014/main" val="2110500423"/>
                  </a:ext>
                </a:extLst>
              </a:tr>
              <a:tr h="796627">
                <a:tc>
                  <a:txBody>
                    <a:bodyPr/>
                    <a:lstStyle/>
                    <a:p>
                      <a:r>
                        <a:rPr lang="en-US" altLang="zh-CN">
                          <a:latin typeface="Poppins"/>
                        </a:rPr>
                        <a:t>User caught by front door </a:t>
                      </a:r>
                      <a:endParaRPr lang="zh-CN" altLang="en-US">
                        <a:latin typeface="Poppins"/>
                      </a:endParaRPr>
                    </a:p>
                  </a:txBody>
                  <a:tcPr/>
                </a:tc>
                <a:tc>
                  <a:txBody>
                    <a:bodyPr/>
                    <a:lstStyle/>
                    <a:p>
                      <a:r>
                        <a:rPr lang="en-US" altLang="zh-CN">
                          <a:latin typeface="Poppins"/>
                        </a:rPr>
                        <a:t>2</a:t>
                      </a:r>
                      <a:endParaRPr lang="zh-CN" altLang="en-US">
                        <a:latin typeface="Poppins"/>
                      </a:endParaRPr>
                    </a:p>
                  </a:txBody>
                  <a:tcPr/>
                </a:tc>
                <a:tc>
                  <a:txBody>
                    <a:bodyPr/>
                    <a:lstStyle/>
                    <a:p>
                      <a:r>
                        <a:rPr lang="en-US" altLang="zh-CN">
                          <a:latin typeface="Poppins"/>
                        </a:rPr>
                        <a:t>1</a:t>
                      </a:r>
                      <a:endParaRPr lang="zh-CN" altLang="en-US">
                        <a:latin typeface="Poppins"/>
                      </a:endParaRPr>
                    </a:p>
                  </a:txBody>
                  <a:tcPr/>
                </a:tc>
                <a:tc>
                  <a:txBody>
                    <a:bodyPr/>
                    <a:lstStyle/>
                    <a:p>
                      <a:r>
                        <a:rPr lang="en-US" altLang="zh-CN">
                          <a:latin typeface="Poppins"/>
                        </a:rPr>
                        <a:t>Smart detection by model system, and use harmless material for gate</a:t>
                      </a:r>
                      <a:endParaRPr lang="zh-CN" altLang="en-US">
                        <a:latin typeface="Poppins"/>
                      </a:endParaRPr>
                    </a:p>
                  </a:txBody>
                  <a:tcPr/>
                </a:tc>
                <a:extLst>
                  <a:ext uri="{0D108BD9-81ED-4DB2-BD59-A6C34878D82A}">
                    <a16:rowId xmlns:a16="http://schemas.microsoft.com/office/drawing/2014/main" val="3047782052"/>
                  </a:ext>
                </a:extLst>
              </a:tr>
              <a:tr h="796627">
                <a:tc>
                  <a:txBody>
                    <a:bodyPr/>
                    <a:lstStyle/>
                    <a:p>
                      <a:pPr lvl="0">
                        <a:buNone/>
                      </a:pPr>
                      <a:r>
                        <a:rPr lang="en-US" altLang="zh-CN" sz="1400" b="0" i="0" u="none" strike="noStrike" noProof="0">
                          <a:latin typeface="Poppins"/>
                          <a:ea typeface="宋体"/>
                        </a:rPr>
                        <a:t>User injured by screws </a:t>
                      </a:r>
                      <a:endParaRPr lang="en-US" altLang="zh-CN">
                        <a:latin typeface="Poppins"/>
                      </a:endParaRPr>
                    </a:p>
                  </a:txBody>
                  <a:tcPr/>
                </a:tc>
                <a:tc>
                  <a:txBody>
                    <a:bodyPr/>
                    <a:lstStyle/>
                    <a:p>
                      <a:r>
                        <a:rPr lang="zh-CN" altLang="en-US">
                          <a:latin typeface="Poppins"/>
                        </a:rPr>
                        <a:t>2</a:t>
                      </a:r>
                    </a:p>
                  </a:txBody>
                  <a:tcPr/>
                </a:tc>
                <a:tc>
                  <a:txBody>
                    <a:bodyPr/>
                    <a:lstStyle/>
                    <a:p>
                      <a:r>
                        <a:rPr lang="zh-CN" altLang="en-US">
                          <a:latin typeface="Poppins"/>
                        </a:rPr>
                        <a:t>3</a:t>
                      </a:r>
                    </a:p>
                  </a:txBody>
                  <a:tcPr/>
                </a:tc>
                <a:tc>
                  <a:txBody>
                    <a:bodyPr/>
                    <a:lstStyle/>
                    <a:p>
                      <a:r>
                        <a:rPr lang="zh-CN" altLang="en-US">
                          <a:latin typeface="Poppins"/>
                        </a:rPr>
                        <a:t>All screws are hidden by enclosures and tapes</a:t>
                      </a:r>
                    </a:p>
                  </a:txBody>
                  <a:tcPr/>
                </a:tc>
                <a:extLst>
                  <a:ext uri="{0D108BD9-81ED-4DB2-BD59-A6C34878D82A}">
                    <a16:rowId xmlns:a16="http://schemas.microsoft.com/office/drawing/2014/main" val="2981388495"/>
                  </a:ext>
                </a:extLst>
              </a:tr>
            </a:tbl>
          </a:graphicData>
        </a:graphic>
      </p:graphicFrame>
      <p:sp>
        <p:nvSpPr>
          <p:cNvPr id="7" name="文本框 6">
            <a:extLst>
              <a:ext uri="{FF2B5EF4-FFF2-40B4-BE49-F238E27FC236}">
                <a16:creationId xmlns:a16="http://schemas.microsoft.com/office/drawing/2014/main" id="{6FFE3727-6E21-4D05-A6F3-C5A4B396BC4F}"/>
              </a:ext>
            </a:extLst>
          </p:cNvPr>
          <p:cNvSpPr txBox="1"/>
          <p:nvPr/>
        </p:nvSpPr>
        <p:spPr>
          <a:xfrm>
            <a:off x="641411" y="366791"/>
            <a:ext cx="6094520" cy="74898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4267" b="1" i="0" u="none" strike="noStrike" kern="0" cap="none" spc="0" normalizeH="0" baseline="0" noProof="0" dirty="0">
                <a:ln>
                  <a:noFill/>
                </a:ln>
                <a:solidFill>
                  <a:srgbClr val="A7D86D"/>
                </a:solidFill>
                <a:effectLst/>
                <a:uLnTx/>
                <a:uFillTx/>
                <a:latin typeface="Poppins"/>
                <a:ea typeface="Poppins"/>
                <a:cs typeface="Poppins"/>
                <a:sym typeface="Poppins"/>
              </a:rPr>
              <a:t>Risk Analysis</a:t>
            </a:r>
            <a:endParaRPr kumimoji="0" lang="en-US" altLang="zh-CN"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8" name="文本框 7">
            <a:extLst>
              <a:ext uri="{FF2B5EF4-FFF2-40B4-BE49-F238E27FC236}">
                <a16:creationId xmlns:a16="http://schemas.microsoft.com/office/drawing/2014/main" id="{DB2229DD-9580-4C78-9C1B-066AC78CFF2D}"/>
              </a:ext>
            </a:extLst>
          </p:cNvPr>
          <p:cNvSpPr txBox="1"/>
          <p:nvPr/>
        </p:nvSpPr>
        <p:spPr>
          <a:xfrm>
            <a:off x="745723" y="1207363"/>
            <a:ext cx="10475651" cy="523220"/>
          </a:xfrm>
          <a:prstGeom prst="rect">
            <a:avLst/>
          </a:prstGeom>
          <a:noFill/>
        </p:spPr>
        <p:txBody>
          <a:bodyPr wrap="square" lIns="91440" tIns="45720" rIns="91440" bIns="45720" rtlCol="0" anchor="t">
            <a:spAutoFit/>
          </a:bodyPr>
          <a:lstStyle/>
          <a:p>
            <a:r>
              <a:rPr lang="en-US" altLang="zh-CN">
                <a:latin typeface="Poppins"/>
              </a:rPr>
              <a:t>How we rate: 1 to 10, For harmful level to human-being,1 means Harmless, 5 extremely harmful</a:t>
            </a:r>
          </a:p>
          <a:p>
            <a:r>
              <a:rPr lang="en-US" altLang="zh-CN">
                <a:latin typeface="Poppins"/>
              </a:rPr>
              <a:t>                                   For Probability of appearance, 1 means Extremely rare, 5 means must happen</a:t>
            </a:r>
            <a:endParaRPr lang="zh-CN" altLang="en-US">
              <a:latin typeface="Poppins"/>
            </a:endParaRPr>
          </a:p>
        </p:txBody>
      </p:sp>
    </p:spTree>
    <p:extLst>
      <p:ext uri="{BB962C8B-B14F-4D97-AF65-F5344CB8AC3E}">
        <p14:creationId xmlns:p14="http://schemas.microsoft.com/office/powerpoint/2010/main" val="11294718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A7D86D"/>
        </a:solidFill>
        <a:effectLst/>
      </p:bgPr>
    </p:bg>
    <p:spTree>
      <p:nvGrpSpPr>
        <p:cNvPr id="1" name="Shape 263"/>
        <p:cNvGrpSpPr/>
        <p:nvPr/>
      </p:nvGrpSpPr>
      <p:grpSpPr>
        <a:xfrm>
          <a:off x="0" y="0"/>
          <a:ext cx="0" cy="0"/>
          <a:chOff x="0" y="0"/>
          <a:chExt cx="0" cy="0"/>
        </a:xfrm>
      </p:grpSpPr>
      <p:sp>
        <p:nvSpPr>
          <p:cNvPr id="264" name="Google Shape;264;p37"/>
          <p:cNvSpPr txBox="1">
            <a:spLocks noGrp="1"/>
          </p:cNvSpPr>
          <p:nvPr>
            <p:ph type="ctrTitle" idx="4294967295"/>
          </p:nvPr>
        </p:nvSpPr>
        <p:spPr>
          <a:xfrm>
            <a:off x="1847088" y="2960145"/>
            <a:ext cx="8385047" cy="931500"/>
          </a:xfrm>
          <a:prstGeom prst="rect">
            <a:avLst/>
          </a:prstGeom>
          <a:noFill/>
          <a:ln>
            <a:noFill/>
          </a:ln>
        </p:spPr>
        <p:txBody>
          <a:bodyPr spcFirstLastPara="1" wrap="square" lIns="0" tIns="0" rIns="0" bIns="0" anchor="b" anchorCtr="0">
            <a:noAutofit/>
          </a:bodyPr>
          <a:lstStyle/>
          <a:p>
            <a:pPr>
              <a:lnSpc>
                <a:spcPct val="100000"/>
              </a:lnSpc>
              <a:buClr>
                <a:schemeClr val="dk2"/>
              </a:buClr>
              <a:buSzPts val="4800"/>
            </a:pPr>
            <a:r>
              <a:rPr lang="en-US" sz="5900" dirty="0">
                <a:solidFill>
                  <a:srgbClr val="FFFFFF"/>
                </a:solidFill>
                <a:latin typeface="Nunito"/>
                <a:ea typeface="Nunito"/>
                <a:cs typeface="Nunito"/>
                <a:sym typeface="Nunito"/>
              </a:rPr>
              <a:t>Adherence to Standards</a:t>
            </a:r>
            <a:endParaRPr lang="en-US" sz="5900" i="0" u="none" strike="noStrike" cap="none" dirty="0">
              <a:solidFill>
                <a:srgbClr val="FFFFFF"/>
              </a:solidFill>
              <a:latin typeface="Nunito"/>
              <a:ea typeface="Nunito"/>
              <a:cs typeface="Nunito"/>
              <a:sym typeface="Nunito"/>
            </a:endParaRPr>
          </a:p>
        </p:txBody>
      </p:sp>
      <p:sp>
        <p:nvSpPr>
          <p:cNvPr id="265" name="Google Shape;265;p37"/>
          <p:cNvSpPr txBox="1">
            <a:spLocks noGrp="1"/>
          </p:cNvSpPr>
          <p:nvPr>
            <p:ph type="sldNum" idx="12"/>
          </p:nvPr>
        </p:nvSpPr>
        <p:spPr>
          <a:xfrm>
            <a:off x="11480800" y="8475133"/>
            <a:ext cx="3657600" cy="486900"/>
          </a:xfrm>
          <a:prstGeom prst="rect">
            <a:avLst/>
          </a:prstGeom>
          <a:noFill/>
          <a:ln>
            <a:noFill/>
          </a:ln>
        </p:spPr>
        <p:txBody>
          <a:bodyPr spcFirstLastPara="1" wrap="square" lIns="0" tIns="0" rIns="0" bIns="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32</a:t>
            </a:fld>
            <a:endParaRPr kumimoji="0" sz="12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37018797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744A655D-1190-4C54-8459-A0B4AF7EA30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33</a:t>
            </a:fld>
            <a:endParaRPr lang="en-US"/>
          </a:p>
        </p:txBody>
      </p:sp>
      <p:sp>
        <p:nvSpPr>
          <p:cNvPr id="4" name="文本框 3">
            <a:extLst>
              <a:ext uri="{FF2B5EF4-FFF2-40B4-BE49-F238E27FC236}">
                <a16:creationId xmlns:a16="http://schemas.microsoft.com/office/drawing/2014/main" id="{30F3E884-4020-4FBC-9CB2-26420BD9C534}"/>
              </a:ext>
            </a:extLst>
          </p:cNvPr>
          <p:cNvSpPr txBox="1"/>
          <p:nvPr/>
        </p:nvSpPr>
        <p:spPr>
          <a:xfrm>
            <a:off x="534880" y="393424"/>
            <a:ext cx="9638930" cy="74898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4267" b="1" i="0" u="none" strike="noStrike" kern="0" cap="none" spc="0" normalizeH="0" baseline="0" noProof="0" dirty="0">
                <a:ln>
                  <a:noFill/>
                </a:ln>
                <a:solidFill>
                  <a:srgbClr val="A7D86D"/>
                </a:solidFill>
                <a:effectLst/>
                <a:uLnTx/>
                <a:uFillTx/>
                <a:latin typeface="Poppins"/>
                <a:ea typeface="Poppins"/>
                <a:cs typeface="Poppins"/>
                <a:sym typeface="Poppins"/>
              </a:rPr>
              <a:t>Engineering Standards</a:t>
            </a:r>
            <a:endParaRPr kumimoji="0" lang="en-US" altLang="zh-CN" sz="1400" b="0" i="0" u="none" strike="noStrike" kern="0" cap="none" spc="0" normalizeH="0" baseline="0" noProof="0" dirty="0">
              <a:ln>
                <a:noFill/>
              </a:ln>
              <a:solidFill>
                <a:srgbClr val="000000"/>
              </a:solidFill>
              <a:effectLst/>
              <a:uLnTx/>
              <a:uFillTx/>
              <a:latin typeface="Arial"/>
              <a:cs typeface="Arial"/>
              <a:sym typeface="Arial"/>
            </a:endParaRPr>
          </a:p>
        </p:txBody>
      </p:sp>
      <p:graphicFrame>
        <p:nvGraphicFramePr>
          <p:cNvPr id="5" name="表格 5">
            <a:extLst>
              <a:ext uri="{FF2B5EF4-FFF2-40B4-BE49-F238E27FC236}">
                <a16:creationId xmlns:a16="http://schemas.microsoft.com/office/drawing/2014/main" id="{F7D38C80-8990-4A4D-BE2B-F43298C6D7F3}"/>
              </a:ext>
            </a:extLst>
          </p:cNvPr>
          <p:cNvGraphicFramePr>
            <a:graphicFrameLocks noGrp="1"/>
          </p:cNvGraphicFramePr>
          <p:nvPr>
            <p:extLst>
              <p:ext uri="{D42A27DB-BD31-4B8C-83A1-F6EECF244321}">
                <p14:modId xmlns:p14="http://schemas.microsoft.com/office/powerpoint/2010/main" val="1808900398"/>
              </p:ext>
            </p:extLst>
          </p:nvPr>
        </p:nvGraphicFramePr>
        <p:xfrm>
          <a:off x="1029811" y="1305018"/>
          <a:ext cx="10466772" cy="4810086"/>
        </p:xfrm>
        <a:graphic>
          <a:graphicData uri="http://schemas.openxmlformats.org/drawingml/2006/table">
            <a:tbl>
              <a:tblPr firstRow="1" bandRow="1">
                <a:tableStyleId>{5C22544A-7EE6-4342-B048-85BDC9FD1C3A}</a:tableStyleId>
              </a:tblPr>
              <a:tblGrid>
                <a:gridCol w="3488924">
                  <a:extLst>
                    <a:ext uri="{9D8B030D-6E8A-4147-A177-3AD203B41FA5}">
                      <a16:colId xmlns:a16="http://schemas.microsoft.com/office/drawing/2014/main" val="1730029018"/>
                    </a:ext>
                  </a:extLst>
                </a:gridCol>
                <a:gridCol w="3488924">
                  <a:extLst>
                    <a:ext uri="{9D8B030D-6E8A-4147-A177-3AD203B41FA5}">
                      <a16:colId xmlns:a16="http://schemas.microsoft.com/office/drawing/2014/main" val="4261996985"/>
                    </a:ext>
                  </a:extLst>
                </a:gridCol>
                <a:gridCol w="3488924">
                  <a:extLst>
                    <a:ext uri="{9D8B030D-6E8A-4147-A177-3AD203B41FA5}">
                      <a16:colId xmlns:a16="http://schemas.microsoft.com/office/drawing/2014/main" val="3637085806"/>
                    </a:ext>
                  </a:extLst>
                </a:gridCol>
              </a:tblGrid>
              <a:tr h="390486">
                <a:tc>
                  <a:txBody>
                    <a:bodyPr/>
                    <a:lstStyle/>
                    <a:p>
                      <a:r>
                        <a:rPr lang="en-US" altLang="zh-CN">
                          <a:latin typeface="Poppins"/>
                        </a:rPr>
                        <a:t>Standard/Code</a:t>
                      </a:r>
                      <a:endParaRPr lang="zh-CN" altLang="en-US">
                        <a:latin typeface="Poppins"/>
                      </a:endParaRPr>
                    </a:p>
                  </a:txBody>
                  <a:tcPr/>
                </a:tc>
                <a:tc>
                  <a:txBody>
                    <a:bodyPr/>
                    <a:lstStyle/>
                    <a:p>
                      <a:r>
                        <a:rPr lang="en-US" altLang="zh-CN">
                          <a:latin typeface="Poppins"/>
                        </a:rPr>
                        <a:t>Regulation Content</a:t>
                      </a:r>
                      <a:endParaRPr lang="zh-CN" altLang="en-US">
                        <a:latin typeface="Poppins"/>
                      </a:endParaRPr>
                    </a:p>
                  </a:txBody>
                  <a:tcPr/>
                </a:tc>
                <a:tc>
                  <a:txBody>
                    <a:bodyPr/>
                    <a:lstStyle/>
                    <a:p>
                      <a:r>
                        <a:rPr lang="en-US" altLang="zh-CN">
                          <a:latin typeface="Poppins"/>
                        </a:rPr>
                        <a:t>How to apply</a:t>
                      </a:r>
                      <a:endParaRPr lang="zh-CN" altLang="en-US">
                        <a:latin typeface="Poppins"/>
                      </a:endParaRPr>
                    </a:p>
                  </a:txBody>
                  <a:tcPr/>
                </a:tc>
                <a:extLst>
                  <a:ext uri="{0D108BD9-81ED-4DB2-BD59-A6C34878D82A}">
                    <a16:rowId xmlns:a16="http://schemas.microsoft.com/office/drawing/2014/main" val="460774025"/>
                  </a:ext>
                </a:extLst>
              </a:tr>
              <a:tr h="390486">
                <a:tc>
                  <a:txBody>
                    <a:bodyPr/>
                    <a:lstStyle/>
                    <a:p>
                      <a:r>
                        <a:rPr lang="en-US" altLang="zh-CN">
                          <a:latin typeface="Poppins"/>
                        </a:rPr>
                        <a:t>CSA Z463</a:t>
                      </a:r>
                      <a:endParaRPr lang="zh-CN" altLang="en-US">
                        <a:latin typeface="Poppins"/>
                      </a:endParaRPr>
                    </a:p>
                  </a:txBody>
                  <a:tcPr/>
                </a:tc>
                <a:tc>
                  <a:txBody>
                    <a:bodyPr/>
                    <a:lstStyle/>
                    <a:p>
                      <a:r>
                        <a:rPr lang="en-US" altLang="zh-CN">
                          <a:latin typeface="Poppins"/>
                        </a:rPr>
                        <a:t>Maintenance of electrical systems</a:t>
                      </a:r>
                      <a:endParaRPr lang="zh-CN" altLang="en-US">
                        <a:latin typeface="Poppins"/>
                      </a:endParaRPr>
                    </a:p>
                  </a:txBody>
                  <a:tcPr/>
                </a:tc>
                <a:tc>
                  <a:txBody>
                    <a:bodyPr/>
                    <a:lstStyle/>
                    <a:p>
                      <a:r>
                        <a:rPr lang="en-US" altLang="zh-CN">
                          <a:latin typeface="Poppins"/>
                        </a:rPr>
                        <a:t>Hire professional's worker for regular maintenance</a:t>
                      </a:r>
                      <a:endParaRPr lang="zh-CN" altLang="en-US">
                        <a:latin typeface="Poppins"/>
                      </a:endParaRPr>
                    </a:p>
                  </a:txBody>
                  <a:tcPr/>
                </a:tc>
                <a:extLst>
                  <a:ext uri="{0D108BD9-81ED-4DB2-BD59-A6C34878D82A}">
                    <a16:rowId xmlns:a16="http://schemas.microsoft.com/office/drawing/2014/main" val="1529965343"/>
                  </a:ext>
                </a:extLst>
              </a:tr>
              <a:tr h="390486">
                <a:tc>
                  <a:txBody>
                    <a:bodyPr/>
                    <a:lstStyle/>
                    <a:p>
                      <a:r>
                        <a:rPr lang="en-US" altLang="zh-CN">
                          <a:latin typeface="Poppins"/>
                        </a:rPr>
                        <a:t>CAN/CSA-C22.2 No.</a:t>
                      </a:r>
                    </a:p>
                    <a:p>
                      <a:r>
                        <a:rPr lang="en-US" altLang="zh-CN">
                          <a:latin typeface="Poppins"/>
                        </a:rPr>
                        <a:t>61508-1:17</a:t>
                      </a:r>
                      <a:endParaRPr lang="zh-CN" altLang="en-US">
                        <a:latin typeface="Poppins"/>
                      </a:endParaRPr>
                    </a:p>
                  </a:txBody>
                  <a:tcPr/>
                </a:tc>
                <a:tc>
                  <a:txBody>
                    <a:bodyPr/>
                    <a:lstStyle/>
                    <a:p>
                      <a:r>
                        <a:rPr lang="en-US" altLang="zh-CN">
                          <a:latin typeface="Poppins"/>
                        </a:rPr>
                        <a:t>Functional safety of electrical/electronic/programmable electronic safety related systems - Part 1: General requirements</a:t>
                      </a:r>
                      <a:endParaRPr lang="zh-CN" altLang="en-US">
                        <a:latin typeface="Poppins"/>
                      </a:endParaRPr>
                    </a:p>
                  </a:txBody>
                  <a:tcPr/>
                </a:tc>
                <a:tc>
                  <a:txBody>
                    <a:bodyPr/>
                    <a:lstStyle/>
                    <a:p>
                      <a:r>
                        <a:rPr lang="en-US" altLang="zh-CN">
                          <a:latin typeface="Poppins"/>
                        </a:rPr>
                        <a:t>Let users follow the steps in the user manual for safe operations</a:t>
                      </a:r>
                      <a:endParaRPr lang="zh-CN" altLang="en-US">
                        <a:latin typeface="Poppins"/>
                      </a:endParaRPr>
                    </a:p>
                  </a:txBody>
                  <a:tcPr/>
                </a:tc>
                <a:extLst>
                  <a:ext uri="{0D108BD9-81ED-4DB2-BD59-A6C34878D82A}">
                    <a16:rowId xmlns:a16="http://schemas.microsoft.com/office/drawing/2014/main" val="4110483095"/>
                  </a:ext>
                </a:extLst>
              </a:tr>
              <a:tr h="390486">
                <a:tc>
                  <a:txBody>
                    <a:bodyPr/>
                    <a:lstStyle/>
                    <a:p>
                      <a:r>
                        <a:rPr lang="en-US" altLang="zh-CN">
                          <a:latin typeface="Poppins"/>
                        </a:rPr>
                        <a:t>CAN/CSA-Z434-14</a:t>
                      </a:r>
                    </a:p>
                    <a:p>
                      <a:r>
                        <a:rPr lang="en-US" altLang="zh-CN">
                          <a:latin typeface="Poppins"/>
                        </a:rPr>
                        <a:t>(R2019)</a:t>
                      </a:r>
                      <a:endParaRPr lang="zh-CN" altLang="en-US">
                        <a:latin typeface="Poppins"/>
                      </a:endParaRPr>
                    </a:p>
                  </a:txBody>
                  <a:tcPr/>
                </a:tc>
                <a:tc>
                  <a:txBody>
                    <a:bodyPr/>
                    <a:lstStyle/>
                    <a:p>
                      <a:r>
                        <a:rPr lang="en-US" altLang="zh-CN">
                          <a:latin typeface="Poppins"/>
                        </a:rPr>
                        <a:t>Industrial robots and robot systems (Adopted ISO 10218-1:2011, second</a:t>
                      </a:r>
                    </a:p>
                    <a:p>
                      <a:r>
                        <a:rPr lang="en-US" altLang="zh-CN">
                          <a:latin typeface="Poppins"/>
                        </a:rPr>
                        <a:t>edition, 2011-07-01, with Canadian deviations and ISO 10218-2:2011, first</a:t>
                      </a:r>
                    </a:p>
                    <a:p>
                      <a:r>
                        <a:rPr lang="en-US" altLang="zh-CN">
                          <a:latin typeface="Poppins"/>
                        </a:rPr>
                        <a:t>edition, 2011-07-01, with Canadian deviations. </a:t>
                      </a:r>
                    </a:p>
                    <a:p>
                      <a:endParaRPr lang="zh-CN" altLang="en-US">
                        <a:latin typeface="Poppins"/>
                      </a:endParaRPr>
                    </a:p>
                  </a:txBody>
                  <a:tcPr/>
                </a:tc>
                <a:tc>
                  <a:txBody>
                    <a:bodyPr/>
                    <a:lstStyle/>
                    <a:p>
                      <a:r>
                        <a:rPr lang="en-US" altLang="zh-CN">
                          <a:latin typeface="Poppins"/>
                        </a:rPr>
                        <a:t>Continuously update the ai database to achieve more accurate classification</a:t>
                      </a:r>
                      <a:endParaRPr lang="zh-CN" altLang="en-US">
                        <a:latin typeface="Poppins"/>
                      </a:endParaRPr>
                    </a:p>
                  </a:txBody>
                  <a:tcPr/>
                </a:tc>
                <a:extLst>
                  <a:ext uri="{0D108BD9-81ED-4DB2-BD59-A6C34878D82A}">
                    <a16:rowId xmlns:a16="http://schemas.microsoft.com/office/drawing/2014/main" val="687247687"/>
                  </a:ext>
                </a:extLst>
              </a:tr>
              <a:tr h="390486">
                <a:tc>
                  <a:txBody>
                    <a:bodyPr/>
                    <a:lstStyle/>
                    <a:p>
                      <a:r>
                        <a:rPr lang="pt-BR" altLang="zh-CN">
                          <a:latin typeface="Poppins"/>
                        </a:rPr>
                        <a:t>CAN/CSA-ISO/TR</a:t>
                      </a:r>
                    </a:p>
                    <a:p>
                      <a:r>
                        <a:rPr lang="pt-BR" altLang="zh-CN">
                          <a:latin typeface="Poppins"/>
                        </a:rPr>
                        <a:t>14047-04 (R2008)</a:t>
                      </a:r>
                      <a:endParaRPr lang="zh-CN" altLang="en-US">
                        <a:latin typeface="Poppins"/>
                      </a:endParaRPr>
                    </a:p>
                  </a:txBody>
                  <a:tcPr/>
                </a:tc>
                <a:tc>
                  <a:txBody>
                    <a:bodyPr/>
                    <a:lstStyle/>
                    <a:p>
                      <a:r>
                        <a:rPr lang="en-US" altLang="zh-CN">
                          <a:latin typeface="Poppins"/>
                        </a:rPr>
                        <a:t>Environmental Management - Life Cycle Impact Assessment - Examples of</a:t>
                      </a:r>
                    </a:p>
                    <a:p>
                      <a:r>
                        <a:rPr lang="en-US" altLang="zh-CN">
                          <a:latin typeface="Poppins"/>
                        </a:rPr>
                        <a:t>Application of ISO 14042 (Adopted ISO/TR 14047:2003, first edition,</a:t>
                      </a:r>
                    </a:p>
                    <a:p>
                      <a:r>
                        <a:rPr lang="en-US" altLang="zh-CN">
                          <a:latin typeface="Poppins"/>
                        </a:rPr>
                        <a:t>2003-10-01)</a:t>
                      </a:r>
                      <a:endParaRPr lang="zh-CN" altLang="en-US">
                        <a:latin typeface="Poppins"/>
                      </a:endParaRPr>
                    </a:p>
                  </a:txBody>
                  <a:tcPr/>
                </a:tc>
                <a:tc>
                  <a:txBody>
                    <a:bodyPr/>
                    <a:lstStyle/>
                    <a:p>
                      <a:r>
                        <a:rPr lang="en-US" altLang="zh-CN">
                          <a:latin typeface="Poppins"/>
                        </a:rPr>
                        <a:t>Use recyclable materials to produce Sort-E</a:t>
                      </a:r>
                      <a:endParaRPr lang="zh-CN" altLang="en-US">
                        <a:latin typeface="Poppins"/>
                      </a:endParaRPr>
                    </a:p>
                  </a:txBody>
                  <a:tcPr/>
                </a:tc>
                <a:extLst>
                  <a:ext uri="{0D108BD9-81ED-4DB2-BD59-A6C34878D82A}">
                    <a16:rowId xmlns:a16="http://schemas.microsoft.com/office/drawing/2014/main" val="4280159686"/>
                  </a:ext>
                </a:extLst>
              </a:tr>
            </a:tbl>
          </a:graphicData>
        </a:graphic>
      </p:graphicFrame>
    </p:spTree>
    <p:extLst>
      <p:ext uri="{BB962C8B-B14F-4D97-AF65-F5344CB8AC3E}">
        <p14:creationId xmlns:p14="http://schemas.microsoft.com/office/powerpoint/2010/main" val="558140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A7D86D"/>
        </a:solidFill>
        <a:effectLst/>
      </p:bgPr>
    </p:bg>
    <p:spTree>
      <p:nvGrpSpPr>
        <p:cNvPr id="1" name="Shape 263"/>
        <p:cNvGrpSpPr/>
        <p:nvPr/>
      </p:nvGrpSpPr>
      <p:grpSpPr>
        <a:xfrm>
          <a:off x="0" y="0"/>
          <a:ext cx="0" cy="0"/>
          <a:chOff x="0" y="0"/>
          <a:chExt cx="0" cy="0"/>
        </a:xfrm>
      </p:grpSpPr>
      <p:sp>
        <p:nvSpPr>
          <p:cNvPr id="264" name="Google Shape;264;p37"/>
          <p:cNvSpPr txBox="1">
            <a:spLocks noGrp="1"/>
          </p:cNvSpPr>
          <p:nvPr>
            <p:ph type="ctrTitle" idx="4294967295"/>
          </p:nvPr>
        </p:nvSpPr>
        <p:spPr>
          <a:xfrm>
            <a:off x="3096012" y="2960145"/>
            <a:ext cx="5999687" cy="931500"/>
          </a:xfrm>
          <a:prstGeom prst="rect">
            <a:avLst/>
          </a:prstGeom>
          <a:noFill/>
          <a:ln>
            <a:noFill/>
          </a:ln>
        </p:spPr>
        <p:txBody>
          <a:bodyPr spcFirstLastPara="1" wrap="square" lIns="0" tIns="0" rIns="0" bIns="0" anchor="b" anchorCtr="0">
            <a:noAutofit/>
          </a:bodyPr>
          <a:lstStyle/>
          <a:p>
            <a:pPr>
              <a:lnSpc>
                <a:spcPct val="100000"/>
              </a:lnSpc>
              <a:buClr>
                <a:schemeClr val="dk2"/>
              </a:buClr>
              <a:buSzPts val="4800"/>
            </a:pPr>
            <a:r>
              <a:rPr lang="en-US" sz="5900">
                <a:solidFill>
                  <a:srgbClr val="FFFFFF"/>
                </a:solidFill>
                <a:latin typeface="Poppins"/>
                <a:ea typeface="Nunito"/>
                <a:cs typeface="Nunito"/>
                <a:sym typeface="Nunito"/>
              </a:rPr>
              <a:t>Self-Reflection</a:t>
            </a:r>
            <a:endParaRPr lang="en-US" sz="5900" i="0" u="none" strike="noStrike" cap="none">
              <a:solidFill>
                <a:srgbClr val="FFFFFF"/>
              </a:solidFill>
              <a:latin typeface="Poppins"/>
              <a:ea typeface="Nunito"/>
              <a:cs typeface="Nunito"/>
            </a:endParaRPr>
          </a:p>
        </p:txBody>
      </p:sp>
      <p:sp>
        <p:nvSpPr>
          <p:cNvPr id="265" name="Google Shape;265;p37"/>
          <p:cNvSpPr txBox="1">
            <a:spLocks noGrp="1"/>
          </p:cNvSpPr>
          <p:nvPr>
            <p:ph type="sldNum" idx="12"/>
          </p:nvPr>
        </p:nvSpPr>
        <p:spPr>
          <a:xfrm>
            <a:off x="11480800" y="8475133"/>
            <a:ext cx="3657600" cy="4869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34</a:t>
            </a:fld>
            <a:endParaRPr/>
          </a:p>
        </p:txBody>
      </p:sp>
    </p:spTree>
    <p:extLst>
      <p:ext uri="{BB962C8B-B14F-4D97-AF65-F5344CB8AC3E}">
        <p14:creationId xmlns:p14="http://schemas.microsoft.com/office/powerpoint/2010/main" val="28503158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3" name="Google Shape;283;p39"/>
          <p:cNvSpPr txBox="1">
            <a:spLocks noGrp="1"/>
          </p:cNvSpPr>
          <p:nvPr>
            <p:ph type="sldNum" idx="12"/>
          </p:nvPr>
        </p:nvSpPr>
        <p:spPr>
          <a:xfrm>
            <a:off x="11307445" y="6333135"/>
            <a:ext cx="731700" cy="5247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Clr>
                <a:srgbClr val="000000"/>
              </a:buClr>
              <a:buSzPts val="1700"/>
              <a:buFont typeface="Poppins"/>
              <a:buNone/>
            </a:pPr>
            <a:fld id="{00000000-1234-1234-1234-123412341234}" type="slidenum">
              <a:rPr lang="en-US">
                <a:solidFill>
                  <a:srgbClr val="A7D86D"/>
                </a:solidFill>
              </a:rPr>
              <a:t>35</a:t>
            </a:fld>
            <a:endParaRPr>
              <a:solidFill>
                <a:srgbClr val="A7D86D"/>
              </a:solidFill>
            </a:endParaRPr>
          </a:p>
        </p:txBody>
      </p:sp>
      <p:pic>
        <p:nvPicPr>
          <p:cNvPr id="284" name="Google Shape;284;p39"/>
          <p:cNvPicPr preferRelativeResize="0"/>
          <p:nvPr/>
        </p:nvPicPr>
        <p:blipFill rotWithShape="1">
          <a:blip r:embed="rId3">
            <a:alphaModFix/>
          </a:blip>
          <a:srcRect/>
          <a:stretch/>
        </p:blipFill>
        <p:spPr>
          <a:xfrm>
            <a:off x="7938347" y="4673601"/>
            <a:ext cx="3887892" cy="1921936"/>
          </a:xfrm>
          <a:prstGeom prst="rect">
            <a:avLst/>
          </a:prstGeom>
          <a:noFill/>
          <a:ln>
            <a:noFill/>
          </a:ln>
        </p:spPr>
      </p:pic>
      <p:sp>
        <p:nvSpPr>
          <p:cNvPr id="285" name="Google Shape;285;p39"/>
          <p:cNvSpPr txBox="1"/>
          <p:nvPr/>
        </p:nvSpPr>
        <p:spPr>
          <a:xfrm>
            <a:off x="568950" y="1294325"/>
            <a:ext cx="7490100" cy="5038800"/>
          </a:xfrm>
          <a:prstGeom prst="rect">
            <a:avLst/>
          </a:prstGeom>
          <a:noFill/>
          <a:ln>
            <a:noFill/>
          </a:ln>
        </p:spPr>
        <p:txBody>
          <a:bodyPr spcFirstLastPara="1" wrap="square" lIns="0" tIns="0" rIns="0" bIns="0" anchor="t" anchorCtr="0">
            <a:noAutofit/>
          </a:bodyPr>
          <a:lstStyle/>
          <a:p>
            <a:pPr marL="0" marR="0" lvl="0" indent="0" algn="l" rtl="0">
              <a:lnSpc>
                <a:spcPct val="115000"/>
              </a:lnSpc>
              <a:spcBef>
                <a:spcPts val="800"/>
              </a:spcBef>
              <a:spcAft>
                <a:spcPts val="0"/>
              </a:spcAft>
              <a:buClr>
                <a:srgbClr val="A7D86D"/>
              </a:buClr>
              <a:buSzPts val="1600"/>
              <a:buFont typeface="Arial"/>
              <a:buNone/>
            </a:pPr>
            <a:endParaRPr/>
          </a:p>
          <a:p>
            <a:pPr marL="380989" marR="0" lvl="0" indent="-380989" algn="l" rtl="0">
              <a:lnSpc>
                <a:spcPct val="115000"/>
              </a:lnSpc>
              <a:spcBef>
                <a:spcPts val="800"/>
              </a:spcBef>
              <a:spcAft>
                <a:spcPts val="0"/>
              </a:spcAft>
              <a:buClr>
                <a:srgbClr val="A7D86D"/>
              </a:buClr>
              <a:buSzPts val="1600"/>
              <a:buFont typeface="Arial"/>
              <a:buChar char="•"/>
            </a:pPr>
            <a:endParaRPr/>
          </a:p>
          <a:p>
            <a:pPr marL="0" marR="0" lvl="0" indent="0" algn="l" rtl="0">
              <a:lnSpc>
                <a:spcPct val="115000"/>
              </a:lnSpc>
              <a:spcBef>
                <a:spcPts val="800"/>
              </a:spcBef>
              <a:spcAft>
                <a:spcPts val="0"/>
              </a:spcAft>
              <a:buClr>
                <a:srgbClr val="A7D86D"/>
              </a:buClr>
              <a:buSzPts val="1600"/>
              <a:buFont typeface="Arial"/>
              <a:buNone/>
            </a:pPr>
            <a:r>
              <a:rPr lang="en-US" sz="2133" b="1" i="0" u="none" strike="noStrike" cap="none">
                <a:solidFill>
                  <a:srgbClr val="65617D"/>
                </a:solidFill>
                <a:latin typeface="Arial"/>
                <a:ea typeface="Arial"/>
                <a:cs typeface="Arial"/>
                <a:sym typeface="Arial"/>
              </a:rPr>
              <a:t> </a:t>
            </a:r>
            <a:endParaRPr/>
          </a:p>
          <a:p>
            <a:pPr marL="380989" marR="0" lvl="0" indent="-279389" algn="l" rtl="0">
              <a:lnSpc>
                <a:spcPct val="115000"/>
              </a:lnSpc>
              <a:spcBef>
                <a:spcPts val="800"/>
              </a:spcBef>
              <a:spcAft>
                <a:spcPts val="0"/>
              </a:spcAft>
              <a:buClr>
                <a:srgbClr val="A7D86D"/>
              </a:buClr>
              <a:buSzPts val="1600"/>
              <a:buFont typeface="Arial"/>
              <a:buNone/>
            </a:pPr>
            <a:endParaRPr sz="2133" b="0" i="0" u="none" strike="noStrike" cap="none">
              <a:solidFill>
                <a:srgbClr val="65617D"/>
              </a:solidFill>
              <a:latin typeface="Arial"/>
              <a:ea typeface="Arial"/>
              <a:cs typeface="Arial"/>
              <a:sym typeface="Arial"/>
            </a:endParaRPr>
          </a:p>
        </p:txBody>
      </p:sp>
      <p:sp>
        <p:nvSpPr>
          <p:cNvPr id="2" name="文本框 4">
            <a:extLst>
              <a:ext uri="{FF2B5EF4-FFF2-40B4-BE49-F238E27FC236}">
                <a16:creationId xmlns:a16="http://schemas.microsoft.com/office/drawing/2014/main" id="{E0C4EC49-C93F-40F3-B422-341604ABE934}"/>
              </a:ext>
            </a:extLst>
          </p:cNvPr>
          <p:cNvSpPr txBox="1"/>
          <p:nvPr/>
        </p:nvSpPr>
        <p:spPr>
          <a:xfrm>
            <a:off x="445477" y="456420"/>
            <a:ext cx="4796714" cy="646331"/>
          </a:xfrm>
          <a:prstGeom prst="rect">
            <a:avLst/>
          </a:prstGeom>
          <a:noFill/>
        </p:spPr>
        <p:txBody>
          <a:bodyPr wrap="square" lIns="91440" tIns="45720" rIns="91440" bIns="45720" anchor="t">
            <a:spAutoFit/>
          </a:bodyPr>
          <a:lstStyle/>
          <a:p>
            <a:r>
              <a:rPr lang="en-US" altLang="zh-CN" sz="3600" b="1" dirty="0">
                <a:solidFill>
                  <a:srgbClr val="A7D86D"/>
                </a:solidFill>
                <a:latin typeface="Poppins"/>
                <a:cs typeface="Poppins"/>
                <a:sym typeface="Poppins"/>
              </a:rPr>
              <a:t>What we achieved </a:t>
            </a:r>
            <a:endParaRPr lang="zh-CN" dirty="0"/>
          </a:p>
        </p:txBody>
      </p:sp>
      <p:sp>
        <p:nvSpPr>
          <p:cNvPr id="3" name="Google Shape;198;p30">
            <a:extLst>
              <a:ext uri="{FF2B5EF4-FFF2-40B4-BE49-F238E27FC236}">
                <a16:creationId xmlns:a16="http://schemas.microsoft.com/office/drawing/2014/main" id="{71FD7FDF-3704-4B04-9382-937E27F407F6}"/>
              </a:ext>
            </a:extLst>
          </p:cNvPr>
          <p:cNvSpPr txBox="1"/>
          <p:nvPr/>
        </p:nvSpPr>
        <p:spPr>
          <a:xfrm>
            <a:off x="569817" y="1293195"/>
            <a:ext cx="6985324" cy="3960798"/>
          </a:xfrm>
          <a:prstGeom prst="rect">
            <a:avLst/>
          </a:prstGeom>
          <a:noFill/>
          <a:ln>
            <a:noFill/>
          </a:ln>
        </p:spPr>
        <p:txBody>
          <a:bodyPr spcFirstLastPara="1" wrap="square" lIns="91425" tIns="91425" rIns="91425" bIns="91425" anchor="t" anchorCtr="0">
            <a:spAutoFit/>
          </a:bodyPr>
          <a:lstStyle/>
          <a:p>
            <a:pPr marL="342900" indent="-342900">
              <a:lnSpc>
                <a:spcPct val="114999"/>
              </a:lnSpc>
              <a:spcBef>
                <a:spcPts val="800"/>
              </a:spcBef>
              <a:buChar char="•"/>
            </a:pPr>
            <a:r>
              <a:rPr lang="en-US" sz="1800" b="1" dirty="0">
                <a:solidFill>
                  <a:srgbClr val="65617D"/>
                </a:solidFill>
                <a:latin typeface="Poppins"/>
              </a:rPr>
              <a:t>Built the Sort-E </a:t>
            </a:r>
          </a:p>
          <a:p>
            <a:pPr marL="342900" indent="-342900">
              <a:lnSpc>
                <a:spcPct val="114999"/>
              </a:lnSpc>
              <a:spcBef>
                <a:spcPts val="800"/>
              </a:spcBef>
              <a:buChar char="•"/>
            </a:pPr>
            <a:r>
              <a:rPr lang="en-US" sz="1800" b="1" dirty="0">
                <a:solidFill>
                  <a:srgbClr val="65617D"/>
                </a:solidFill>
                <a:latin typeface="Poppins"/>
              </a:rPr>
              <a:t>Able to classify the waste using AI </a:t>
            </a:r>
          </a:p>
          <a:p>
            <a:pPr marL="342900" indent="-342900">
              <a:lnSpc>
                <a:spcPct val="114999"/>
              </a:lnSpc>
              <a:spcBef>
                <a:spcPts val="800"/>
              </a:spcBef>
              <a:buChar char="•"/>
            </a:pPr>
            <a:r>
              <a:rPr lang="en-US" sz="1800" b="1" dirty="0">
                <a:solidFill>
                  <a:srgbClr val="65617D"/>
                </a:solidFill>
                <a:latin typeface="Poppins"/>
              </a:rPr>
              <a:t>Able to disposal the waste into different bins</a:t>
            </a:r>
          </a:p>
          <a:p>
            <a:pPr marL="342900" indent="-342900">
              <a:lnSpc>
                <a:spcPct val="114999"/>
              </a:lnSpc>
              <a:spcBef>
                <a:spcPts val="800"/>
              </a:spcBef>
              <a:buChar char="•"/>
            </a:pPr>
            <a:r>
              <a:rPr lang="en-US" sz="1800" b="1" dirty="0">
                <a:solidFill>
                  <a:srgbClr val="65617D"/>
                </a:solidFill>
                <a:latin typeface="Poppins"/>
              </a:rPr>
              <a:t>Market analysis </a:t>
            </a:r>
          </a:p>
          <a:p>
            <a:pPr marL="342900" indent="-342900">
              <a:lnSpc>
                <a:spcPct val="114999"/>
              </a:lnSpc>
              <a:spcBef>
                <a:spcPts val="800"/>
              </a:spcBef>
              <a:buChar char="•"/>
            </a:pPr>
            <a:r>
              <a:rPr lang="en-US" sz="1800" b="1" dirty="0">
                <a:solidFill>
                  <a:srgbClr val="65617D"/>
                </a:solidFill>
                <a:latin typeface="Poppins"/>
              </a:rPr>
              <a:t>Time management</a:t>
            </a:r>
          </a:p>
          <a:p>
            <a:pPr marL="342900" lvl="1" indent="-342900">
              <a:lnSpc>
                <a:spcPct val="114999"/>
              </a:lnSpc>
              <a:spcBef>
                <a:spcPts val="800"/>
              </a:spcBef>
              <a:buChar char="•"/>
            </a:pPr>
            <a:endParaRPr lang="en-US" sz="2100" b="1" dirty="0">
              <a:solidFill>
                <a:srgbClr val="65617D"/>
              </a:solidFill>
              <a:latin typeface="Poppins"/>
            </a:endParaRPr>
          </a:p>
          <a:p>
            <a:pPr marL="342900" indent="-342900">
              <a:lnSpc>
                <a:spcPct val="114999"/>
              </a:lnSpc>
              <a:spcBef>
                <a:spcPts val="800"/>
              </a:spcBef>
              <a:buChar char="•"/>
            </a:pPr>
            <a:endParaRPr lang="en-US" sz="2100" b="1" dirty="0">
              <a:solidFill>
                <a:srgbClr val="65617D"/>
              </a:solidFill>
              <a:latin typeface="Poppins"/>
            </a:endParaRPr>
          </a:p>
          <a:p>
            <a:pPr marL="457200" indent="-363855">
              <a:lnSpc>
                <a:spcPct val="115000"/>
              </a:lnSpc>
              <a:buClr>
                <a:srgbClr val="65617D"/>
              </a:buClr>
              <a:buSzPts val="2133"/>
              <a:buChar char="-"/>
            </a:pPr>
            <a:endParaRPr lang="en-US" sz="2100" dirty="0">
              <a:solidFill>
                <a:srgbClr val="65617D"/>
              </a:solidFill>
              <a:latin typeface="Poppins"/>
            </a:endParaRPr>
          </a:p>
          <a:p>
            <a:pPr marL="101600">
              <a:lnSpc>
                <a:spcPct val="115000"/>
              </a:lnSpc>
              <a:spcBef>
                <a:spcPts val="800"/>
              </a:spcBef>
            </a:pPr>
            <a:endParaRPr lang="en-US" dirty="0"/>
          </a:p>
        </p:txBody>
      </p:sp>
    </p:spTree>
    <p:extLst>
      <p:ext uri="{BB962C8B-B14F-4D97-AF65-F5344CB8AC3E}">
        <p14:creationId xmlns:p14="http://schemas.microsoft.com/office/powerpoint/2010/main" val="31600080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2095F75D-826B-458D-B395-7F52F441056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36</a:t>
            </a:fld>
            <a:endParaRPr lang="en-US"/>
          </a:p>
        </p:txBody>
      </p:sp>
      <p:sp>
        <p:nvSpPr>
          <p:cNvPr id="4" name="文本框 3">
            <a:extLst>
              <a:ext uri="{FF2B5EF4-FFF2-40B4-BE49-F238E27FC236}">
                <a16:creationId xmlns:a16="http://schemas.microsoft.com/office/drawing/2014/main" id="{7685097A-C62A-4A7C-BF52-04D5B254AFD4}"/>
              </a:ext>
            </a:extLst>
          </p:cNvPr>
          <p:cNvSpPr txBox="1"/>
          <p:nvPr/>
        </p:nvSpPr>
        <p:spPr>
          <a:xfrm>
            <a:off x="454981" y="262761"/>
            <a:ext cx="7792374" cy="646331"/>
          </a:xfrm>
          <a:prstGeom prst="rect">
            <a:avLst/>
          </a:prstGeom>
          <a:noFill/>
        </p:spPr>
        <p:txBody>
          <a:bodyPr wrap="square" lIns="91440" tIns="45720" rIns="91440" bIns="45720" anchor="t">
            <a:spAutoFit/>
          </a:bodyPr>
          <a:lstStyle/>
          <a:p>
            <a:pPr>
              <a:defRPr/>
            </a:pPr>
            <a:r>
              <a:rPr kumimoji="0" lang="en-US" altLang="zh-CN" sz="3600" b="1" i="0" u="none" strike="noStrike" kern="0" cap="none" spc="0" normalizeH="0" baseline="0" noProof="0" dirty="0">
                <a:ln>
                  <a:noFill/>
                </a:ln>
                <a:solidFill>
                  <a:srgbClr val="A7D86D"/>
                </a:solidFill>
                <a:effectLst/>
                <a:uLnTx/>
                <a:uFillTx/>
                <a:latin typeface="Poppins"/>
                <a:cs typeface="Poppins"/>
                <a:sym typeface="Poppins"/>
              </a:rPr>
              <a:t>What would we do</a:t>
            </a:r>
            <a:r>
              <a:rPr lang="en-US" altLang="zh-CN" sz="3600" b="1">
                <a:solidFill>
                  <a:srgbClr val="A7D86D"/>
                </a:solidFill>
                <a:latin typeface="Poppins"/>
                <a:cs typeface="Poppins"/>
                <a:sym typeface="Poppins"/>
              </a:rPr>
              <a:t> </a:t>
            </a:r>
            <a:r>
              <a:rPr kumimoji="0" lang="en-US" altLang="zh-CN" sz="3600" b="1" i="0" u="none" strike="noStrike" kern="0" cap="none" spc="0" normalizeH="0" baseline="0" noProof="0" dirty="0">
                <a:ln>
                  <a:noFill/>
                </a:ln>
                <a:solidFill>
                  <a:srgbClr val="A7D86D"/>
                </a:solidFill>
                <a:effectLst/>
                <a:uLnTx/>
                <a:uFillTx/>
                <a:latin typeface="Poppins"/>
                <a:cs typeface="Poppins"/>
                <a:sym typeface="Poppins"/>
              </a:rPr>
              <a:t>differently</a:t>
            </a:r>
            <a:endParaRPr kumimoji="0" lang="zh-CN" alt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文本框 5">
            <a:extLst>
              <a:ext uri="{FF2B5EF4-FFF2-40B4-BE49-F238E27FC236}">
                <a16:creationId xmlns:a16="http://schemas.microsoft.com/office/drawing/2014/main" id="{9876EA83-63E9-4595-8013-EB4E97BFA42A}"/>
              </a:ext>
            </a:extLst>
          </p:cNvPr>
          <p:cNvSpPr txBox="1"/>
          <p:nvPr/>
        </p:nvSpPr>
        <p:spPr>
          <a:xfrm>
            <a:off x="1118586" y="1162975"/>
            <a:ext cx="5174815" cy="2234458"/>
          </a:xfrm>
          <a:prstGeom prst="rect">
            <a:avLst/>
          </a:prstGeom>
          <a:noFill/>
        </p:spPr>
        <p:txBody>
          <a:bodyPr wrap="none" lIns="91440" tIns="45720" rIns="91440" bIns="45720" rtlCol="0" anchor="t">
            <a:spAutoFit/>
          </a:bodyPr>
          <a:lstStyle/>
          <a:p>
            <a:pPr marL="285750" indent="-285750">
              <a:lnSpc>
                <a:spcPct val="200000"/>
              </a:lnSpc>
              <a:buFont typeface="Arial" panose="020B0604020202020204" pitchFamily="34" charset="0"/>
              <a:buChar char="•"/>
            </a:pPr>
            <a:r>
              <a:rPr lang="en-US" altLang="zh-CN" sz="1800" b="1">
                <a:solidFill>
                  <a:schemeClr val="tx1"/>
                </a:solidFill>
                <a:latin typeface="Poppins"/>
                <a:cs typeface="Poppins"/>
              </a:rPr>
              <a:t>Complete our design earlier (Planning)</a:t>
            </a:r>
            <a:endParaRPr lang="en-US" sz="1800">
              <a:solidFill>
                <a:schemeClr val="tx1"/>
              </a:solidFill>
              <a:latin typeface="Poppins"/>
              <a:cs typeface="Poppins"/>
            </a:endParaRPr>
          </a:p>
          <a:p>
            <a:pPr marL="285750" indent="-285750">
              <a:lnSpc>
                <a:spcPct val="200000"/>
              </a:lnSpc>
              <a:buFont typeface="Arial" panose="020B0604020202020204" pitchFamily="34" charset="0"/>
              <a:buChar char="•"/>
            </a:pPr>
            <a:r>
              <a:rPr lang="en-US" altLang="zh-CN" sz="1800" b="1">
                <a:solidFill>
                  <a:schemeClr val="tx1"/>
                </a:solidFill>
                <a:latin typeface="Poppins"/>
                <a:cs typeface="Poppins"/>
              </a:rPr>
              <a:t>Create our own AI model</a:t>
            </a:r>
          </a:p>
          <a:p>
            <a:pPr marL="285750" indent="-285750">
              <a:lnSpc>
                <a:spcPct val="200000"/>
              </a:lnSpc>
              <a:buFont typeface="Arial" panose="020B0604020202020204" pitchFamily="34" charset="0"/>
              <a:buChar char="•"/>
            </a:pPr>
            <a:r>
              <a:rPr lang="en-US" altLang="zh-CN" sz="1800" b="1">
                <a:solidFill>
                  <a:schemeClr val="tx1"/>
                </a:solidFill>
                <a:latin typeface="Poppins"/>
                <a:cs typeface="Poppins"/>
              </a:rPr>
              <a:t>Collect waste images for AI training</a:t>
            </a:r>
          </a:p>
          <a:p>
            <a:pPr marL="285750" indent="-285750">
              <a:lnSpc>
                <a:spcPct val="200000"/>
              </a:lnSpc>
              <a:buFont typeface="Arial" panose="020B0604020202020204" pitchFamily="34" charset="0"/>
              <a:buChar char="•"/>
            </a:pPr>
            <a:r>
              <a:rPr lang="en-US" altLang="zh-CN" sz="1800" b="1">
                <a:solidFill>
                  <a:schemeClr val="tx1"/>
                </a:solidFill>
                <a:latin typeface="Poppins"/>
                <a:cs typeface="Poppins"/>
              </a:rPr>
              <a:t>Better communication with teammates</a:t>
            </a:r>
            <a:endParaRPr lang="zh-CN" altLang="en-US" sz="1800" b="1">
              <a:solidFill>
                <a:schemeClr val="tx1"/>
              </a:solidFill>
              <a:latin typeface="Poppins"/>
              <a:cs typeface="Poppins"/>
            </a:endParaRPr>
          </a:p>
        </p:txBody>
      </p:sp>
    </p:spTree>
    <p:extLst>
      <p:ext uri="{BB962C8B-B14F-4D97-AF65-F5344CB8AC3E}">
        <p14:creationId xmlns:p14="http://schemas.microsoft.com/office/powerpoint/2010/main" val="37627616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14F0F3E0-AB12-4160-BFCC-121051F541D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37</a:t>
            </a:fld>
            <a:endParaRPr lang="en-US"/>
          </a:p>
        </p:txBody>
      </p:sp>
      <p:sp>
        <p:nvSpPr>
          <p:cNvPr id="4" name="文本框 3">
            <a:extLst>
              <a:ext uri="{FF2B5EF4-FFF2-40B4-BE49-F238E27FC236}">
                <a16:creationId xmlns:a16="http://schemas.microsoft.com/office/drawing/2014/main" id="{7283105E-1574-4DCB-9128-D837AAC31D12}"/>
              </a:ext>
            </a:extLst>
          </p:cNvPr>
          <p:cNvSpPr txBox="1"/>
          <p:nvPr/>
        </p:nvSpPr>
        <p:spPr>
          <a:xfrm>
            <a:off x="446103" y="378171"/>
            <a:ext cx="609452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600" b="1" i="0" u="none" strike="noStrike" kern="0" cap="none" spc="0" normalizeH="0" baseline="0" noProof="0" dirty="0">
                <a:ln>
                  <a:noFill/>
                </a:ln>
                <a:solidFill>
                  <a:srgbClr val="A7D86D"/>
                </a:solidFill>
                <a:effectLst/>
                <a:uLnTx/>
                <a:uFillTx/>
                <a:latin typeface="Poppins"/>
                <a:cs typeface="Poppins"/>
                <a:sym typeface="Poppins"/>
              </a:rPr>
              <a:t>What we learned </a:t>
            </a:r>
            <a:endParaRPr kumimoji="0" lang="zh-CN" altLang="en-US"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 name="文本框 5">
            <a:extLst>
              <a:ext uri="{FF2B5EF4-FFF2-40B4-BE49-F238E27FC236}">
                <a16:creationId xmlns:a16="http://schemas.microsoft.com/office/drawing/2014/main" id="{3A914468-7B07-4D78-9964-3E46D207EBF6}"/>
              </a:ext>
            </a:extLst>
          </p:cNvPr>
          <p:cNvSpPr txBox="1"/>
          <p:nvPr/>
        </p:nvSpPr>
        <p:spPr>
          <a:xfrm>
            <a:off x="579268" y="1214708"/>
            <a:ext cx="6094520" cy="3494290"/>
          </a:xfrm>
          <a:prstGeom prst="rect">
            <a:avLst/>
          </a:prstGeom>
          <a:noFill/>
        </p:spPr>
        <p:txBody>
          <a:bodyPr wrap="square" lIns="91440" tIns="45720" rIns="91440" bIns="45720" anchor="t">
            <a:spAutoFit/>
          </a:bodyPr>
          <a:lstStyle/>
          <a:p>
            <a:pPr marL="342900" marR="0" lvl="0" indent="-342900" algn="l" defTabSz="914400" rtl="0" eaLnBrk="1" fontAlgn="auto" latinLnBrk="0" hangingPunct="1">
              <a:lnSpc>
                <a:spcPct val="200000"/>
              </a:lnSpc>
              <a:spcBef>
                <a:spcPts val="800"/>
              </a:spcBef>
              <a:spcAft>
                <a:spcPts val="0"/>
              </a:spcAft>
              <a:buClr>
                <a:srgbClr val="000000"/>
              </a:buClr>
              <a:buSzTx/>
              <a:buFont typeface="Arial"/>
              <a:buChar char="•"/>
              <a:tabLst/>
              <a:defRPr/>
            </a:pPr>
            <a:r>
              <a:rPr lang="en-US" altLang="zh-CN" sz="1600" b="1">
                <a:solidFill>
                  <a:srgbClr val="65617D"/>
                </a:solidFill>
                <a:latin typeface="Poppins"/>
              </a:rPr>
              <a:t>How to design the mechanical part</a:t>
            </a:r>
            <a:endParaRPr lang="en-US" sz="1600"/>
          </a:p>
          <a:p>
            <a:pPr marL="342900" marR="0" lvl="0" indent="-342900" algn="l" defTabSz="914400" rtl="0" eaLnBrk="1" fontAlgn="auto" latinLnBrk="0" hangingPunct="1">
              <a:lnSpc>
                <a:spcPct val="200000"/>
              </a:lnSpc>
              <a:spcBef>
                <a:spcPts val="800"/>
              </a:spcBef>
              <a:spcAft>
                <a:spcPts val="0"/>
              </a:spcAft>
              <a:buClr>
                <a:srgbClr val="000000"/>
              </a:buClr>
              <a:buSzTx/>
              <a:buFont typeface="Arial"/>
              <a:buChar char="•"/>
              <a:tabLst/>
              <a:defRPr/>
            </a:pPr>
            <a:r>
              <a:rPr lang="en-US" altLang="zh-CN" sz="1600" b="1">
                <a:solidFill>
                  <a:srgbClr val="65617D"/>
                </a:solidFill>
                <a:latin typeface="Poppins"/>
              </a:rPr>
              <a:t>How</a:t>
            </a:r>
            <a:r>
              <a:rPr kumimoji="0" lang="en-US" altLang="zh-CN" sz="1600" b="1" i="0" u="none" strike="noStrike" kern="0" cap="none" spc="0" normalizeH="0" baseline="0" noProof="0">
                <a:ln>
                  <a:noFill/>
                </a:ln>
                <a:solidFill>
                  <a:srgbClr val="65617D"/>
                </a:solidFill>
                <a:effectLst/>
                <a:uLnTx/>
                <a:uFillTx/>
                <a:latin typeface="Poppins"/>
                <a:cs typeface="Arial"/>
                <a:sym typeface="Arial"/>
              </a:rPr>
              <a:t> to classify the waste using AI </a:t>
            </a:r>
            <a:endParaRPr lang="en-US" altLang="zh-CN" sz="1600" b="1" i="0" u="none" strike="noStrike" kern="0" cap="none" spc="0" normalizeH="0" baseline="0" noProof="0">
              <a:ln>
                <a:noFill/>
              </a:ln>
              <a:solidFill>
                <a:srgbClr val="65617D"/>
              </a:solidFill>
              <a:effectLst/>
              <a:uLnTx/>
              <a:uFillTx/>
              <a:latin typeface="Poppins"/>
              <a:cs typeface="Arial"/>
            </a:endParaRPr>
          </a:p>
          <a:p>
            <a:pPr marL="342900" marR="0" lvl="0" indent="-342900" algn="l" defTabSz="914400" rtl="0" eaLnBrk="1" fontAlgn="auto" latinLnBrk="0" hangingPunct="1">
              <a:lnSpc>
                <a:spcPct val="200000"/>
              </a:lnSpc>
              <a:spcBef>
                <a:spcPts val="800"/>
              </a:spcBef>
              <a:spcAft>
                <a:spcPts val="0"/>
              </a:spcAft>
              <a:buClr>
                <a:srgbClr val="000000"/>
              </a:buClr>
              <a:buSzTx/>
              <a:buFont typeface="Arial"/>
              <a:buChar char="•"/>
              <a:tabLst/>
              <a:defRPr/>
            </a:pPr>
            <a:r>
              <a:rPr kumimoji="0" lang="en-US" altLang="zh-CN" sz="1600" b="1" i="0" u="none" strike="noStrike" kern="0" cap="none" spc="0" normalizeH="0" baseline="0" noProof="0">
                <a:ln>
                  <a:noFill/>
                </a:ln>
                <a:solidFill>
                  <a:srgbClr val="65617D"/>
                </a:solidFill>
                <a:effectLst/>
                <a:uLnTx/>
                <a:uFillTx/>
                <a:latin typeface="Poppins"/>
                <a:cs typeface="Arial"/>
                <a:sym typeface="Arial"/>
              </a:rPr>
              <a:t>How to disposal the waste into different bins</a:t>
            </a:r>
            <a:endParaRPr lang="en-US" altLang="zh-CN" sz="1600" b="1" i="0" u="none" strike="noStrike" kern="0" cap="none" spc="0" normalizeH="0" baseline="0" noProof="0">
              <a:ln>
                <a:noFill/>
              </a:ln>
              <a:solidFill>
                <a:srgbClr val="65617D"/>
              </a:solidFill>
              <a:effectLst/>
              <a:uLnTx/>
              <a:uFillTx/>
              <a:latin typeface="Poppins"/>
              <a:cs typeface="Arial"/>
            </a:endParaRPr>
          </a:p>
          <a:p>
            <a:pPr marL="342900" marR="0" lvl="0" indent="-342900" algn="l" defTabSz="914400" rtl="0" eaLnBrk="1" fontAlgn="auto" latinLnBrk="0" hangingPunct="1">
              <a:lnSpc>
                <a:spcPct val="200000"/>
              </a:lnSpc>
              <a:spcBef>
                <a:spcPts val="800"/>
              </a:spcBef>
              <a:spcAft>
                <a:spcPts val="0"/>
              </a:spcAft>
              <a:buClr>
                <a:srgbClr val="000000"/>
              </a:buClr>
              <a:buSzTx/>
              <a:buFont typeface="Arial"/>
              <a:buChar char="•"/>
              <a:tabLst/>
              <a:defRPr/>
            </a:pPr>
            <a:r>
              <a:rPr kumimoji="0" lang="en-US" altLang="zh-CN" sz="1600" b="1" i="0" u="none" strike="noStrike" kern="0" cap="none" spc="0" normalizeH="0" baseline="0" noProof="0">
                <a:ln>
                  <a:noFill/>
                </a:ln>
                <a:solidFill>
                  <a:srgbClr val="65617D"/>
                </a:solidFill>
                <a:effectLst/>
                <a:uLnTx/>
                <a:uFillTx/>
                <a:latin typeface="Poppins"/>
                <a:cs typeface="Arial"/>
                <a:sym typeface="Arial"/>
              </a:rPr>
              <a:t>How to do Market analysis </a:t>
            </a:r>
            <a:endParaRPr lang="en-US" altLang="zh-CN" sz="1600" b="1" i="0" u="none" strike="noStrike" kern="0" cap="none" spc="0" normalizeH="0" baseline="0" noProof="0">
              <a:ln>
                <a:noFill/>
              </a:ln>
              <a:solidFill>
                <a:srgbClr val="65617D"/>
              </a:solidFill>
              <a:effectLst/>
              <a:uLnTx/>
              <a:uFillTx/>
              <a:latin typeface="Poppins"/>
              <a:cs typeface="Arial"/>
            </a:endParaRPr>
          </a:p>
          <a:p>
            <a:pPr marL="342900" marR="0" lvl="0" indent="-342900" algn="l" defTabSz="914400" rtl="0" eaLnBrk="1" fontAlgn="auto" latinLnBrk="0" hangingPunct="1">
              <a:lnSpc>
                <a:spcPct val="200000"/>
              </a:lnSpc>
              <a:spcBef>
                <a:spcPts val="800"/>
              </a:spcBef>
              <a:spcAft>
                <a:spcPts val="0"/>
              </a:spcAft>
              <a:buClr>
                <a:srgbClr val="000000"/>
              </a:buClr>
              <a:buSzTx/>
              <a:buFont typeface="Arial"/>
              <a:buChar char="•"/>
              <a:tabLst/>
              <a:defRPr/>
            </a:pPr>
            <a:r>
              <a:rPr kumimoji="0" lang="en-US" altLang="zh-CN" sz="1600" b="1" i="0" u="none" strike="noStrike" kern="0" cap="none" spc="0" normalizeH="0" baseline="0" noProof="0">
                <a:ln>
                  <a:noFill/>
                </a:ln>
                <a:solidFill>
                  <a:srgbClr val="65617D"/>
                </a:solidFill>
                <a:effectLst/>
                <a:uLnTx/>
                <a:uFillTx/>
                <a:latin typeface="Poppins"/>
                <a:cs typeface="Arial"/>
                <a:sym typeface="Arial"/>
              </a:rPr>
              <a:t>Better Time management Skills</a:t>
            </a:r>
          </a:p>
          <a:p>
            <a:pPr marL="342900" indent="-342900">
              <a:lnSpc>
                <a:spcPct val="200000"/>
              </a:lnSpc>
              <a:spcBef>
                <a:spcPts val="800"/>
              </a:spcBef>
              <a:buFont typeface="Arial"/>
              <a:buChar char="•"/>
              <a:defRPr/>
            </a:pPr>
            <a:r>
              <a:rPr lang="en-US" altLang="zh-CN" sz="1600" b="1">
                <a:solidFill>
                  <a:srgbClr val="65617D"/>
                </a:solidFill>
                <a:latin typeface="Poppins"/>
              </a:rPr>
              <a:t>Communication skill</a:t>
            </a:r>
          </a:p>
        </p:txBody>
      </p:sp>
    </p:spTree>
    <p:extLst>
      <p:ext uri="{BB962C8B-B14F-4D97-AF65-F5344CB8AC3E}">
        <p14:creationId xmlns:p14="http://schemas.microsoft.com/office/powerpoint/2010/main" val="5199337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A7D86D"/>
        </a:solidFill>
        <a:effectLst/>
      </p:bgPr>
    </p:bg>
    <p:spTree>
      <p:nvGrpSpPr>
        <p:cNvPr id="1" name="Shape 263"/>
        <p:cNvGrpSpPr/>
        <p:nvPr/>
      </p:nvGrpSpPr>
      <p:grpSpPr>
        <a:xfrm>
          <a:off x="0" y="0"/>
          <a:ext cx="0" cy="0"/>
          <a:chOff x="0" y="0"/>
          <a:chExt cx="0" cy="0"/>
        </a:xfrm>
      </p:grpSpPr>
      <p:sp>
        <p:nvSpPr>
          <p:cNvPr id="265" name="Google Shape;265;p37"/>
          <p:cNvSpPr txBox="1">
            <a:spLocks noGrp="1"/>
          </p:cNvSpPr>
          <p:nvPr>
            <p:ph type="sldNum" idx="12"/>
          </p:nvPr>
        </p:nvSpPr>
        <p:spPr>
          <a:xfrm>
            <a:off x="11480800" y="8475133"/>
            <a:ext cx="3657600" cy="4869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38</a:t>
            </a:fld>
            <a:endParaRPr/>
          </a:p>
        </p:txBody>
      </p:sp>
      <p:sp>
        <p:nvSpPr>
          <p:cNvPr id="2" name="TextBox 1">
            <a:extLst>
              <a:ext uri="{FF2B5EF4-FFF2-40B4-BE49-F238E27FC236}">
                <a16:creationId xmlns:a16="http://schemas.microsoft.com/office/drawing/2014/main" id="{3BABAC36-C7F6-41DE-8931-154168810186}"/>
              </a:ext>
            </a:extLst>
          </p:cNvPr>
          <p:cNvSpPr txBox="1"/>
          <p:nvPr/>
        </p:nvSpPr>
        <p:spPr>
          <a:xfrm>
            <a:off x="3704095" y="2929179"/>
            <a:ext cx="4499673" cy="10002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900">
                <a:solidFill>
                  <a:schemeClr val="bg1"/>
                </a:solidFill>
                <a:latin typeface="Nunito"/>
              </a:rPr>
              <a:t>Conclusion </a:t>
            </a:r>
            <a:endParaRPr lang="en-US">
              <a:solidFill>
                <a:schemeClr val="bg1"/>
              </a:solidFill>
            </a:endParaRPr>
          </a:p>
        </p:txBody>
      </p:sp>
    </p:spTree>
    <p:extLst>
      <p:ext uri="{BB962C8B-B14F-4D97-AF65-F5344CB8AC3E}">
        <p14:creationId xmlns:p14="http://schemas.microsoft.com/office/powerpoint/2010/main" val="36400058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2095F75D-826B-458D-B395-7F52F441056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39</a:t>
            </a:fld>
            <a:endParaRPr lang="en-US"/>
          </a:p>
        </p:txBody>
      </p:sp>
      <p:sp>
        <p:nvSpPr>
          <p:cNvPr id="4" name="文本框 3">
            <a:extLst>
              <a:ext uri="{FF2B5EF4-FFF2-40B4-BE49-F238E27FC236}">
                <a16:creationId xmlns:a16="http://schemas.microsoft.com/office/drawing/2014/main" id="{7685097A-C62A-4A7C-BF52-04D5B254AFD4}"/>
              </a:ext>
            </a:extLst>
          </p:cNvPr>
          <p:cNvSpPr txBox="1"/>
          <p:nvPr/>
        </p:nvSpPr>
        <p:spPr>
          <a:xfrm>
            <a:off x="454981" y="262761"/>
            <a:ext cx="7792374" cy="646331"/>
          </a:xfrm>
          <a:prstGeom prst="rect">
            <a:avLst/>
          </a:prstGeom>
          <a:noFill/>
        </p:spPr>
        <p:txBody>
          <a:bodyPr wrap="square" lIns="91440" tIns="45720" rIns="91440" bIns="45720" anchor="t">
            <a:spAutoFit/>
          </a:bodyPr>
          <a:lstStyle/>
          <a:p>
            <a:pPr>
              <a:defRPr/>
            </a:pPr>
            <a:r>
              <a:rPr lang="en-US" altLang="zh-CN" sz="3600" b="1">
                <a:solidFill>
                  <a:srgbClr val="A7D86D"/>
                </a:solidFill>
                <a:latin typeface="Poppins"/>
                <a:cs typeface="Poppins"/>
              </a:rPr>
              <a:t>Conclusion</a:t>
            </a:r>
            <a:endParaRPr lang="en-US" altLang="zh-CN" sz="3600" b="1" i="0" u="none" strike="noStrike" kern="0" cap="none" spc="0" normalizeH="0" baseline="0" noProof="0">
              <a:ln>
                <a:noFill/>
              </a:ln>
              <a:solidFill>
                <a:srgbClr val="A7D86D"/>
              </a:solidFill>
              <a:effectLst/>
              <a:uLnTx/>
              <a:uFillTx/>
              <a:latin typeface="Poppins"/>
              <a:cs typeface="Poppins"/>
            </a:endParaRPr>
          </a:p>
        </p:txBody>
      </p:sp>
      <p:sp>
        <p:nvSpPr>
          <p:cNvPr id="6" name="文本框 5">
            <a:extLst>
              <a:ext uri="{FF2B5EF4-FFF2-40B4-BE49-F238E27FC236}">
                <a16:creationId xmlns:a16="http://schemas.microsoft.com/office/drawing/2014/main" id="{9876EA83-63E9-4595-8013-EB4E97BFA42A}"/>
              </a:ext>
            </a:extLst>
          </p:cNvPr>
          <p:cNvSpPr txBox="1"/>
          <p:nvPr/>
        </p:nvSpPr>
        <p:spPr>
          <a:xfrm>
            <a:off x="639974" y="1074810"/>
            <a:ext cx="8469909" cy="3262432"/>
          </a:xfrm>
          <a:prstGeom prst="rect">
            <a:avLst/>
          </a:prstGeom>
          <a:noFill/>
        </p:spPr>
        <p:txBody>
          <a:bodyPr wrap="square" lIns="91440" tIns="45720" rIns="91440" bIns="45720" rtlCol="0" anchor="t">
            <a:spAutoFit/>
          </a:bodyPr>
          <a:lstStyle/>
          <a:p>
            <a:pPr marL="285750" indent="-285750">
              <a:lnSpc>
                <a:spcPct val="200000"/>
              </a:lnSpc>
              <a:buFont typeface="Arial" panose="020B0604020202020204" pitchFamily="34" charset="0"/>
              <a:buChar char="•"/>
            </a:pPr>
            <a:r>
              <a:rPr lang="en-US" altLang="zh-CN" sz="1600">
                <a:solidFill>
                  <a:schemeClr val="tx1"/>
                </a:solidFill>
                <a:latin typeface="Poppins"/>
              </a:rPr>
              <a:t>Created a prototype for Sort-E, an automatic sorting system,  to make sorting recycle materials easier and quicker.</a:t>
            </a:r>
          </a:p>
          <a:p>
            <a:pPr marL="285750" indent="-285750">
              <a:lnSpc>
                <a:spcPct val="200000"/>
              </a:lnSpc>
              <a:buFont typeface="Arial" panose="020B0604020202020204" pitchFamily="34" charset="0"/>
              <a:buChar char="•"/>
            </a:pPr>
            <a:r>
              <a:rPr lang="en-US" altLang="zh-CN" sz="1600">
                <a:solidFill>
                  <a:schemeClr val="tx1"/>
                </a:solidFill>
                <a:latin typeface="Poppins"/>
              </a:rPr>
              <a:t>Apply AI model for image classification.</a:t>
            </a:r>
          </a:p>
          <a:p>
            <a:pPr marL="285750" indent="-285750">
              <a:lnSpc>
                <a:spcPct val="200000"/>
              </a:lnSpc>
              <a:buFont typeface="Arial" panose="020B0604020202020204" pitchFamily="34" charset="0"/>
              <a:buChar char="•"/>
            </a:pPr>
            <a:r>
              <a:rPr lang="en-US" altLang="zh-CN" sz="1600">
                <a:solidFill>
                  <a:schemeClr val="tx1"/>
                </a:solidFill>
                <a:latin typeface="Poppins"/>
              </a:rPr>
              <a:t>Worked extensively in modeling and design software (</a:t>
            </a:r>
            <a:r>
              <a:rPr lang="en-US" altLang="zh-CN" sz="1600" err="1">
                <a:solidFill>
                  <a:schemeClr val="tx1"/>
                </a:solidFill>
                <a:latin typeface="Poppins"/>
              </a:rPr>
              <a:t>SolidWork</a:t>
            </a:r>
            <a:r>
              <a:rPr lang="en-US" altLang="zh-CN" sz="1600">
                <a:solidFill>
                  <a:schemeClr val="tx1"/>
                </a:solidFill>
                <a:latin typeface="Poppins"/>
              </a:rPr>
              <a:t>, Figma)</a:t>
            </a:r>
          </a:p>
          <a:p>
            <a:pPr marL="285750" indent="-285750">
              <a:lnSpc>
                <a:spcPct val="200000"/>
              </a:lnSpc>
              <a:buFont typeface="Arial" panose="020B0604020202020204" pitchFamily="34" charset="0"/>
              <a:buChar char="•"/>
            </a:pPr>
            <a:endParaRPr lang="en-US" altLang="zh-CN" sz="1600">
              <a:solidFill>
                <a:schemeClr val="tx1"/>
              </a:solidFill>
              <a:latin typeface="Poppins"/>
            </a:endParaRPr>
          </a:p>
          <a:p>
            <a:pPr marL="285750" indent="-285750">
              <a:lnSpc>
                <a:spcPct val="200000"/>
              </a:lnSpc>
              <a:buFont typeface="Arial" panose="020B0604020202020204" pitchFamily="34" charset="0"/>
              <a:buChar char="•"/>
            </a:pPr>
            <a:endParaRPr lang="en-US" altLang="zh-CN" sz="1600">
              <a:solidFill>
                <a:srgbClr val="65617D"/>
              </a:solidFill>
              <a:latin typeface="Poppins"/>
            </a:endParaRPr>
          </a:p>
          <a:p>
            <a:pPr marL="285750" indent="-285750">
              <a:buFont typeface="Arial" panose="020B0604020202020204" pitchFamily="34" charset="0"/>
              <a:buChar char="•"/>
            </a:pPr>
            <a:endParaRPr lang="zh-CN" altLang="en-US"/>
          </a:p>
        </p:txBody>
      </p:sp>
    </p:spTree>
    <p:extLst>
      <p:ext uri="{BB962C8B-B14F-4D97-AF65-F5344CB8AC3E}">
        <p14:creationId xmlns:p14="http://schemas.microsoft.com/office/powerpoint/2010/main" val="2999526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A7D86D"/>
        </a:solidFill>
        <a:effectLst/>
      </p:bgPr>
    </p:bg>
    <p:spTree>
      <p:nvGrpSpPr>
        <p:cNvPr id="1" name="Shape 263"/>
        <p:cNvGrpSpPr/>
        <p:nvPr/>
      </p:nvGrpSpPr>
      <p:grpSpPr>
        <a:xfrm>
          <a:off x="0" y="0"/>
          <a:ext cx="0" cy="0"/>
          <a:chOff x="0" y="0"/>
          <a:chExt cx="0" cy="0"/>
        </a:xfrm>
      </p:grpSpPr>
      <p:sp>
        <p:nvSpPr>
          <p:cNvPr id="264" name="Google Shape;264;p37"/>
          <p:cNvSpPr txBox="1">
            <a:spLocks noGrp="1"/>
          </p:cNvSpPr>
          <p:nvPr>
            <p:ph type="ctrTitle" idx="4294967295"/>
          </p:nvPr>
        </p:nvSpPr>
        <p:spPr>
          <a:xfrm>
            <a:off x="3082243" y="2960145"/>
            <a:ext cx="6034378" cy="931500"/>
          </a:xfrm>
          <a:prstGeom prst="rect">
            <a:avLst/>
          </a:prstGeom>
          <a:noFill/>
          <a:ln>
            <a:noFill/>
          </a:ln>
        </p:spPr>
        <p:txBody>
          <a:bodyPr spcFirstLastPara="1" wrap="square" lIns="0" tIns="0" rIns="0" bIns="0" anchor="b" anchorCtr="0">
            <a:noAutofit/>
          </a:bodyPr>
          <a:lstStyle/>
          <a:p>
            <a:pPr>
              <a:lnSpc>
                <a:spcPct val="100000"/>
              </a:lnSpc>
            </a:pPr>
            <a:r>
              <a:rPr lang="en-US" sz="5900" dirty="0">
                <a:solidFill>
                  <a:srgbClr val="FFFFFF"/>
                </a:solidFill>
                <a:latin typeface="Nunito"/>
                <a:sym typeface="Nunito"/>
              </a:rPr>
              <a:t>System Overview</a:t>
            </a:r>
            <a:endParaRPr lang="zh-CN" altLang="en-US"/>
          </a:p>
        </p:txBody>
      </p:sp>
      <p:sp>
        <p:nvSpPr>
          <p:cNvPr id="265" name="Google Shape;265;p37"/>
          <p:cNvSpPr txBox="1">
            <a:spLocks noGrp="1"/>
          </p:cNvSpPr>
          <p:nvPr>
            <p:ph type="sldNum" idx="12"/>
          </p:nvPr>
        </p:nvSpPr>
        <p:spPr>
          <a:xfrm>
            <a:off x="11480800" y="8475133"/>
            <a:ext cx="3657600" cy="4869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extLst>
      <p:ext uri="{BB962C8B-B14F-4D97-AF65-F5344CB8AC3E}">
        <p14:creationId xmlns:p14="http://schemas.microsoft.com/office/powerpoint/2010/main" val="33632133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A7D86D"/>
        </a:solidFill>
        <a:effectLst/>
      </p:bgPr>
    </p:bg>
    <p:spTree>
      <p:nvGrpSpPr>
        <p:cNvPr id="1" name="Shape 263"/>
        <p:cNvGrpSpPr/>
        <p:nvPr/>
      </p:nvGrpSpPr>
      <p:grpSpPr>
        <a:xfrm>
          <a:off x="0" y="0"/>
          <a:ext cx="0" cy="0"/>
          <a:chOff x="0" y="0"/>
          <a:chExt cx="0" cy="0"/>
        </a:xfrm>
      </p:grpSpPr>
      <p:sp>
        <p:nvSpPr>
          <p:cNvPr id="265" name="Google Shape;265;p37"/>
          <p:cNvSpPr txBox="1">
            <a:spLocks noGrp="1"/>
          </p:cNvSpPr>
          <p:nvPr>
            <p:ph type="sldNum" idx="12"/>
          </p:nvPr>
        </p:nvSpPr>
        <p:spPr>
          <a:xfrm>
            <a:off x="11480800" y="8475133"/>
            <a:ext cx="3657600" cy="4869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40</a:t>
            </a:fld>
            <a:endParaRPr/>
          </a:p>
        </p:txBody>
      </p:sp>
      <p:sp>
        <p:nvSpPr>
          <p:cNvPr id="2" name="TextBox 1">
            <a:extLst>
              <a:ext uri="{FF2B5EF4-FFF2-40B4-BE49-F238E27FC236}">
                <a16:creationId xmlns:a16="http://schemas.microsoft.com/office/drawing/2014/main" id="{3BABAC36-C7F6-41DE-8931-154168810186}"/>
              </a:ext>
            </a:extLst>
          </p:cNvPr>
          <p:cNvSpPr txBox="1"/>
          <p:nvPr/>
        </p:nvSpPr>
        <p:spPr>
          <a:xfrm>
            <a:off x="3704095" y="2929179"/>
            <a:ext cx="4499673" cy="10002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900" dirty="0">
                <a:solidFill>
                  <a:schemeClr val="bg1"/>
                </a:solidFill>
                <a:latin typeface="Nunito"/>
              </a:rPr>
              <a:t>Future Plans</a:t>
            </a:r>
          </a:p>
        </p:txBody>
      </p:sp>
    </p:spTree>
    <p:extLst>
      <p:ext uri="{BB962C8B-B14F-4D97-AF65-F5344CB8AC3E}">
        <p14:creationId xmlns:p14="http://schemas.microsoft.com/office/powerpoint/2010/main" val="18446117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2095F75D-826B-458D-B395-7F52F441056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41</a:t>
            </a:fld>
            <a:endParaRPr lang="en-US"/>
          </a:p>
        </p:txBody>
      </p:sp>
      <p:sp>
        <p:nvSpPr>
          <p:cNvPr id="4" name="文本框 3">
            <a:extLst>
              <a:ext uri="{FF2B5EF4-FFF2-40B4-BE49-F238E27FC236}">
                <a16:creationId xmlns:a16="http://schemas.microsoft.com/office/drawing/2014/main" id="{7685097A-C62A-4A7C-BF52-04D5B254AFD4}"/>
              </a:ext>
            </a:extLst>
          </p:cNvPr>
          <p:cNvSpPr txBox="1"/>
          <p:nvPr/>
        </p:nvSpPr>
        <p:spPr>
          <a:xfrm>
            <a:off x="454981" y="262761"/>
            <a:ext cx="7792374" cy="646331"/>
          </a:xfrm>
          <a:prstGeom prst="rect">
            <a:avLst/>
          </a:prstGeom>
          <a:noFill/>
        </p:spPr>
        <p:txBody>
          <a:bodyPr wrap="square" lIns="91440" tIns="45720" rIns="91440" bIns="45720" anchor="t">
            <a:spAutoFit/>
          </a:bodyPr>
          <a:lstStyle/>
          <a:p>
            <a:pPr>
              <a:defRPr/>
            </a:pPr>
            <a:r>
              <a:rPr lang="en-US" altLang="zh-CN" sz="3600" b="1">
                <a:solidFill>
                  <a:srgbClr val="A7D86D"/>
                </a:solidFill>
                <a:latin typeface="Poppins"/>
                <a:cs typeface="Poppins"/>
              </a:rPr>
              <a:t>In Future (If Continue)</a:t>
            </a:r>
            <a:endParaRPr lang="en-US" altLang="zh-CN" sz="3600" b="1" i="0" u="none" strike="noStrike" kern="0" cap="none" spc="0" normalizeH="0" baseline="0" noProof="0">
              <a:ln>
                <a:noFill/>
              </a:ln>
              <a:solidFill>
                <a:srgbClr val="A7D86D"/>
              </a:solidFill>
              <a:effectLst/>
              <a:uLnTx/>
              <a:uFillTx/>
              <a:latin typeface="Poppins"/>
              <a:cs typeface="Poppins"/>
            </a:endParaRPr>
          </a:p>
        </p:txBody>
      </p:sp>
      <p:sp>
        <p:nvSpPr>
          <p:cNvPr id="6" name="文本框 5">
            <a:extLst>
              <a:ext uri="{FF2B5EF4-FFF2-40B4-BE49-F238E27FC236}">
                <a16:creationId xmlns:a16="http://schemas.microsoft.com/office/drawing/2014/main" id="{9876EA83-63E9-4595-8013-EB4E97BFA42A}"/>
              </a:ext>
            </a:extLst>
          </p:cNvPr>
          <p:cNvSpPr txBox="1"/>
          <p:nvPr/>
        </p:nvSpPr>
        <p:spPr>
          <a:xfrm>
            <a:off x="639974" y="1074810"/>
            <a:ext cx="8469909" cy="3754874"/>
          </a:xfrm>
          <a:prstGeom prst="rect">
            <a:avLst/>
          </a:prstGeom>
          <a:noFill/>
        </p:spPr>
        <p:txBody>
          <a:bodyPr wrap="square" lIns="91440" tIns="45720" rIns="91440" bIns="45720" rtlCol="0" anchor="t">
            <a:spAutoFit/>
          </a:bodyPr>
          <a:lstStyle/>
          <a:p>
            <a:pPr marL="285750" indent="-285750">
              <a:lnSpc>
                <a:spcPct val="200000"/>
              </a:lnSpc>
              <a:buFont typeface="Arial" panose="020B0604020202020204" pitchFamily="34" charset="0"/>
              <a:buChar char="•"/>
            </a:pPr>
            <a:r>
              <a:rPr lang="en-US" altLang="zh-CN" sz="1600">
                <a:solidFill>
                  <a:schemeClr val="tx1"/>
                </a:solidFill>
                <a:latin typeface="Poppins"/>
              </a:rPr>
              <a:t>Improve the waste disposal mechanism</a:t>
            </a:r>
            <a:endParaRPr lang="en-US" sz="1600">
              <a:solidFill>
                <a:schemeClr val="tx1"/>
              </a:solidFill>
            </a:endParaRPr>
          </a:p>
          <a:p>
            <a:pPr marL="285750" indent="-285750">
              <a:lnSpc>
                <a:spcPct val="200000"/>
              </a:lnSpc>
              <a:buFont typeface="Arial" panose="020B0604020202020204" pitchFamily="34" charset="0"/>
              <a:buChar char="•"/>
            </a:pPr>
            <a:r>
              <a:rPr lang="en-US" altLang="zh-CN" sz="1600">
                <a:solidFill>
                  <a:schemeClr val="tx1"/>
                </a:solidFill>
                <a:latin typeface="Poppins"/>
              </a:rPr>
              <a:t>Better GUI</a:t>
            </a:r>
          </a:p>
          <a:p>
            <a:pPr marL="285750" indent="-285750">
              <a:lnSpc>
                <a:spcPct val="200000"/>
              </a:lnSpc>
              <a:buFont typeface="Arial" panose="020B0604020202020204" pitchFamily="34" charset="0"/>
              <a:buChar char="•"/>
            </a:pPr>
            <a:r>
              <a:rPr lang="en-US" altLang="zh-CN" sz="1600">
                <a:solidFill>
                  <a:schemeClr val="tx1"/>
                </a:solidFill>
                <a:latin typeface="Poppins"/>
              </a:rPr>
              <a:t>Connect Sort-E with </a:t>
            </a:r>
            <a:r>
              <a:rPr lang="en-US" altLang="zh-CN" sz="1600" err="1">
                <a:solidFill>
                  <a:schemeClr val="tx1"/>
                </a:solidFill>
                <a:latin typeface="Poppins"/>
              </a:rPr>
              <a:t>WiFi</a:t>
            </a:r>
            <a:r>
              <a:rPr lang="en-US" altLang="zh-CN" sz="1600">
                <a:solidFill>
                  <a:schemeClr val="tx1"/>
                </a:solidFill>
                <a:latin typeface="Poppins"/>
              </a:rPr>
              <a:t> </a:t>
            </a:r>
          </a:p>
          <a:p>
            <a:pPr marL="285750" indent="-285750">
              <a:lnSpc>
                <a:spcPct val="200000"/>
              </a:lnSpc>
              <a:buFont typeface="Arial" panose="020B0604020202020204" pitchFamily="34" charset="0"/>
              <a:buChar char="•"/>
            </a:pPr>
            <a:r>
              <a:rPr lang="en-US" altLang="zh-CN" sz="1600">
                <a:solidFill>
                  <a:schemeClr val="tx1"/>
                </a:solidFill>
                <a:latin typeface="Poppins"/>
              </a:rPr>
              <a:t>Set up a database for the AI model </a:t>
            </a:r>
          </a:p>
          <a:p>
            <a:pPr marL="285750" indent="-285750">
              <a:lnSpc>
                <a:spcPct val="200000"/>
              </a:lnSpc>
              <a:buFont typeface="Arial" panose="020B0604020202020204" pitchFamily="34" charset="0"/>
              <a:buChar char="•"/>
            </a:pPr>
            <a:r>
              <a:rPr lang="en-US" altLang="zh-CN" sz="1600">
                <a:solidFill>
                  <a:schemeClr val="tx1"/>
                </a:solidFill>
                <a:latin typeface="Poppins"/>
              </a:rPr>
              <a:t>Use better materials for the frame and enclosure</a:t>
            </a:r>
          </a:p>
          <a:p>
            <a:pPr marL="285750" indent="-285750">
              <a:lnSpc>
                <a:spcPct val="200000"/>
              </a:lnSpc>
              <a:buFont typeface="Arial" panose="020B0604020202020204" pitchFamily="34" charset="0"/>
              <a:buChar char="•"/>
            </a:pPr>
            <a:r>
              <a:rPr lang="en-US" altLang="zh-CN" sz="1600">
                <a:solidFill>
                  <a:schemeClr val="tx1"/>
                </a:solidFill>
                <a:latin typeface="Poppins"/>
              </a:rPr>
              <a:t>Shortening the sorting time by improving the software and hardware system</a:t>
            </a:r>
          </a:p>
          <a:p>
            <a:pPr marL="285750" indent="-285750">
              <a:lnSpc>
                <a:spcPct val="200000"/>
              </a:lnSpc>
              <a:buFont typeface="Arial" panose="020B0604020202020204" pitchFamily="34" charset="0"/>
              <a:buChar char="•"/>
            </a:pPr>
            <a:r>
              <a:rPr lang="en-US" altLang="zh-CN" sz="1600">
                <a:solidFill>
                  <a:schemeClr val="tx1"/>
                </a:solidFill>
                <a:latin typeface="Poppins"/>
              </a:rPr>
              <a:t>Find findings </a:t>
            </a:r>
          </a:p>
          <a:p>
            <a:pPr marL="285750" indent="-285750">
              <a:buFont typeface="Arial" panose="020B0604020202020204" pitchFamily="34" charset="0"/>
              <a:buChar char="•"/>
            </a:pPr>
            <a:endParaRPr lang="zh-CN" altLang="en-US"/>
          </a:p>
        </p:txBody>
      </p:sp>
    </p:spTree>
    <p:extLst>
      <p:ext uri="{BB962C8B-B14F-4D97-AF65-F5344CB8AC3E}">
        <p14:creationId xmlns:p14="http://schemas.microsoft.com/office/powerpoint/2010/main" val="29219007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43"/>
          <p:cNvSpPr txBox="1">
            <a:spLocks noGrp="1"/>
          </p:cNvSpPr>
          <p:nvPr>
            <p:ph type="title"/>
          </p:nvPr>
        </p:nvSpPr>
        <p:spPr>
          <a:xfrm>
            <a:off x="4453350" y="3001200"/>
            <a:ext cx="3285300" cy="8556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a:t>Question?</a:t>
            </a:r>
            <a:endParaRPr/>
          </a:p>
        </p:txBody>
      </p:sp>
      <p:sp>
        <p:nvSpPr>
          <p:cNvPr id="324" name="Google Shape;324;p43"/>
          <p:cNvSpPr txBox="1">
            <a:spLocks noGrp="1"/>
          </p:cNvSpPr>
          <p:nvPr>
            <p:ph type="sldNum" idx="12"/>
          </p:nvPr>
        </p:nvSpPr>
        <p:spPr>
          <a:xfrm>
            <a:off x="11307445" y="6333135"/>
            <a:ext cx="731700" cy="524700"/>
          </a:xfrm>
          <a:prstGeom prst="rect">
            <a:avLst/>
          </a:prstGeom>
        </p:spPr>
        <p:txBody>
          <a:bodyPr spcFirstLastPara="1" wrap="square" lIns="0" tIns="0" rIns="0" bIns="0" anchor="ctr" anchorCtr="0">
            <a:noAutofit/>
          </a:bodyPr>
          <a:lstStyle/>
          <a:p>
            <a:pPr marL="0" lvl="0" indent="0" algn="r" rtl="0">
              <a:spcBef>
                <a:spcPts val="0"/>
              </a:spcBef>
              <a:spcAft>
                <a:spcPts val="0"/>
              </a:spcAft>
              <a:buClr>
                <a:schemeClr val="dk2"/>
              </a:buClr>
              <a:buSzPts val="1733"/>
              <a:buFont typeface="Poppins"/>
              <a:buNone/>
            </a:pPr>
            <a:fld id="{00000000-1234-1234-1234-123412341234}" type="slidenum">
              <a:rPr lang="en-US"/>
              <a:t>42</a:t>
            </a:fld>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44"/>
          <p:cNvSpPr txBox="1">
            <a:spLocks noGrp="1"/>
          </p:cNvSpPr>
          <p:nvPr>
            <p:ph type="title"/>
          </p:nvPr>
        </p:nvSpPr>
        <p:spPr>
          <a:xfrm>
            <a:off x="4308900" y="3001200"/>
            <a:ext cx="3574200" cy="8556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a:t>Thank you</a:t>
            </a:r>
            <a:endParaRPr/>
          </a:p>
        </p:txBody>
      </p:sp>
      <p:sp>
        <p:nvSpPr>
          <p:cNvPr id="331" name="Google Shape;331;p44"/>
          <p:cNvSpPr txBox="1">
            <a:spLocks noGrp="1"/>
          </p:cNvSpPr>
          <p:nvPr>
            <p:ph type="sldNum" idx="12"/>
          </p:nvPr>
        </p:nvSpPr>
        <p:spPr>
          <a:xfrm>
            <a:off x="11307445" y="6333135"/>
            <a:ext cx="731700" cy="524700"/>
          </a:xfrm>
          <a:prstGeom prst="rect">
            <a:avLst/>
          </a:prstGeom>
        </p:spPr>
        <p:txBody>
          <a:bodyPr spcFirstLastPara="1" wrap="square" lIns="0" tIns="0" rIns="0" bIns="0" anchor="ctr" anchorCtr="0">
            <a:noAutofit/>
          </a:bodyPr>
          <a:lstStyle/>
          <a:p>
            <a:pPr marL="0" lvl="0" indent="0" algn="r" rtl="0">
              <a:spcBef>
                <a:spcPts val="0"/>
              </a:spcBef>
              <a:spcAft>
                <a:spcPts val="0"/>
              </a:spcAft>
              <a:buClr>
                <a:schemeClr val="dk2"/>
              </a:buClr>
              <a:buSzPts val="1733"/>
              <a:buFont typeface="Poppins"/>
              <a:buNone/>
            </a:pPr>
            <a:fld id="{00000000-1234-1234-1234-123412341234}" type="slidenum">
              <a:rPr lang="en-US"/>
              <a:t>43</a:t>
            </a:fld>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E0A67-134B-4B52-8816-DFA7F74E7E79}"/>
              </a:ext>
            </a:extLst>
          </p:cNvPr>
          <p:cNvSpPr>
            <a:spLocks noGrp="1"/>
          </p:cNvSpPr>
          <p:nvPr>
            <p:ph type="title"/>
          </p:nvPr>
        </p:nvSpPr>
        <p:spPr>
          <a:xfrm>
            <a:off x="493363" y="488165"/>
            <a:ext cx="8400400" cy="820319"/>
          </a:xfrm>
        </p:spPr>
        <p:txBody>
          <a:bodyPr/>
          <a:lstStyle/>
          <a:p>
            <a:r>
              <a:rPr lang="en-US" dirty="0"/>
              <a:t>Appendix: Video</a:t>
            </a:r>
          </a:p>
        </p:txBody>
      </p:sp>
      <p:sp>
        <p:nvSpPr>
          <p:cNvPr id="4" name="Text Placeholder 3">
            <a:extLst>
              <a:ext uri="{FF2B5EF4-FFF2-40B4-BE49-F238E27FC236}">
                <a16:creationId xmlns:a16="http://schemas.microsoft.com/office/drawing/2014/main" id="{AC2C4639-2500-45D6-BBC7-AAF056CAB7D7}"/>
              </a:ext>
            </a:extLst>
          </p:cNvPr>
          <p:cNvSpPr>
            <a:spLocks noGrp="1"/>
          </p:cNvSpPr>
          <p:nvPr>
            <p:ph type="body" idx="2"/>
          </p:nvPr>
        </p:nvSpPr>
        <p:spPr>
          <a:xfrm>
            <a:off x="364088" y="1911111"/>
            <a:ext cx="10264595" cy="4069980"/>
          </a:xfrm>
        </p:spPr>
        <p:txBody>
          <a:bodyPr/>
          <a:lstStyle/>
          <a:p>
            <a:r>
              <a:rPr lang="en-US" sz="2100">
                <a:hlinkClick r:id="rId2"/>
              </a:rPr>
              <a:t>https://drive.google.com/file/d/1rcXGysB8XtqbEj78r1R6dZgYPDLBm86q/view?usp=sharing</a:t>
            </a:r>
            <a:endParaRPr lang="en-US" sz="2100"/>
          </a:p>
          <a:p>
            <a:pPr>
              <a:lnSpc>
                <a:spcPct val="114999"/>
              </a:lnSpc>
            </a:pPr>
            <a:r>
              <a:rPr lang="en-US" sz="2100"/>
              <a:t>https://drive.google.com/file/d/10vqDDDPL7hCzdulvSUcw4pdrxiLCTd_f/view?usp=sharing</a:t>
            </a:r>
          </a:p>
          <a:p>
            <a:pPr>
              <a:lnSpc>
                <a:spcPct val="114999"/>
              </a:lnSpc>
            </a:pPr>
            <a:endParaRPr lang="en-US" sz="2100"/>
          </a:p>
        </p:txBody>
      </p:sp>
      <p:sp>
        <p:nvSpPr>
          <p:cNvPr id="6" name="Slide Number Placeholder 5">
            <a:extLst>
              <a:ext uri="{FF2B5EF4-FFF2-40B4-BE49-F238E27FC236}">
                <a16:creationId xmlns:a16="http://schemas.microsoft.com/office/drawing/2014/main" id="{2F7A54F4-C75C-4F8B-9875-9DC11F06635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44</a:t>
            </a:fld>
            <a:endParaRPr lang="en-US"/>
          </a:p>
        </p:txBody>
      </p:sp>
    </p:spTree>
    <p:extLst>
      <p:ext uri="{BB962C8B-B14F-4D97-AF65-F5344CB8AC3E}">
        <p14:creationId xmlns:p14="http://schemas.microsoft.com/office/powerpoint/2010/main" val="599309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2675A08A-71FB-4ABF-99CB-D3075EE0F27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atin typeface="Poppins"/>
                <a:cs typeface="Poppins"/>
              </a:rPr>
              <a:t>5</a:t>
            </a:fld>
            <a:endParaRPr lang="en-US">
              <a:latin typeface="Poppins"/>
              <a:cs typeface="Poppins"/>
            </a:endParaRPr>
          </a:p>
        </p:txBody>
      </p:sp>
      <p:sp>
        <p:nvSpPr>
          <p:cNvPr id="4" name="文本框 3">
            <a:extLst>
              <a:ext uri="{FF2B5EF4-FFF2-40B4-BE49-F238E27FC236}">
                <a16:creationId xmlns:a16="http://schemas.microsoft.com/office/drawing/2014/main" id="{B0931D43-9D93-41AC-8AE2-FF5CEF474755}"/>
              </a:ext>
            </a:extLst>
          </p:cNvPr>
          <p:cNvSpPr txBox="1"/>
          <p:nvPr/>
        </p:nvSpPr>
        <p:spPr>
          <a:xfrm>
            <a:off x="445477" y="456420"/>
            <a:ext cx="6961909" cy="646331"/>
          </a:xfrm>
          <a:prstGeom prst="rect">
            <a:avLst/>
          </a:prstGeom>
          <a:noFill/>
        </p:spPr>
        <p:txBody>
          <a:bodyPr wrap="square" lIns="91440" tIns="45720" rIns="91440" bIns="45720" anchor="t">
            <a:spAutoFit/>
          </a:bodyPr>
          <a:lstStyle/>
          <a:p>
            <a:r>
              <a:rPr lang="en-US" altLang="zh-CN" sz="3600" b="1">
                <a:solidFill>
                  <a:srgbClr val="A7D86D"/>
                </a:solidFill>
                <a:latin typeface="Poppins"/>
                <a:cs typeface="Poppins"/>
                <a:sym typeface="Poppins"/>
              </a:rPr>
              <a:t>System Overview</a:t>
            </a:r>
            <a:endParaRPr lang="zh-CN">
              <a:latin typeface="Poppins"/>
              <a:cs typeface="Poppins"/>
            </a:endParaRPr>
          </a:p>
        </p:txBody>
      </p:sp>
      <p:sp>
        <p:nvSpPr>
          <p:cNvPr id="5" name="矩形: 圆角 4">
            <a:extLst>
              <a:ext uri="{FF2B5EF4-FFF2-40B4-BE49-F238E27FC236}">
                <a16:creationId xmlns:a16="http://schemas.microsoft.com/office/drawing/2014/main" id="{A2F4D9D5-B059-44AC-8F52-509890EDECC1}"/>
              </a:ext>
            </a:extLst>
          </p:cNvPr>
          <p:cNvSpPr/>
          <p:nvPr/>
        </p:nvSpPr>
        <p:spPr>
          <a:xfrm>
            <a:off x="1309254" y="1551708"/>
            <a:ext cx="1411430" cy="7360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Poppins"/>
                <a:ea typeface="宋体"/>
                <a:cs typeface="Poppins"/>
              </a:rPr>
              <a:t>Camera</a:t>
            </a:r>
            <a:endParaRPr lang="zh-CN" altLang="en-US">
              <a:latin typeface="Poppins"/>
              <a:cs typeface="Poppins"/>
            </a:endParaRPr>
          </a:p>
        </p:txBody>
      </p:sp>
      <p:sp>
        <p:nvSpPr>
          <p:cNvPr id="7" name="矩形: 圆角 6">
            <a:extLst>
              <a:ext uri="{FF2B5EF4-FFF2-40B4-BE49-F238E27FC236}">
                <a16:creationId xmlns:a16="http://schemas.microsoft.com/office/drawing/2014/main" id="{1F9FDC6F-9221-455B-9BD6-560DAB6A8FBF}"/>
              </a:ext>
            </a:extLst>
          </p:cNvPr>
          <p:cNvSpPr/>
          <p:nvPr/>
        </p:nvSpPr>
        <p:spPr>
          <a:xfrm>
            <a:off x="1309253" y="2694707"/>
            <a:ext cx="1411430" cy="7360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zh-CN" altLang="en-US">
                <a:latin typeface="Poppins"/>
                <a:ea typeface="宋体"/>
                <a:cs typeface="Poppins"/>
              </a:rPr>
              <a:t>Sensor</a:t>
            </a:r>
            <a:endParaRPr lang="zh-CN" altLang="en-US">
              <a:latin typeface="Poppins"/>
              <a:cs typeface="Poppins"/>
            </a:endParaRPr>
          </a:p>
        </p:txBody>
      </p:sp>
      <p:cxnSp>
        <p:nvCxnSpPr>
          <p:cNvPr id="8" name="直接箭头连接符 7">
            <a:extLst>
              <a:ext uri="{FF2B5EF4-FFF2-40B4-BE49-F238E27FC236}">
                <a16:creationId xmlns:a16="http://schemas.microsoft.com/office/drawing/2014/main" id="{EEFF5F4A-F372-41D9-A22C-EDA8C919D121}"/>
              </a:ext>
            </a:extLst>
          </p:cNvPr>
          <p:cNvCxnSpPr/>
          <p:nvPr/>
        </p:nvCxnSpPr>
        <p:spPr>
          <a:xfrm>
            <a:off x="2738004" y="1889414"/>
            <a:ext cx="862445" cy="42949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直接箭头连接符 9">
            <a:extLst>
              <a:ext uri="{FF2B5EF4-FFF2-40B4-BE49-F238E27FC236}">
                <a16:creationId xmlns:a16="http://schemas.microsoft.com/office/drawing/2014/main" id="{AC976FC8-A24D-4F1F-BF1A-5DA0E5B5FB67}"/>
              </a:ext>
            </a:extLst>
          </p:cNvPr>
          <p:cNvCxnSpPr/>
          <p:nvPr/>
        </p:nvCxnSpPr>
        <p:spPr>
          <a:xfrm flipV="1">
            <a:off x="2742334" y="2660939"/>
            <a:ext cx="871104" cy="43641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1" name="矩形: 圆角 10">
            <a:extLst>
              <a:ext uri="{FF2B5EF4-FFF2-40B4-BE49-F238E27FC236}">
                <a16:creationId xmlns:a16="http://schemas.microsoft.com/office/drawing/2014/main" id="{4E44AE8D-BA05-454A-B306-278936E5D2B8}"/>
              </a:ext>
            </a:extLst>
          </p:cNvPr>
          <p:cNvSpPr/>
          <p:nvPr/>
        </p:nvSpPr>
        <p:spPr>
          <a:xfrm>
            <a:off x="5353048" y="1551707"/>
            <a:ext cx="1411430" cy="7360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zh-CN" altLang="en-US">
                <a:latin typeface="Poppins"/>
                <a:ea typeface="宋体"/>
                <a:cs typeface="Poppins"/>
              </a:rPr>
              <a:t>Mechanism</a:t>
            </a:r>
            <a:endParaRPr lang="zh-CN" altLang="en-US">
              <a:latin typeface="Poppins"/>
              <a:cs typeface="Poppins"/>
            </a:endParaRPr>
          </a:p>
        </p:txBody>
      </p:sp>
      <p:sp>
        <p:nvSpPr>
          <p:cNvPr id="12" name="椭圆 11">
            <a:extLst>
              <a:ext uri="{FF2B5EF4-FFF2-40B4-BE49-F238E27FC236}">
                <a16:creationId xmlns:a16="http://schemas.microsoft.com/office/drawing/2014/main" id="{0FCC73FD-12D6-4F67-AD54-362FE0CE26C6}"/>
              </a:ext>
            </a:extLst>
          </p:cNvPr>
          <p:cNvSpPr/>
          <p:nvPr/>
        </p:nvSpPr>
        <p:spPr>
          <a:xfrm>
            <a:off x="3577935" y="2036617"/>
            <a:ext cx="917863" cy="9178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Poppins"/>
                <a:ea typeface="宋体"/>
                <a:cs typeface="Poppins"/>
              </a:rPr>
              <a:t>R</a:t>
            </a:r>
            <a:r>
              <a:rPr lang="en-US" altLang="zh-CN" dirty="0">
                <a:latin typeface="Poppins"/>
                <a:ea typeface="宋体"/>
                <a:cs typeface="Poppins"/>
              </a:rPr>
              <a:t>asp</a:t>
            </a:r>
          </a:p>
          <a:p>
            <a:pPr algn="ctr"/>
            <a:r>
              <a:rPr lang="zh-CN" altLang="en-US" dirty="0">
                <a:latin typeface="Poppins"/>
                <a:ea typeface="宋体"/>
                <a:cs typeface="Poppins"/>
              </a:rPr>
              <a:t>Pi </a:t>
            </a:r>
            <a:r>
              <a:rPr lang="en-US" altLang="zh-CN" dirty="0">
                <a:latin typeface="Poppins"/>
                <a:ea typeface="宋体"/>
                <a:cs typeface="Poppins"/>
              </a:rPr>
              <a:t>4</a:t>
            </a:r>
            <a:endParaRPr lang="zh-CN" altLang="en-US" dirty="0">
              <a:latin typeface="Poppins"/>
              <a:cs typeface="Poppins"/>
            </a:endParaRPr>
          </a:p>
        </p:txBody>
      </p:sp>
      <p:cxnSp>
        <p:nvCxnSpPr>
          <p:cNvPr id="13" name="直接箭头连接符 12">
            <a:extLst>
              <a:ext uri="{FF2B5EF4-FFF2-40B4-BE49-F238E27FC236}">
                <a16:creationId xmlns:a16="http://schemas.microsoft.com/office/drawing/2014/main" id="{20464551-2560-46A0-9E2E-71E3C2CB8CD4}"/>
              </a:ext>
            </a:extLst>
          </p:cNvPr>
          <p:cNvCxnSpPr>
            <a:cxnSpLocks/>
          </p:cNvCxnSpPr>
          <p:nvPr/>
        </p:nvCxnSpPr>
        <p:spPr>
          <a:xfrm flipV="1">
            <a:off x="4465495" y="1872961"/>
            <a:ext cx="871103" cy="43641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4" name="矩形: 圆角 13">
            <a:extLst>
              <a:ext uri="{FF2B5EF4-FFF2-40B4-BE49-F238E27FC236}">
                <a16:creationId xmlns:a16="http://schemas.microsoft.com/office/drawing/2014/main" id="{71725731-C55F-4E0B-B5ED-8FD55F146ECC}"/>
              </a:ext>
            </a:extLst>
          </p:cNvPr>
          <p:cNvSpPr/>
          <p:nvPr/>
        </p:nvSpPr>
        <p:spPr>
          <a:xfrm>
            <a:off x="5353048" y="2694706"/>
            <a:ext cx="1411430" cy="7360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zh-CN" altLang="en-US">
                <a:latin typeface="Poppins"/>
                <a:ea typeface="宋体"/>
                <a:cs typeface="Poppins"/>
              </a:rPr>
              <a:t>Screen</a:t>
            </a:r>
            <a:endParaRPr lang="zh-CN">
              <a:latin typeface="Poppins"/>
              <a:cs typeface="Poppins"/>
            </a:endParaRPr>
          </a:p>
        </p:txBody>
      </p:sp>
      <p:cxnSp>
        <p:nvCxnSpPr>
          <p:cNvPr id="15" name="直接箭头连接符 14">
            <a:extLst>
              <a:ext uri="{FF2B5EF4-FFF2-40B4-BE49-F238E27FC236}">
                <a16:creationId xmlns:a16="http://schemas.microsoft.com/office/drawing/2014/main" id="{2317565A-57B4-4F29-8395-35AF5F939B60}"/>
              </a:ext>
            </a:extLst>
          </p:cNvPr>
          <p:cNvCxnSpPr>
            <a:cxnSpLocks/>
          </p:cNvCxnSpPr>
          <p:nvPr/>
        </p:nvCxnSpPr>
        <p:spPr>
          <a:xfrm>
            <a:off x="4456835" y="2655743"/>
            <a:ext cx="897081" cy="25630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直接箭头连接符 15">
            <a:extLst>
              <a:ext uri="{FF2B5EF4-FFF2-40B4-BE49-F238E27FC236}">
                <a16:creationId xmlns:a16="http://schemas.microsoft.com/office/drawing/2014/main" id="{C5F8DD60-5817-4835-8B4F-D856ADB0EA05}"/>
              </a:ext>
            </a:extLst>
          </p:cNvPr>
          <p:cNvCxnSpPr/>
          <p:nvPr/>
        </p:nvCxnSpPr>
        <p:spPr>
          <a:xfrm flipV="1">
            <a:off x="6764483" y="1920586"/>
            <a:ext cx="1018309" cy="346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7" name="文本框 16">
            <a:extLst>
              <a:ext uri="{FF2B5EF4-FFF2-40B4-BE49-F238E27FC236}">
                <a16:creationId xmlns:a16="http://schemas.microsoft.com/office/drawing/2014/main" id="{53E103D9-EDD8-4ECC-B3E9-72E45007D886}"/>
              </a:ext>
            </a:extLst>
          </p:cNvPr>
          <p:cNvSpPr txBox="1"/>
          <p:nvPr/>
        </p:nvSpPr>
        <p:spPr>
          <a:xfrm>
            <a:off x="7897957" y="1767320"/>
            <a:ext cx="186863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zh-CN">
                <a:latin typeface="Poppins"/>
                <a:cs typeface="Poppins"/>
              </a:rPr>
              <a:t>Sorting </a:t>
            </a:r>
            <a:r>
              <a:rPr lang="zh-CN" altLang="en-US">
                <a:latin typeface="Poppins"/>
                <a:cs typeface="Poppins"/>
              </a:rPr>
              <a:t>Waste </a:t>
            </a:r>
            <a:endParaRPr lang="zh-CN">
              <a:latin typeface="Poppins"/>
              <a:cs typeface="Poppins"/>
            </a:endParaRPr>
          </a:p>
        </p:txBody>
      </p:sp>
      <p:sp>
        <p:nvSpPr>
          <p:cNvPr id="18" name="文本框 17">
            <a:extLst>
              <a:ext uri="{FF2B5EF4-FFF2-40B4-BE49-F238E27FC236}">
                <a16:creationId xmlns:a16="http://schemas.microsoft.com/office/drawing/2014/main" id="{3B825B67-E6B6-4E02-B150-5D90ED0CF754}"/>
              </a:ext>
            </a:extLst>
          </p:cNvPr>
          <p:cNvSpPr txBox="1"/>
          <p:nvPr/>
        </p:nvSpPr>
        <p:spPr>
          <a:xfrm>
            <a:off x="7897956" y="2884342"/>
            <a:ext cx="186863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zh-CN" altLang="en-US">
                <a:latin typeface="Poppins"/>
                <a:cs typeface="Poppins"/>
              </a:rPr>
              <a:t>Displaying Result</a:t>
            </a:r>
          </a:p>
        </p:txBody>
      </p:sp>
      <p:cxnSp>
        <p:nvCxnSpPr>
          <p:cNvPr id="19" name="直接箭头连接符 18">
            <a:extLst>
              <a:ext uri="{FF2B5EF4-FFF2-40B4-BE49-F238E27FC236}">
                <a16:creationId xmlns:a16="http://schemas.microsoft.com/office/drawing/2014/main" id="{6B9DEFA9-CA5D-4D68-A8A7-E43A0F6A336B}"/>
              </a:ext>
            </a:extLst>
          </p:cNvPr>
          <p:cNvCxnSpPr>
            <a:cxnSpLocks/>
          </p:cNvCxnSpPr>
          <p:nvPr/>
        </p:nvCxnSpPr>
        <p:spPr>
          <a:xfrm flipV="1">
            <a:off x="6764482" y="3063585"/>
            <a:ext cx="1018309" cy="346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0" name="文本框 19">
            <a:extLst>
              <a:ext uri="{FF2B5EF4-FFF2-40B4-BE49-F238E27FC236}">
                <a16:creationId xmlns:a16="http://schemas.microsoft.com/office/drawing/2014/main" id="{58D33713-69D5-4D81-AE95-150836D0E04A}"/>
              </a:ext>
            </a:extLst>
          </p:cNvPr>
          <p:cNvSpPr txBox="1"/>
          <p:nvPr/>
        </p:nvSpPr>
        <p:spPr>
          <a:xfrm>
            <a:off x="900231" y="4103307"/>
            <a:ext cx="572428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Char char="•"/>
            </a:pPr>
            <a:r>
              <a:rPr lang="zh-CN" altLang="en-US" sz="1800">
                <a:latin typeface="Poppins"/>
                <a:cs typeface="Poppins"/>
              </a:rPr>
              <a:t>Sorting waste automatically</a:t>
            </a:r>
          </a:p>
          <a:p>
            <a:pPr marL="285750" indent="-285750">
              <a:buChar char="•"/>
            </a:pPr>
            <a:r>
              <a:rPr lang="zh-CN" altLang="en-US" sz="1800">
                <a:latin typeface="Poppins"/>
                <a:cs typeface="Poppins"/>
              </a:rPr>
              <a:t>Displaying sorting result on the screen</a:t>
            </a:r>
          </a:p>
        </p:txBody>
      </p:sp>
    </p:spTree>
    <p:extLst>
      <p:ext uri="{BB962C8B-B14F-4D97-AF65-F5344CB8AC3E}">
        <p14:creationId xmlns:p14="http://schemas.microsoft.com/office/powerpoint/2010/main" val="27914370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A7D86D"/>
        </a:solidFill>
        <a:effectLst/>
      </p:bgPr>
    </p:bg>
    <p:spTree>
      <p:nvGrpSpPr>
        <p:cNvPr id="1" name="Shape 263"/>
        <p:cNvGrpSpPr/>
        <p:nvPr/>
      </p:nvGrpSpPr>
      <p:grpSpPr>
        <a:xfrm>
          <a:off x="0" y="0"/>
          <a:ext cx="0" cy="0"/>
          <a:chOff x="0" y="0"/>
          <a:chExt cx="0" cy="0"/>
        </a:xfrm>
      </p:grpSpPr>
      <p:sp>
        <p:nvSpPr>
          <p:cNvPr id="264" name="Google Shape;264;p37"/>
          <p:cNvSpPr txBox="1">
            <a:spLocks noGrp="1"/>
          </p:cNvSpPr>
          <p:nvPr>
            <p:ph type="ctrTitle" idx="4294967295"/>
          </p:nvPr>
        </p:nvSpPr>
        <p:spPr>
          <a:xfrm>
            <a:off x="4399599" y="2960145"/>
            <a:ext cx="3399667" cy="931500"/>
          </a:xfrm>
          <a:prstGeom prst="rect">
            <a:avLst/>
          </a:prstGeom>
          <a:noFill/>
          <a:ln>
            <a:noFill/>
          </a:ln>
        </p:spPr>
        <p:txBody>
          <a:bodyPr spcFirstLastPara="1" wrap="square" lIns="0" tIns="0" rIns="0" bIns="0" anchor="b" anchorCtr="0">
            <a:noAutofit/>
          </a:bodyPr>
          <a:lstStyle/>
          <a:p>
            <a:pPr>
              <a:lnSpc>
                <a:spcPct val="100000"/>
              </a:lnSpc>
            </a:pPr>
            <a:r>
              <a:rPr lang="en-US" sz="5900">
                <a:solidFill>
                  <a:srgbClr val="FFFFFF"/>
                </a:solidFill>
                <a:latin typeface="Nunito"/>
                <a:sym typeface="Nunito"/>
              </a:rPr>
              <a:t>Hardware</a:t>
            </a:r>
            <a:endParaRPr lang="zh-CN" altLang="en-US"/>
          </a:p>
        </p:txBody>
      </p:sp>
      <p:sp>
        <p:nvSpPr>
          <p:cNvPr id="265" name="Google Shape;265;p37"/>
          <p:cNvSpPr txBox="1">
            <a:spLocks noGrp="1"/>
          </p:cNvSpPr>
          <p:nvPr>
            <p:ph type="sldNum" idx="12"/>
          </p:nvPr>
        </p:nvSpPr>
        <p:spPr>
          <a:xfrm>
            <a:off x="11480800" y="8475133"/>
            <a:ext cx="3657600" cy="4869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extLst>
      <p:ext uri="{BB962C8B-B14F-4D97-AF65-F5344CB8AC3E}">
        <p14:creationId xmlns:p14="http://schemas.microsoft.com/office/powerpoint/2010/main" val="1277201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E270B83B-2533-40E0-96BC-43CE54EA65F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7</a:t>
            </a:fld>
            <a:endParaRPr lang="en-US"/>
          </a:p>
        </p:txBody>
      </p:sp>
      <p:sp>
        <p:nvSpPr>
          <p:cNvPr id="6" name="文本框 5">
            <a:extLst>
              <a:ext uri="{FF2B5EF4-FFF2-40B4-BE49-F238E27FC236}">
                <a16:creationId xmlns:a16="http://schemas.microsoft.com/office/drawing/2014/main" id="{26A82206-A196-4850-AB74-9ABAF9A57B42}"/>
              </a:ext>
            </a:extLst>
          </p:cNvPr>
          <p:cNvSpPr txBox="1"/>
          <p:nvPr/>
        </p:nvSpPr>
        <p:spPr>
          <a:xfrm>
            <a:off x="445477" y="456420"/>
            <a:ext cx="6961909" cy="646331"/>
          </a:xfrm>
          <a:prstGeom prst="rect">
            <a:avLst/>
          </a:prstGeom>
          <a:noFill/>
        </p:spPr>
        <p:txBody>
          <a:bodyPr wrap="square" lIns="91440" tIns="45720" rIns="91440" bIns="45720" anchor="t">
            <a:spAutoFit/>
          </a:bodyPr>
          <a:lstStyle/>
          <a:p>
            <a:r>
              <a:rPr lang="en-US" altLang="zh-CN" sz="3600" b="1" dirty="0">
                <a:solidFill>
                  <a:srgbClr val="A7D86D"/>
                </a:solidFill>
                <a:latin typeface="Poppins"/>
                <a:cs typeface="Poppins"/>
                <a:sym typeface="Poppins"/>
              </a:rPr>
              <a:t>Hardware Overview</a:t>
            </a:r>
            <a:endParaRPr lang="zh-CN" dirty="0"/>
          </a:p>
        </p:txBody>
      </p:sp>
      <p:pic>
        <p:nvPicPr>
          <p:cNvPr id="5" name="Picture 7">
            <a:extLst>
              <a:ext uri="{FF2B5EF4-FFF2-40B4-BE49-F238E27FC236}">
                <a16:creationId xmlns:a16="http://schemas.microsoft.com/office/drawing/2014/main" id="{5439E5DA-062C-4E04-914D-6965E5109022}"/>
              </a:ext>
            </a:extLst>
          </p:cNvPr>
          <p:cNvPicPr>
            <a:picLocks noChangeAspect="1"/>
          </p:cNvPicPr>
          <p:nvPr/>
        </p:nvPicPr>
        <p:blipFill>
          <a:blip r:embed="rId2"/>
          <a:stretch>
            <a:fillRect/>
          </a:stretch>
        </p:blipFill>
        <p:spPr>
          <a:xfrm>
            <a:off x="4157624" y="1273443"/>
            <a:ext cx="3876753" cy="5167576"/>
          </a:xfrm>
          <a:prstGeom prst="rect">
            <a:avLst/>
          </a:prstGeom>
        </p:spPr>
      </p:pic>
      <p:cxnSp>
        <p:nvCxnSpPr>
          <p:cNvPr id="8" name="Straight Arrow Connector 7">
            <a:extLst>
              <a:ext uri="{FF2B5EF4-FFF2-40B4-BE49-F238E27FC236}">
                <a16:creationId xmlns:a16="http://schemas.microsoft.com/office/drawing/2014/main" id="{064D949A-DF9F-4C3E-A4A9-D2321763498F}"/>
              </a:ext>
            </a:extLst>
          </p:cNvPr>
          <p:cNvCxnSpPr/>
          <p:nvPr/>
        </p:nvCxnSpPr>
        <p:spPr>
          <a:xfrm flipV="1">
            <a:off x="4152585" y="2456662"/>
            <a:ext cx="1670102" cy="376591"/>
          </a:xfrm>
          <a:prstGeom prst="straightConnector1">
            <a:avLst/>
          </a:prstGeom>
          <a:ln>
            <a:solidFill>
              <a:srgbClr val="FF0000"/>
            </a:solidFill>
            <a:tailEnd type="triangle"/>
          </a:ln>
        </p:spPr>
        <p:style>
          <a:lnRef idx="2">
            <a:schemeClr val="dk1"/>
          </a:lnRef>
          <a:fillRef idx="0">
            <a:schemeClr val="dk1"/>
          </a:fillRef>
          <a:effectRef idx="1">
            <a:schemeClr val="dk1"/>
          </a:effectRef>
          <a:fontRef idx="minor">
            <a:schemeClr val="tx1"/>
          </a:fontRef>
        </p:style>
      </p:cxnSp>
      <p:cxnSp>
        <p:nvCxnSpPr>
          <p:cNvPr id="10" name="Straight Arrow Connector 9">
            <a:extLst>
              <a:ext uri="{FF2B5EF4-FFF2-40B4-BE49-F238E27FC236}">
                <a16:creationId xmlns:a16="http://schemas.microsoft.com/office/drawing/2014/main" id="{375C82E8-B1AA-4957-9C62-200F7C481309}"/>
              </a:ext>
            </a:extLst>
          </p:cNvPr>
          <p:cNvCxnSpPr>
            <a:cxnSpLocks/>
          </p:cNvCxnSpPr>
          <p:nvPr/>
        </p:nvCxnSpPr>
        <p:spPr>
          <a:xfrm>
            <a:off x="3932170" y="1680808"/>
            <a:ext cx="2576946" cy="624715"/>
          </a:xfrm>
          <a:prstGeom prst="straightConnector1">
            <a:avLst/>
          </a:prstGeom>
          <a:ln>
            <a:solidFill>
              <a:srgbClr val="FF0000"/>
            </a:solidFill>
            <a:tailEnd type="triangle"/>
          </a:ln>
        </p:spPr>
        <p:style>
          <a:lnRef idx="2">
            <a:schemeClr val="dk1"/>
          </a:lnRef>
          <a:fillRef idx="0">
            <a:schemeClr val="dk1"/>
          </a:fillRef>
          <a:effectRef idx="1">
            <a:schemeClr val="dk1"/>
          </a:effectRef>
          <a:fontRef idx="minor">
            <a:schemeClr val="tx1"/>
          </a:fontRef>
        </p:style>
      </p:cxnSp>
      <p:sp>
        <p:nvSpPr>
          <p:cNvPr id="11" name="TextBox 10">
            <a:extLst>
              <a:ext uri="{FF2B5EF4-FFF2-40B4-BE49-F238E27FC236}">
                <a16:creationId xmlns:a16="http://schemas.microsoft.com/office/drawing/2014/main" id="{03C8A004-C43E-4CE3-A3D8-D91A4F439750}"/>
              </a:ext>
            </a:extLst>
          </p:cNvPr>
          <p:cNvSpPr txBox="1"/>
          <p:nvPr/>
        </p:nvSpPr>
        <p:spPr>
          <a:xfrm>
            <a:off x="2241209" y="2644250"/>
            <a:ext cx="1918225"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FF0000"/>
                </a:solidFill>
              </a:rPr>
              <a:t>Gate (Scanning Area)</a:t>
            </a:r>
          </a:p>
        </p:txBody>
      </p:sp>
      <p:sp>
        <p:nvSpPr>
          <p:cNvPr id="12" name="TextBox 11">
            <a:extLst>
              <a:ext uri="{FF2B5EF4-FFF2-40B4-BE49-F238E27FC236}">
                <a16:creationId xmlns:a16="http://schemas.microsoft.com/office/drawing/2014/main" id="{2E68FB42-24D1-410E-8D27-05E98DDD9AD9}"/>
              </a:ext>
            </a:extLst>
          </p:cNvPr>
          <p:cNvSpPr txBox="1"/>
          <p:nvPr/>
        </p:nvSpPr>
        <p:spPr>
          <a:xfrm>
            <a:off x="8267935" y="1340663"/>
            <a:ext cx="1918225"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FF0000"/>
                </a:solidFill>
              </a:rPr>
              <a:t>LCD Monitor (GUI)</a:t>
            </a:r>
          </a:p>
        </p:txBody>
      </p:sp>
      <p:cxnSp>
        <p:nvCxnSpPr>
          <p:cNvPr id="13" name="Straight Arrow Connector 12">
            <a:extLst>
              <a:ext uri="{FF2B5EF4-FFF2-40B4-BE49-F238E27FC236}">
                <a16:creationId xmlns:a16="http://schemas.microsoft.com/office/drawing/2014/main" id="{916B1DB4-C4F9-437D-9684-C189C7A3E411}"/>
              </a:ext>
            </a:extLst>
          </p:cNvPr>
          <p:cNvCxnSpPr>
            <a:cxnSpLocks/>
          </p:cNvCxnSpPr>
          <p:nvPr/>
        </p:nvCxnSpPr>
        <p:spPr>
          <a:xfrm flipH="1">
            <a:off x="7598587" y="1517072"/>
            <a:ext cx="609601" cy="788450"/>
          </a:xfrm>
          <a:prstGeom prst="straightConnector1">
            <a:avLst/>
          </a:prstGeom>
          <a:ln>
            <a:solidFill>
              <a:srgbClr val="FF0000"/>
            </a:solidFill>
            <a:tailEnd type="triangle"/>
          </a:ln>
        </p:spPr>
        <p:style>
          <a:lnRef idx="2">
            <a:schemeClr val="dk1"/>
          </a:lnRef>
          <a:fillRef idx="0">
            <a:schemeClr val="dk1"/>
          </a:fillRef>
          <a:effectRef idx="1">
            <a:schemeClr val="dk1"/>
          </a:effectRef>
          <a:fontRef idx="minor">
            <a:schemeClr val="tx1"/>
          </a:fontRef>
        </p:style>
      </p:cxnSp>
      <p:sp>
        <p:nvSpPr>
          <p:cNvPr id="14" name="TextBox 13">
            <a:extLst>
              <a:ext uri="{FF2B5EF4-FFF2-40B4-BE49-F238E27FC236}">
                <a16:creationId xmlns:a16="http://schemas.microsoft.com/office/drawing/2014/main" id="{49FDAE28-B1FD-4067-8EE6-B0D213F03FF1}"/>
              </a:ext>
            </a:extLst>
          </p:cNvPr>
          <p:cNvSpPr txBox="1"/>
          <p:nvPr/>
        </p:nvSpPr>
        <p:spPr>
          <a:xfrm>
            <a:off x="2360860" y="1561075"/>
            <a:ext cx="1918225"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FF0000"/>
                </a:solidFill>
              </a:rPr>
              <a:t>Ultrasonic sensor</a:t>
            </a:r>
          </a:p>
        </p:txBody>
      </p:sp>
      <p:sp>
        <p:nvSpPr>
          <p:cNvPr id="18" name="Right Brace 17">
            <a:extLst>
              <a:ext uri="{FF2B5EF4-FFF2-40B4-BE49-F238E27FC236}">
                <a16:creationId xmlns:a16="http://schemas.microsoft.com/office/drawing/2014/main" id="{9C0F640B-99D6-4B35-ADE7-F13CE630FD37}"/>
              </a:ext>
            </a:extLst>
          </p:cNvPr>
          <p:cNvSpPr/>
          <p:nvPr/>
        </p:nvSpPr>
        <p:spPr>
          <a:xfrm>
            <a:off x="8264916" y="3115069"/>
            <a:ext cx="157438" cy="91314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Right Brace 19">
            <a:extLst>
              <a:ext uri="{FF2B5EF4-FFF2-40B4-BE49-F238E27FC236}">
                <a16:creationId xmlns:a16="http://schemas.microsoft.com/office/drawing/2014/main" id="{1B347F4E-06A2-49B8-A3C5-C538CB53B303}"/>
              </a:ext>
            </a:extLst>
          </p:cNvPr>
          <p:cNvSpPr/>
          <p:nvPr/>
        </p:nvSpPr>
        <p:spPr>
          <a:xfrm>
            <a:off x="8264915" y="4229729"/>
            <a:ext cx="157438" cy="173181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Right Brace 20">
            <a:extLst>
              <a:ext uri="{FF2B5EF4-FFF2-40B4-BE49-F238E27FC236}">
                <a16:creationId xmlns:a16="http://schemas.microsoft.com/office/drawing/2014/main" id="{6E255E2E-15FC-4266-BAAE-475877A78B32}"/>
              </a:ext>
            </a:extLst>
          </p:cNvPr>
          <p:cNvSpPr/>
          <p:nvPr/>
        </p:nvSpPr>
        <p:spPr>
          <a:xfrm>
            <a:off x="8227129" y="1943727"/>
            <a:ext cx="157438" cy="96352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Box 21">
            <a:extLst>
              <a:ext uri="{FF2B5EF4-FFF2-40B4-BE49-F238E27FC236}">
                <a16:creationId xmlns:a16="http://schemas.microsoft.com/office/drawing/2014/main" id="{2996AE30-72F3-4274-AE5A-5010DABDF1C3}"/>
              </a:ext>
            </a:extLst>
          </p:cNvPr>
          <p:cNvSpPr txBox="1"/>
          <p:nvPr/>
        </p:nvSpPr>
        <p:spPr>
          <a:xfrm>
            <a:off x="8572972" y="2218774"/>
            <a:ext cx="1458506"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accent1"/>
                </a:solidFill>
              </a:rPr>
              <a:t>Scanning Area</a:t>
            </a:r>
          </a:p>
          <a:p>
            <a:endParaRPr lang="en-US">
              <a:solidFill>
                <a:schemeClr val="accent1"/>
              </a:solidFill>
            </a:endParaRPr>
          </a:p>
        </p:txBody>
      </p:sp>
      <p:sp>
        <p:nvSpPr>
          <p:cNvPr id="23" name="TextBox 22">
            <a:extLst>
              <a:ext uri="{FF2B5EF4-FFF2-40B4-BE49-F238E27FC236}">
                <a16:creationId xmlns:a16="http://schemas.microsoft.com/office/drawing/2014/main" id="{BD867ED7-461A-45D8-8215-F0B6563AACDC}"/>
              </a:ext>
            </a:extLst>
          </p:cNvPr>
          <p:cNvSpPr txBox="1"/>
          <p:nvPr/>
        </p:nvSpPr>
        <p:spPr>
          <a:xfrm>
            <a:off x="8572971" y="3371220"/>
            <a:ext cx="1458506"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accent1"/>
                </a:solidFill>
              </a:rPr>
              <a:t>Bottom Flaps</a:t>
            </a:r>
          </a:p>
          <a:p>
            <a:endParaRPr lang="en-US">
              <a:solidFill>
                <a:schemeClr val="accent1"/>
              </a:solidFill>
            </a:endParaRPr>
          </a:p>
        </p:txBody>
      </p:sp>
      <p:sp>
        <p:nvSpPr>
          <p:cNvPr id="24" name="TextBox 23">
            <a:extLst>
              <a:ext uri="{FF2B5EF4-FFF2-40B4-BE49-F238E27FC236}">
                <a16:creationId xmlns:a16="http://schemas.microsoft.com/office/drawing/2014/main" id="{AF593F57-D2B8-471E-9515-03B3B69DA3AA}"/>
              </a:ext>
            </a:extLst>
          </p:cNvPr>
          <p:cNvSpPr txBox="1"/>
          <p:nvPr/>
        </p:nvSpPr>
        <p:spPr>
          <a:xfrm>
            <a:off x="8509996" y="4951897"/>
            <a:ext cx="1836357"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accent1"/>
                </a:solidFill>
              </a:rPr>
              <a:t>Waste Bins (3 types)</a:t>
            </a:r>
          </a:p>
          <a:p>
            <a:endParaRPr lang="en-US">
              <a:solidFill>
                <a:schemeClr val="accent1"/>
              </a:solidFill>
            </a:endParaRPr>
          </a:p>
        </p:txBody>
      </p:sp>
    </p:spTree>
    <p:extLst>
      <p:ext uri="{BB962C8B-B14F-4D97-AF65-F5344CB8AC3E}">
        <p14:creationId xmlns:p14="http://schemas.microsoft.com/office/powerpoint/2010/main" val="3501167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00972286-AFB9-4758-BB1A-384704F8A39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a:t>
            </a:fld>
            <a:endParaRPr lang="en-US"/>
          </a:p>
        </p:txBody>
      </p:sp>
      <p:sp>
        <p:nvSpPr>
          <p:cNvPr id="6" name="文本框 5">
            <a:extLst>
              <a:ext uri="{FF2B5EF4-FFF2-40B4-BE49-F238E27FC236}">
                <a16:creationId xmlns:a16="http://schemas.microsoft.com/office/drawing/2014/main" id="{878A1C30-9692-4AE8-B0E9-0882D0F13A24}"/>
              </a:ext>
            </a:extLst>
          </p:cNvPr>
          <p:cNvSpPr txBox="1"/>
          <p:nvPr/>
        </p:nvSpPr>
        <p:spPr>
          <a:xfrm>
            <a:off x="685799" y="238777"/>
            <a:ext cx="10011793" cy="646331"/>
          </a:xfrm>
          <a:prstGeom prst="rect">
            <a:avLst/>
          </a:prstGeom>
          <a:noFill/>
        </p:spPr>
        <p:txBody>
          <a:bodyPr wrap="square" lIns="91440" tIns="45720" rIns="91440" bIns="45720" anchor="t">
            <a:spAutoFit/>
          </a:bodyPr>
          <a:lstStyle/>
          <a:p>
            <a:pPr>
              <a:defRPr/>
            </a:pPr>
            <a:r>
              <a:rPr kumimoji="0" lang="en-US" altLang="zh-CN" sz="3600" b="1" i="0" u="none" strike="noStrike" kern="0" cap="none" spc="0" normalizeH="0" baseline="0" noProof="0" dirty="0">
                <a:ln>
                  <a:noFill/>
                </a:ln>
                <a:solidFill>
                  <a:srgbClr val="A7D86D"/>
                </a:solidFill>
                <a:effectLst/>
                <a:uLnTx/>
                <a:uFillTx/>
                <a:latin typeface="Poppins"/>
                <a:cs typeface="Poppins"/>
                <a:sym typeface="Poppins"/>
              </a:rPr>
              <a:t>Progress Update –</a:t>
            </a:r>
            <a:r>
              <a:rPr lang="en-US" altLang="zh-CN" sz="3600" b="1">
                <a:solidFill>
                  <a:srgbClr val="A7D86D"/>
                </a:solidFill>
                <a:latin typeface="Poppins"/>
                <a:cs typeface="Poppins"/>
                <a:sym typeface="Poppins"/>
              </a:rPr>
              <a:t> </a:t>
            </a:r>
            <a:r>
              <a:rPr kumimoji="0" lang="en-US" altLang="zh-CN" sz="3600" b="1" i="0" u="none" strike="noStrike" kern="0" cap="none" spc="0" normalizeH="0" baseline="0" noProof="0" dirty="0">
                <a:ln>
                  <a:noFill/>
                </a:ln>
                <a:solidFill>
                  <a:srgbClr val="A7D86D"/>
                </a:solidFill>
                <a:effectLst/>
                <a:uLnTx/>
                <a:uFillTx/>
                <a:latin typeface="Poppins"/>
                <a:cs typeface="Poppins"/>
                <a:sym typeface="Poppins"/>
              </a:rPr>
              <a:t>Enclosure</a:t>
            </a:r>
            <a:endParaRPr kumimoji="0" lang="zh-CN" alt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文本框 8">
            <a:extLst>
              <a:ext uri="{FF2B5EF4-FFF2-40B4-BE49-F238E27FC236}">
                <a16:creationId xmlns:a16="http://schemas.microsoft.com/office/drawing/2014/main" id="{EE9C31FC-BB2C-4D88-BC97-8EB620A7ACB6}"/>
              </a:ext>
            </a:extLst>
          </p:cNvPr>
          <p:cNvSpPr txBox="1"/>
          <p:nvPr/>
        </p:nvSpPr>
        <p:spPr>
          <a:xfrm>
            <a:off x="1910112" y="6251141"/>
            <a:ext cx="779381" cy="307777"/>
          </a:xfrm>
          <a:prstGeom prst="rect">
            <a:avLst/>
          </a:prstGeom>
          <a:noFill/>
        </p:spPr>
        <p:txBody>
          <a:bodyPr wrap="none" lIns="91440" tIns="45720" rIns="91440" bIns="45720" rtlCol="0" anchor="t">
            <a:spAutoFit/>
          </a:bodyPr>
          <a:lstStyle/>
          <a:p>
            <a:r>
              <a:rPr lang="en-US" altLang="zh-CN" b="1">
                <a:latin typeface="Poppins"/>
              </a:rPr>
              <a:t>Before</a:t>
            </a:r>
            <a:endParaRPr lang="zh-CN" altLang="en-US" b="1">
              <a:latin typeface="Poppins"/>
            </a:endParaRPr>
          </a:p>
        </p:txBody>
      </p:sp>
      <p:pic>
        <p:nvPicPr>
          <p:cNvPr id="16" name="图片 15">
            <a:extLst>
              <a:ext uri="{FF2B5EF4-FFF2-40B4-BE49-F238E27FC236}">
                <a16:creationId xmlns:a16="http://schemas.microsoft.com/office/drawing/2014/main" id="{66CCB220-6375-442B-8CCB-BF6BF34D146B}"/>
              </a:ext>
            </a:extLst>
          </p:cNvPr>
          <p:cNvPicPr>
            <a:picLocks noChangeAspect="1"/>
          </p:cNvPicPr>
          <p:nvPr/>
        </p:nvPicPr>
        <p:blipFill>
          <a:blip r:embed="rId2"/>
          <a:stretch>
            <a:fillRect/>
          </a:stretch>
        </p:blipFill>
        <p:spPr>
          <a:xfrm>
            <a:off x="346655" y="1094782"/>
            <a:ext cx="3901942" cy="2968463"/>
          </a:xfrm>
          <a:prstGeom prst="rect">
            <a:avLst/>
          </a:prstGeom>
        </p:spPr>
      </p:pic>
      <p:pic>
        <p:nvPicPr>
          <p:cNvPr id="18" name="图片 17" descr="图片包含 室内, 橱柜, 小, 厨房&#10;&#10;描述已自动生成">
            <a:extLst>
              <a:ext uri="{FF2B5EF4-FFF2-40B4-BE49-F238E27FC236}">
                <a16:creationId xmlns:a16="http://schemas.microsoft.com/office/drawing/2014/main" id="{CE16F3EB-8D2D-442E-8C0E-75CF2DE0E6A3}"/>
              </a:ext>
            </a:extLst>
          </p:cNvPr>
          <p:cNvPicPr>
            <a:picLocks noChangeAspect="1"/>
          </p:cNvPicPr>
          <p:nvPr/>
        </p:nvPicPr>
        <p:blipFill>
          <a:blip r:embed="rId3"/>
          <a:stretch>
            <a:fillRect/>
          </a:stretch>
        </p:blipFill>
        <p:spPr>
          <a:xfrm>
            <a:off x="4835514" y="1095276"/>
            <a:ext cx="3501953" cy="4667447"/>
          </a:xfrm>
          <a:prstGeom prst="rect">
            <a:avLst/>
          </a:prstGeom>
        </p:spPr>
      </p:pic>
      <p:sp>
        <p:nvSpPr>
          <p:cNvPr id="19" name="文本框 18">
            <a:extLst>
              <a:ext uri="{FF2B5EF4-FFF2-40B4-BE49-F238E27FC236}">
                <a16:creationId xmlns:a16="http://schemas.microsoft.com/office/drawing/2014/main" id="{46421B8E-ED55-4DA7-A3E9-6FCB600361C6}"/>
              </a:ext>
            </a:extLst>
          </p:cNvPr>
          <p:cNvSpPr txBox="1"/>
          <p:nvPr/>
        </p:nvSpPr>
        <p:spPr>
          <a:xfrm>
            <a:off x="6436311" y="5903650"/>
            <a:ext cx="1216241" cy="307777"/>
          </a:xfrm>
          <a:prstGeom prst="rect">
            <a:avLst/>
          </a:prstGeom>
          <a:noFill/>
        </p:spPr>
        <p:txBody>
          <a:bodyPr wrap="square" lIns="91440" tIns="45720" rIns="91440" bIns="45720" rtlCol="0" anchor="t">
            <a:spAutoFit/>
          </a:bodyPr>
          <a:lstStyle/>
          <a:p>
            <a:r>
              <a:rPr lang="en-US" altLang="zh-CN" b="1">
                <a:latin typeface="Poppins"/>
              </a:rPr>
              <a:t>After</a:t>
            </a:r>
            <a:endParaRPr lang="zh-CN" altLang="en-US" b="1">
              <a:latin typeface="Poppins"/>
            </a:endParaRPr>
          </a:p>
        </p:txBody>
      </p:sp>
      <p:sp>
        <p:nvSpPr>
          <p:cNvPr id="20" name="文本框 19">
            <a:extLst>
              <a:ext uri="{FF2B5EF4-FFF2-40B4-BE49-F238E27FC236}">
                <a16:creationId xmlns:a16="http://schemas.microsoft.com/office/drawing/2014/main" id="{106BFFF3-5BF1-4483-8DE0-F45664E397E5}"/>
              </a:ext>
            </a:extLst>
          </p:cNvPr>
          <p:cNvSpPr txBox="1"/>
          <p:nvPr/>
        </p:nvSpPr>
        <p:spPr>
          <a:xfrm>
            <a:off x="8459368" y="1133061"/>
            <a:ext cx="3593795" cy="2031325"/>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altLang="zh-CN">
                <a:latin typeface="Poppins"/>
              </a:rPr>
              <a:t>Installed enclosure to all parts </a:t>
            </a:r>
          </a:p>
          <a:p>
            <a:pPr marL="285750" indent="-285750">
              <a:buFont typeface="Arial" panose="020B0604020202020204" pitchFamily="34" charset="0"/>
              <a:buChar char="•"/>
            </a:pPr>
            <a:endParaRPr lang="en-US" altLang="zh-CN">
              <a:latin typeface="Poppins"/>
            </a:endParaRPr>
          </a:p>
          <a:p>
            <a:pPr marL="285750" indent="-285750">
              <a:buFont typeface="Arial" panose="020B0604020202020204" pitchFamily="34" charset="0"/>
              <a:buChar char="•"/>
            </a:pPr>
            <a:r>
              <a:rPr lang="en-US" altLang="zh-CN">
                <a:latin typeface="Poppins"/>
              </a:rPr>
              <a:t>Organized wires</a:t>
            </a:r>
          </a:p>
          <a:p>
            <a:pPr marL="285750" indent="-285750">
              <a:buFont typeface="Arial" panose="020B0604020202020204" pitchFamily="34" charset="0"/>
              <a:buChar char="•"/>
            </a:pPr>
            <a:endParaRPr lang="en-US" altLang="zh-CN">
              <a:latin typeface="Poppins"/>
            </a:endParaRPr>
          </a:p>
          <a:p>
            <a:pPr marL="285750" indent="-285750">
              <a:buFont typeface="Arial" panose="020B0604020202020204" pitchFamily="34" charset="0"/>
              <a:buChar char="•"/>
            </a:pPr>
            <a:r>
              <a:rPr lang="en-US" altLang="zh-CN">
                <a:latin typeface="Poppins"/>
              </a:rPr>
              <a:t>Install the LCD touchscreen for GUI </a:t>
            </a:r>
          </a:p>
          <a:p>
            <a:pPr marL="285750" indent="-285750">
              <a:buFont typeface="Arial" panose="020B0604020202020204" pitchFamily="34" charset="0"/>
              <a:buChar char="•"/>
            </a:pPr>
            <a:endParaRPr lang="en-US" altLang="zh-CN">
              <a:latin typeface="Poppins"/>
            </a:endParaRPr>
          </a:p>
          <a:p>
            <a:pPr marL="285750" indent="-285750">
              <a:buFont typeface="Arial" panose="020B0604020202020204" pitchFamily="34" charset="0"/>
              <a:buChar char="•"/>
            </a:pPr>
            <a:endParaRPr lang="en-US" altLang="zh-CN" dirty="0"/>
          </a:p>
          <a:p>
            <a:pPr marL="285750" indent="-285750">
              <a:buFont typeface="Arial" panose="020B0604020202020204" pitchFamily="34" charset="0"/>
              <a:buChar char="•"/>
            </a:pPr>
            <a:endParaRPr lang="en-US" altLang="zh-CN" dirty="0"/>
          </a:p>
          <a:p>
            <a:pPr marL="285750" indent="-285750">
              <a:buFont typeface="Arial" panose="020B0604020202020204" pitchFamily="34" charset="0"/>
              <a:buChar char="•"/>
            </a:pPr>
            <a:endParaRPr lang="zh-CN" altLang="en-US" dirty="0"/>
          </a:p>
        </p:txBody>
      </p:sp>
      <p:pic>
        <p:nvPicPr>
          <p:cNvPr id="22" name="图片 21">
            <a:extLst>
              <a:ext uri="{FF2B5EF4-FFF2-40B4-BE49-F238E27FC236}">
                <a16:creationId xmlns:a16="http://schemas.microsoft.com/office/drawing/2014/main" id="{3E75FD6F-FD8A-4D62-B847-8F58E610FE3A}"/>
              </a:ext>
            </a:extLst>
          </p:cNvPr>
          <p:cNvPicPr>
            <a:picLocks noChangeAspect="1"/>
          </p:cNvPicPr>
          <p:nvPr/>
        </p:nvPicPr>
        <p:blipFill>
          <a:blip r:embed="rId4"/>
          <a:stretch>
            <a:fillRect/>
          </a:stretch>
        </p:blipFill>
        <p:spPr>
          <a:xfrm>
            <a:off x="346655" y="4149257"/>
            <a:ext cx="3895095" cy="2104710"/>
          </a:xfrm>
          <a:prstGeom prst="rect">
            <a:avLst/>
          </a:prstGeom>
        </p:spPr>
      </p:pic>
    </p:spTree>
    <p:extLst>
      <p:ext uri="{BB962C8B-B14F-4D97-AF65-F5344CB8AC3E}">
        <p14:creationId xmlns:p14="http://schemas.microsoft.com/office/powerpoint/2010/main" val="38227527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AC45D332-7676-4A9F-B1DD-61853206D19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9</a:t>
            </a:fld>
            <a:endParaRPr lang="en-US"/>
          </a:p>
        </p:txBody>
      </p:sp>
      <p:sp>
        <p:nvSpPr>
          <p:cNvPr id="8" name="文本框 7">
            <a:extLst>
              <a:ext uri="{FF2B5EF4-FFF2-40B4-BE49-F238E27FC236}">
                <a16:creationId xmlns:a16="http://schemas.microsoft.com/office/drawing/2014/main" id="{D08DEB6B-3261-4D9C-A710-AD8DC97B0A02}"/>
              </a:ext>
            </a:extLst>
          </p:cNvPr>
          <p:cNvSpPr txBox="1"/>
          <p:nvPr/>
        </p:nvSpPr>
        <p:spPr>
          <a:xfrm>
            <a:off x="437224" y="142912"/>
            <a:ext cx="9985160" cy="646331"/>
          </a:xfrm>
          <a:prstGeom prst="rect">
            <a:avLst/>
          </a:prstGeom>
          <a:noFill/>
        </p:spPr>
        <p:txBody>
          <a:bodyPr wrap="square" lIns="91440" tIns="45720" rIns="91440" bIns="45720" anchor="t">
            <a:spAutoFit/>
          </a:bodyPr>
          <a:lstStyle/>
          <a:p>
            <a:pPr>
              <a:defRPr/>
            </a:pPr>
            <a:r>
              <a:rPr lang="en-US" altLang="zh-CN" sz="3600" b="1">
                <a:solidFill>
                  <a:srgbClr val="A7D86D"/>
                </a:solidFill>
                <a:latin typeface="Poppins"/>
                <a:cs typeface="Poppins"/>
                <a:sym typeface="Poppins"/>
              </a:rPr>
              <a:t>Progress Update</a:t>
            </a:r>
            <a:r>
              <a:rPr lang="en-US" altLang="zh-CN" sz="3600" b="1" dirty="0">
                <a:solidFill>
                  <a:srgbClr val="A7D86D"/>
                </a:solidFill>
                <a:latin typeface="Poppins"/>
                <a:cs typeface="Poppins"/>
                <a:sym typeface="Poppins"/>
              </a:rPr>
              <a:t> </a:t>
            </a:r>
            <a:r>
              <a:rPr lang="en-US" altLang="zh-CN" sz="3600" b="1">
                <a:solidFill>
                  <a:srgbClr val="A7D86D"/>
                </a:solidFill>
                <a:latin typeface="Poppins"/>
                <a:cs typeface="Poppins"/>
                <a:sym typeface="Poppins"/>
              </a:rPr>
              <a:t>- </a:t>
            </a:r>
            <a:r>
              <a:rPr lang="en-US" altLang="zh-CN" sz="3600" b="1" dirty="0">
                <a:solidFill>
                  <a:srgbClr val="A7D86D"/>
                </a:solidFill>
                <a:latin typeface="Poppins"/>
                <a:cs typeface="Poppins"/>
                <a:sym typeface="Poppins"/>
              </a:rPr>
              <a:t>Bottom Flaps</a:t>
            </a:r>
            <a:endParaRPr kumimoji="0" lang="zh-CN" altLang="en-US"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3" name="Picture 3" descr="A picture containing indoor, furniture, bed&#10;&#10;Description automatically generated">
            <a:extLst>
              <a:ext uri="{FF2B5EF4-FFF2-40B4-BE49-F238E27FC236}">
                <a16:creationId xmlns:a16="http://schemas.microsoft.com/office/drawing/2014/main" id="{D7F0CCEB-15D1-4CC7-9FCE-299EF6F446CC}"/>
              </a:ext>
            </a:extLst>
          </p:cNvPr>
          <p:cNvPicPr>
            <a:picLocks noChangeAspect="1"/>
          </p:cNvPicPr>
          <p:nvPr/>
        </p:nvPicPr>
        <p:blipFill>
          <a:blip r:embed="rId2"/>
          <a:stretch>
            <a:fillRect/>
          </a:stretch>
        </p:blipFill>
        <p:spPr>
          <a:xfrm rot="5400000">
            <a:off x="1564609" y="219308"/>
            <a:ext cx="1851660" cy="4114800"/>
          </a:xfrm>
          <a:prstGeom prst="rect">
            <a:avLst/>
          </a:prstGeom>
        </p:spPr>
      </p:pic>
      <p:sp>
        <p:nvSpPr>
          <p:cNvPr id="4" name="TextBox 3">
            <a:extLst>
              <a:ext uri="{FF2B5EF4-FFF2-40B4-BE49-F238E27FC236}">
                <a16:creationId xmlns:a16="http://schemas.microsoft.com/office/drawing/2014/main" id="{8BBB4255-EE9D-4F4E-B00A-E0EBC4D9C5ED}"/>
              </a:ext>
            </a:extLst>
          </p:cNvPr>
          <p:cNvSpPr txBox="1"/>
          <p:nvPr/>
        </p:nvSpPr>
        <p:spPr>
          <a:xfrm>
            <a:off x="1973766" y="3311912"/>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Poppins"/>
              </a:rPr>
              <a:t>Before</a:t>
            </a:r>
          </a:p>
        </p:txBody>
      </p:sp>
      <p:pic>
        <p:nvPicPr>
          <p:cNvPr id="5" name="Picture 5" descr="A picture containing wall, indoor, floor&#10;&#10;Description automatically generated">
            <a:extLst>
              <a:ext uri="{FF2B5EF4-FFF2-40B4-BE49-F238E27FC236}">
                <a16:creationId xmlns:a16="http://schemas.microsoft.com/office/drawing/2014/main" id="{FE2D5410-9673-4E96-852F-55052FC6C32C}"/>
              </a:ext>
            </a:extLst>
          </p:cNvPr>
          <p:cNvPicPr>
            <a:picLocks noChangeAspect="1"/>
          </p:cNvPicPr>
          <p:nvPr/>
        </p:nvPicPr>
        <p:blipFill>
          <a:blip r:embed="rId3"/>
          <a:stretch>
            <a:fillRect/>
          </a:stretch>
        </p:blipFill>
        <p:spPr>
          <a:xfrm>
            <a:off x="4758189" y="1343722"/>
            <a:ext cx="2675621" cy="4114800"/>
          </a:xfrm>
          <a:prstGeom prst="rect">
            <a:avLst/>
          </a:prstGeom>
        </p:spPr>
      </p:pic>
      <p:sp>
        <p:nvSpPr>
          <p:cNvPr id="6" name="TextBox 5">
            <a:extLst>
              <a:ext uri="{FF2B5EF4-FFF2-40B4-BE49-F238E27FC236}">
                <a16:creationId xmlns:a16="http://schemas.microsoft.com/office/drawing/2014/main" id="{132FC509-1463-409C-BA28-62B1AB788527}"/>
              </a:ext>
            </a:extLst>
          </p:cNvPr>
          <p:cNvSpPr txBox="1"/>
          <p:nvPr/>
        </p:nvSpPr>
        <p:spPr>
          <a:xfrm>
            <a:off x="5737302" y="5523571"/>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Poppins"/>
              </a:rPr>
              <a:t>After</a:t>
            </a:r>
          </a:p>
        </p:txBody>
      </p:sp>
      <p:sp>
        <p:nvSpPr>
          <p:cNvPr id="7" name="TextBox 6">
            <a:extLst>
              <a:ext uri="{FF2B5EF4-FFF2-40B4-BE49-F238E27FC236}">
                <a16:creationId xmlns:a16="http://schemas.microsoft.com/office/drawing/2014/main" id="{65FFB84E-8BF8-42A0-9554-1E207FE3E03E}"/>
              </a:ext>
            </a:extLst>
          </p:cNvPr>
          <p:cNvSpPr txBox="1"/>
          <p:nvPr/>
        </p:nvSpPr>
        <p:spPr>
          <a:xfrm>
            <a:off x="7600063" y="1304692"/>
            <a:ext cx="4304984" cy="20621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Char char="•"/>
            </a:pPr>
            <a:r>
              <a:rPr lang="en-US" sz="1600">
                <a:latin typeface="Poppins"/>
              </a:rPr>
              <a:t>Integrated the scanning area, bottom flaps and waste bins.</a:t>
            </a:r>
            <a:endParaRPr lang="en-US"/>
          </a:p>
          <a:p>
            <a:endParaRPr lang="en-US" sz="1600">
              <a:latin typeface="Poppins"/>
            </a:endParaRPr>
          </a:p>
          <a:p>
            <a:pPr marL="285750" indent="-285750">
              <a:buChar char="•"/>
            </a:pPr>
            <a:r>
              <a:rPr lang="en-US" sz="1600">
                <a:latin typeface="Poppins"/>
              </a:rPr>
              <a:t>Modified and re-evaluated the angle of the stepper motors to ensure the proper operation</a:t>
            </a:r>
          </a:p>
          <a:p>
            <a:endParaRPr lang="en-US" sz="1600">
              <a:latin typeface="Poppins"/>
            </a:endParaRPr>
          </a:p>
          <a:p>
            <a:pPr marL="285750" indent="-285750">
              <a:buChar char="•"/>
            </a:pPr>
            <a:r>
              <a:rPr lang="en-US" sz="1600">
                <a:latin typeface="Poppins"/>
                <a:cs typeface="Poppins"/>
              </a:rPr>
              <a:t>Shortened the waste sorting time.</a:t>
            </a:r>
            <a:endParaRPr lang="en-US" sz="1600">
              <a:latin typeface="Poppins"/>
            </a:endParaRPr>
          </a:p>
        </p:txBody>
      </p:sp>
    </p:spTree>
    <p:extLst>
      <p:ext uri="{BB962C8B-B14F-4D97-AF65-F5344CB8AC3E}">
        <p14:creationId xmlns:p14="http://schemas.microsoft.com/office/powerpoint/2010/main" val="3059692101"/>
      </p:ext>
    </p:extLst>
  </p:cSld>
  <p:clrMapOvr>
    <a:masterClrMapping/>
  </p:clrMapOvr>
</p:sld>
</file>

<file path=ppt/theme/theme1.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ower template">
  <a:themeElements>
    <a:clrScheme name="Custom 347">
      <a:dk1>
        <a:srgbClr val="65617D"/>
      </a:dk1>
      <a:lt1>
        <a:srgbClr val="FFFFFF"/>
      </a:lt1>
      <a:dk2>
        <a:srgbClr val="A7D86D"/>
      </a:dk2>
      <a:lt2>
        <a:srgbClr val="ECEBF0"/>
      </a:lt2>
      <a:accent1>
        <a:srgbClr val="A7D86D"/>
      </a:accent1>
      <a:accent2>
        <a:srgbClr val="7CBE5F"/>
      </a:accent2>
      <a:accent3>
        <a:srgbClr val="52A551"/>
      </a:accent3>
      <a:accent4>
        <a:srgbClr val="D8D5EB"/>
      </a:accent4>
      <a:accent5>
        <a:srgbClr val="A7A4BC"/>
      </a:accent5>
      <a:accent6>
        <a:srgbClr val="65617D"/>
      </a:accent6>
      <a:hlink>
        <a:srgbClr val="65617D"/>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4A8F3444BEBF942AE3E1945558A8D98" ma:contentTypeVersion="9" ma:contentTypeDescription="Create a new document." ma:contentTypeScope="" ma:versionID="d8d6ba243dbf3bac93b48db6f33e2d18">
  <xsd:schema xmlns:xsd="http://www.w3.org/2001/XMLSchema" xmlns:xs="http://www.w3.org/2001/XMLSchema" xmlns:p="http://schemas.microsoft.com/office/2006/metadata/properties" xmlns:ns3="56153eb3-071b-465f-90e9-fc2e71335e4e" targetNamespace="http://schemas.microsoft.com/office/2006/metadata/properties" ma:root="true" ma:fieldsID="004653e4454854debb93b5746c843f65" ns3:_="">
    <xsd:import namespace="56153eb3-071b-465f-90e9-fc2e71335e4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OCR"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153eb3-071b-465f-90e9-fc2e71335e4e"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73DBA83-EAFE-4235-B63E-7BB1BBF8A879}">
  <ds:schemaRefs>
    <ds:schemaRef ds:uri="http://schemas.microsoft.com/sharepoint/v3/contenttype/forms"/>
  </ds:schemaRefs>
</ds:datastoreItem>
</file>

<file path=customXml/itemProps2.xml><?xml version="1.0" encoding="utf-8"?>
<ds:datastoreItem xmlns:ds="http://schemas.openxmlformats.org/officeDocument/2006/customXml" ds:itemID="{2E12C09C-2923-41EF-888D-C61894205650}">
  <ds:schemaRefs>
    <ds:schemaRef ds:uri="56153eb3-071b-465f-90e9-fc2e71335e4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B65BF6D-FABA-4799-A1C1-DAA10E63141D}">
  <ds:schemaRefs>
    <ds:schemaRef ds:uri="56153eb3-071b-465f-90e9-fc2e71335e4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1615</Words>
  <Application>Microsoft Office PowerPoint</Application>
  <PresentationFormat>宽屏</PresentationFormat>
  <Paragraphs>303</Paragraphs>
  <Slides>44</Slides>
  <Notes>21</Notes>
  <HiddenSlides>0</HiddenSlides>
  <MMClips>0</MMClips>
  <ScaleCrop>false</ScaleCrop>
  <HeadingPairs>
    <vt:vector size="6" baseType="variant">
      <vt:variant>
        <vt:lpstr>已用的字体</vt:lpstr>
      </vt:variant>
      <vt:variant>
        <vt:i4>4</vt:i4>
      </vt:variant>
      <vt:variant>
        <vt:lpstr>主题</vt:lpstr>
      </vt:variant>
      <vt:variant>
        <vt:i4>2</vt:i4>
      </vt:variant>
      <vt:variant>
        <vt:lpstr>幻灯片标题</vt:lpstr>
      </vt:variant>
      <vt:variant>
        <vt:i4>44</vt:i4>
      </vt:variant>
    </vt:vector>
  </HeadingPairs>
  <TitlesOfParts>
    <vt:vector size="50" baseType="lpstr">
      <vt:lpstr>Poppins</vt:lpstr>
      <vt:lpstr>Times New Roman</vt:lpstr>
      <vt:lpstr>Arial</vt:lpstr>
      <vt:lpstr>Nunito</vt:lpstr>
      <vt:lpstr>Office 主题​​</vt:lpstr>
      <vt:lpstr>Gower template</vt:lpstr>
      <vt:lpstr>Smart Waste Sorting System  Team 8 – Final Presentation  “Everything is Simple with Sort-E”</vt:lpstr>
      <vt:lpstr>PowerPoint 演示文稿</vt:lpstr>
      <vt:lpstr>Background - Canadians produce approximately 31 million tons of waste a year. - Only recycle about 30 percent of that material.   Purpose - Reduce the negative impact of waste pollution on the global environment - Bring a more convenient life for Canadian residents - Provide information related to waste sorting  Target Market Schools, Airports, Offices</vt:lpstr>
      <vt:lpstr>System Overview</vt:lpstr>
      <vt:lpstr>PowerPoint 演示文稿</vt:lpstr>
      <vt:lpstr>Hardware</vt:lpstr>
      <vt:lpstr>PowerPoint 演示文稿</vt:lpstr>
      <vt:lpstr>PowerPoint 演示文稿</vt:lpstr>
      <vt:lpstr>PowerPoint 演示文稿</vt:lpstr>
      <vt:lpstr>PowerPoint 演示文稿</vt:lpstr>
      <vt:lpstr>PowerPoint 演示文稿</vt:lpstr>
      <vt:lpstr>PowerPoint 演示文稿</vt:lpstr>
      <vt:lpstr>Software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Live Demo</vt:lpstr>
      <vt:lpstr>Business Case</vt:lpstr>
      <vt:lpstr>PowerPoint 演示文稿</vt:lpstr>
      <vt:lpstr>Entrance and Exit Strategy</vt:lpstr>
      <vt:lpstr>PowerPoint 演示文稿</vt:lpstr>
      <vt:lpstr>PowerPoint 演示文稿</vt:lpstr>
      <vt:lpstr>PowerPoint 演示文稿</vt:lpstr>
      <vt:lpstr>PowerPoint 演示文稿</vt:lpstr>
      <vt:lpstr>PowerPoint 演示文稿</vt:lpstr>
      <vt:lpstr>Risk Analysis</vt:lpstr>
      <vt:lpstr>PowerPoint 演示文稿</vt:lpstr>
      <vt:lpstr>Adherence to Standards</vt:lpstr>
      <vt:lpstr>PowerPoint 演示文稿</vt:lpstr>
      <vt:lpstr>Self-Reflection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Question?</vt:lpstr>
      <vt:lpstr>Thank you</vt:lpstr>
      <vt:lpstr>Appendix: Video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Smart Waste Sorting System  Team 8 – Final Presentation  “Everything is Simple with Sort-E”</dc:title>
  <cp:lastModifiedBy>MIchael Liu</cp:lastModifiedBy>
  <cp:revision>1</cp:revision>
  <dcterms:modified xsi:type="dcterms:W3CDTF">2021-12-04T07:55:59Z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0x01010034A8F3444BEBF942AE3E1945558A8D98</vt:lpwstr>
  </property>
</Properties>
</file>