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notesSlides/notesSlide4.xml" ContentType="application/vnd.openxmlformats-officedocument.presentationml.notesSlide+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notesSlides/notesSlide5.xml" ContentType="application/vnd.openxmlformats-officedocument.presentationml.notesSlide+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287" r:id="rId3"/>
    <p:sldId id="296" r:id="rId4"/>
    <p:sldId id="290" r:id="rId5"/>
    <p:sldId id="258" r:id="rId6"/>
    <p:sldId id="282" r:id="rId7"/>
    <p:sldId id="273" r:id="rId8"/>
    <p:sldId id="279" r:id="rId9"/>
    <p:sldId id="275" r:id="rId10"/>
    <p:sldId id="285" r:id="rId11"/>
    <p:sldId id="286" r:id="rId12"/>
    <p:sldId id="288" r:id="rId13"/>
    <p:sldId id="295" r:id="rId14"/>
    <p:sldId id="265" r:id="rId15"/>
    <p:sldId id="266" r:id="rId16"/>
    <p:sldId id="281" r:id="rId17"/>
    <p:sldId id="259" r:id="rId18"/>
    <p:sldId id="298" r:id="rId19"/>
    <p:sldId id="271" r:id="rId20"/>
    <p:sldId id="300" r:id="rId21"/>
    <p:sldId id="269" r:id="rId22"/>
    <p:sldId id="268" r:id="rId23"/>
    <p:sldId id="284" r:id="rId24"/>
    <p:sldId id="270" r:id="rId25"/>
    <p:sldId id="261" r:id="rId26"/>
    <p:sldId id="293" r:id="rId27"/>
    <p:sldId id="299" r:id="rId28"/>
    <p:sldId id="297" r:id="rId29"/>
    <p:sldId id="257" r:id="rId30"/>
    <p:sldId id="301" r:id="rId3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Justine (0:30)" id="{DEA7757E-98B0-4380-8A6F-DDEA72C81144}">
          <p14:sldIdLst>
            <p14:sldId id="256"/>
            <p14:sldId id="287"/>
            <p14:sldId id="296"/>
          </p14:sldIdLst>
        </p14:section>
        <p14:section name="Ryan (2:30)" id="{9CF156BB-93F8-4C32-B76D-55755D28FFE2}">
          <p14:sldIdLst>
            <p14:sldId id="290"/>
            <p14:sldId id="258"/>
          </p14:sldIdLst>
        </p14:section>
        <p14:section name="Ian (3:00)" id="{9B92C5E8-0790-4780-9FAB-E80C8F34A76D}">
          <p14:sldIdLst>
            <p14:sldId id="282"/>
            <p14:sldId id="273"/>
            <p14:sldId id="279"/>
            <p14:sldId id="275"/>
            <p14:sldId id="285"/>
          </p14:sldIdLst>
        </p14:section>
        <p14:section name="Daiki (1:30)" id="{5807C4D3-B92C-4D45-9F9C-A8219E145C5D}">
          <p14:sldIdLst>
            <p14:sldId id="286"/>
            <p14:sldId id="288"/>
          </p14:sldIdLst>
        </p14:section>
        <p14:section name="Ryan (1:00)" id="{D42CAE39-A2DE-42CD-8367-FB45E768A0B2}">
          <p14:sldIdLst>
            <p14:sldId id="295"/>
          </p14:sldIdLst>
        </p14:section>
        <p14:section name="Justine (5:00)" id="{B61F8EEE-26CE-43B7-BFD1-D815A57882AE}">
          <p14:sldIdLst>
            <p14:sldId id="265"/>
          </p14:sldIdLst>
        </p14:section>
        <p14:section name="Ian (1:00)" id="{16AE1DF2-D82F-45D1-B326-3A065A507984}">
          <p14:sldIdLst>
            <p14:sldId id="266"/>
            <p14:sldId id="281"/>
          </p14:sldIdLst>
        </p14:section>
        <p14:section name="Daiki (2:00)" id="{80AB18A8-598F-4A49-804E-F53166D69378}">
          <p14:sldIdLst>
            <p14:sldId id="259"/>
            <p14:sldId id="298"/>
            <p14:sldId id="271"/>
            <p14:sldId id="300"/>
          </p14:sldIdLst>
        </p14:section>
        <p14:section name="Justine (2:00)" id="{16773D15-EFE7-4B3E-9CDE-E52707631897}">
          <p14:sldIdLst>
            <p14:sldId id="269"/>
            <p14:sldId id="268"/>
          </p14:sldIdLst>
        </p14:section>
        <p14:section name="Daiki (0:30)" id="{61F28E50-02D5-4EDA-A1C5-8CFA08030D43}">
          <p14:sldIdLst>
            <p14:sldId id="284"/>
          </p14:sldIdLst>
        </p14:section>
        <p14:section name="Ryan (0:30)" id="{EF9AD31A-6A77-498C-803D-B5B22C2B2DE3}">
          <p14:sldIdLst>
            <p14:sldId id="270"/>
          </p14:sldIdLst>
        </p14:section>
        <p14:section name="Justine (1:00)" id="{89B09F0D-A74C-4C51-90DD-222A34225AC4}">
          <p14:sldIdLst>
            <p14:sldId id="261"/>
            <p14:sldId id="293"/>
            <p14:sldId id="299"/>
            <p14:sldId id="297"/>
            <p14:sldId id="257"/>
            <p14:sldId id="30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yan Kiew" initials="RK" lastIdx="1" clrIdx="0">
    <p:extLst>
      <p:ext uri="{19B8F6BF-5375-455C-9EA6-DF929625EA0E}">
        <p15:presenceInfo xmlns:p15="http://schemas.microsoft.com/office/powerpoint/2012/main" userId="Ryan Kiew"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F559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DDC09F-5070-C000-0799-4AE3C35E9BC3}" v="16" dt="2021-04-22T22:21:32.128"/>
    <p1510:client id="{0EF82E24-0A99-472B-A5D8-90E6B9402F58}" v="9027" dt="2021-04-23T18:58:03.701"/>
    <p1510:client id="{E202AF53-5940-43C7-9FC1-4833D34F8873}" v="3025" dt="2021-04-23T17:56:38.806"/>
    <p1510:client id="{FB48CDB9-83A4-4D07-9469-BF35AEB99928}" v="2648" dt="2021-04-23T17:58:08.7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76" y="524"/>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a:solidFill>
                  <a:schemeClr val="tx1"/>
                </a:solidFill>
              </a:rPr>
              <a:t>Device Preference </a:t>
            </a:r>
            <a:r>
              <a:rPr lang="en-US" baseline="30000">
                <a:solidFill>
                  <a:schemeClr val="tx1"/>
                </a:solidFill>
              </a:rPr>
              <a:t>[2]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7A5-4E2D-A2EC-0667572C9EC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7A5-4E2D-A2EC-0667572C9EC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7A5-4E2D-A2EC-0667572C9EC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7A5-4E2D-A2EC-0667572C9EC9}"/>
              </c:ext>
            </c:extLst>
          </c:dPt>
          <c:cat>
            <c:strRef>
              <c:f>Sheet1!$A$2:$A$5</c:f>
              <c:strCache>
                <c:ptCount val="4"/>
                <c:pt idx="0">
                  <c:v>TV</c:v>
                </c:pt>
                <c:pt idx="1">
                  <c:v>Laptop/Desktop</c:v>
                </c:pt>
                <c:pt idx="2">
                  <c:v>Smartphones</c:v>
                </c:pt>
                <c:pt idx="3">
                  <c:v>Other</c:v>
                </c:pt>
              </c:strCache>
            </c:strRef>
          </c:cat>
          <c:val>
            <c:numRef>
              <c:f>Sheet1!$B$2:$B$5</c:f>
              <c:numCache>
                <c:formatCode>General</c:formatCode>
                <c:ptCount val="4"/>
                <c:pt idx="0">
                  <c:v>23</c:v>
                </c:pt>
                <c:pt idx="1">
                  <c:v>42</c:v>
                </c:pt>
                <c:pt idx="2">
                  <c:v>13</c:v>
                </c:pt>
                <c:pt idx="3">
                  <c:v>22</c:v>
                </c:pt>
              </c:numCache>
            </c:numRef>
          </c:val>
          <c:extLst>
            <c:ext xmlns:c16="http://schemas.microsoft.com/office/drawing/2014/chart" uri="{C3380CC4-5D6E-409C-BE32-E72D297353CC}">
              <c16:uniqueId val="{00000000-25F2-4606-8EED-D8903334290A}"/>
            </c:ext>
          </c:extLst>
        </c:ser>
        <c:dLbls>
          <c:showLegendKey val="0"/>
          <c:showVal val="0"/>
          <c:showCatName val="0"/>
          <c:showSerName val="0"/>
          <c:showPercent val="0"/>
          <c:showBubbleSize val="0"/>
          <c:showLeaderLines val="1"/>
        </c:dLbls>
        <c:firstSliceAng val="27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2:54:52.524"/>
    </inkml:context>
    <inkml:brush xml:id="br0">
      <inkml:brushProperty name="width" value="0.05" units="cm"/>
      <inkml:brushProperty name="height" value="0.05" units="cm"/>
      <inkml:brushProperty name="color" value="#FFFFFF"/>
    </inkml:brush>
  </inkml:definitions>
  <inkml:trace contextRef="#ctx0" brushRef="#br0">11 0 7224 0 0,'0'0'3022'0'0,"1"14"896"0"0,-5 103 2325 0 0,3 63-3221 0 0,1-172-3403 0 0,-1 1 1 0 0,0 0-1 0 0,0-1 1 0 0,-3 13-1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2:54:52.515"/>
    </inkml:context>
    <inkml:brush xml:id="br0">
      <inkml:brushProperty name="width" value="0.05" units="cm"/>
      <inkml:brushProperty name="height" value="0.05" units="cm"/>
      <inkml:brushProperty name="color" value="#FFFFFF"/>
    </inkml:brush>
  </inkml:definitions>
  <inkml:trace contextRef="#ctx0" brushRef="#br0">186 34 11056 0 0,'0'-16'2410'0'0,"-1"15"-2134"0"0,1 0 0 0 0,0 0-1 0 0,0 0 1 0 0,0 0 0 0 0,-1 1 0 0 0,0-1-1 0 0,1 0 1 0 0,-1 1 0 0 0,1-1 0 0 0,-1 0-1 0 0,0 0 1 0 0,0 1 0 0 0,1-1 0 0 0,-1 0-1 0 0,0 1 1 0 0,1-1 0 0 0,-1 1 0 0 0,0-1-1 0 0,0 1 1 0 0,0 0 0 0 0,0 0 0 0 0,0 0-1 0 0,0-1 1 0 0,0 1 0 0 0,1 0 0 0 0,-1 0-1 0 0,0 0 1 0 0,0 0 0 0 0,0 0 0 0 0,0 0-1 0 0,0 0 1 0 0,-2 0 0 0 0,-4 1 322 0 0,0-1-1 0 0,0 1 1 0 0,-9 4 0 0 0,9-3-4 0 0,-5 1-506 0 0,0 2 0 0 0,1-1 0 0 0,-19 12 0 0 0,25-13-105 0 0,1 0 0 0 0,0 0 0 0 0,1 0 0 0 0,-1 0 0 0 0,1 1 0 0 0,-1 0 0 0 0,1 0 0 0 0,0 0 0 0 0,0 0 0 0 0,0 1 0 0 0,2-1 0 0 0,-2 0 0 0 0,1 1 0 0 0,0-1 0 0 0,-2 10 0 0 0,4-12 19 0 0,0 0-1 0 0,0 0 0 0 0,0 1 1 0 0,0-1-1 0 0,1 0 0 0 0,-1 0 1 0 0,0 1-1 0 0,1-2 0 0 0,0 1 1 0 0,0 1-1 0 0,-1-1 0 0 0,1 0 1 0 0,0 0-1 0 0,0 0 1 0 0,0 0-1 0 0,1 0 0 0 0,-1-1 1 0 0,0 1-1 0 0,0 0 0 0 0,1-1 1 0 0,0 1-1 0 0,0-1 0 0 0,0 0 1 0 0,-1 1-1 0 0,1-1 0 0 0,0 0 1 0 0,0 0-1 0 0,-1 0 1 0 0,6 1-1 0 0,-2 0-1 0 0,0 1-1 0 0,1-2 1 0 0,-1 1 0 0 0,0-2-1 0 0,1 2 1 0 0,0-2 0 0 0,-1 1-1 0 0,1-1 1 0 0,0 0 0 0 0,8-1 0 0 0,-6-1-16 0 0,0 1 0 0 0,0-2 0 0 0,0 0 0 0 0,-1 1 1 0 0,1-2-1 0 0,0 0 0 0 0,-1 1 0 0 0,0-2 0 0 0,11-7 1 0 0,-16 10 64 0 0,0 0 1 0 0,0 0-1 0 0,0 1 0 0 0,-1-1 1 0 0,1-1-1 0 0,0 1 1 0 0,0 1-1 0 0,0-2 1 0 0,-1 1-1 0 0,0 0 0 0 0,0-1 1 0 0,0 0-1 0 0,0 1 1 0 0,0 0-1 0 0,0-1 1 0 0,0 0-1 0 0,-1 1 0 0 0,1-1 1 0 0,-1 0-1 0 0,0 1 1 0 0,0-1-1 0 0,0 0 0 0 0,0 1 1 0 0,-1-1-1 0 0,1 0 1 0 0,-1 1-1 0 0,1-1 1 0 0,-1 0-1 0 0,0 0 0 0 0,0 2 1 0 0,-1-2-1 0 0,1 0 1 0 0,-1-1-1 0 0,-4-3-243 0 0,1 0 0 0 0,1 1 0 0 0,-3 1 0 0 0,2-1 0 0 0,-1 1 0 0 0,-11-7 0 0 0,12 8-816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06:13.824"/>
    </inkml:context>
    <inkml:brush xml:id="br0">
      <inkml:brushProperty name="width" value="0.05" units="cm"/>
      <inkml:brushProperty name="height" value="0.05" units="cm"/>
      <inkml:brushProperty name="color" value="#E71224"/>
    </inkml:brush>
  </inkml:definitions>
  <inkml:trace contextRef="#ctx0" brushRef="#br0">25 82 7368 0 0,'0'0'2416'0'0,"-1"1"-2070"0"0,1-1 1 0 0,0 1-1 0 0,0 0 1 0 0,-1-1 0 0 0,1 1-1 0 0,0-1 1 0 0,0 1-1 0 0,0 0 1 0 0,0-1-1 0 0,0 1 1 0 0,0 0 0 0 0,0-1-1 0 0,0 1 1 0 0,0 0-1 0 0,1 0 1 0 0,-1-1-341 0 0,1 1 125 0 0,-1 0-1 0 0,1 0 1 0 0,0 0-1 0 0,-1 0 1 0 0,1 0-1 0 0,0 0 1 0 0,-1 0-1 0 0,1 0 1 0 0,-1 1-1 0 0,0-1 1 0 0,1 0-1 0 0,-1 0 1 0 0,0 0-1 0 0,0 0 1 0 0,0 1-1 0 0,0-1 1 0 0,0 0-1 0 0,0 0 1 0 0,0 1-1 0 0,0-1 1 0 0,-1 2-1 0 0,1-1-12 0 0,0 0 0 0 0,0 1 0 0 0,1-1 0 0 0,-1 0 1 0 0,0 0-1 0 0,1 0 0 0 0,-1 1 0 0 0,1-1 0 0 0,1 3 0 0 0,3 15 357 0 0,1 65 910 0 0,-6-64-1199 0 0,-1-15-183 0 0,1-1 1 0 0,1 1 0 0 0,0 9-1 0 0,-1-14 19 0 0,1 0 0 0 0,-1 0-1 0 0,0 1 1 0 0,-1-1-1 0 0,1 0 1 0 0,0 0 0 0 0,0 0-1 0 0,0 0 1 0 0,-1 0-1 0 0,1 0 1 0 0,0 0 0 0 0,-1 2-1 0 0,0-3 41 0 0,1 1 1 0 0,-1 0-1 0 0,1 0 0 0 0,0-1 1 0 0,-1 1-1 0 0,1 0 0 0 0,0 0 0 0 0,0 0 1 0 0,0-1-1 0 0,0 1 0 0 0,0 0 0 0 0,0 0 1 0 0,0 0-1 0 0,0 0 0 0 0,0-1 0 0 0,0 1 1 0 0,0 0-1 0 0,1 1 0 0 0,-1-2-40 0 0,0 1 0 0 0,0-1-1 0 0,0 1 1 0 0,0-1 0 0 0,0 0 0 0 0,0 1-1 0 0,0-1 1 0 0,0 1 0 0 0,0-1 0 0 0,0 0-1 0 0,0 1 1 0 0,0-1 0 0 0,0 1-1 0 0,0-1 1 0 0,0 0 0 0 0,0 1 0 0 0,-1-1-1 0 0,1 1 1 0 0,0-1 0 0 0,0 0 0 0 0,0 1-1 0 0,-1-1 1 0 0,1 1 0 0 0,-3-1-128 0 0,3-6 74 0 0,0 5 40 0 0,0 1 0 0 0,0-1-1 0 0,0 1 1 0 0,0-1 0 0 0,0 1 0 0 0,0-1-1 0 0,0 1 1 0 0,0-1 0 0 0,0 1 0 0 0,0 0-1 0 0,0-1 1 0 0,-1 1 0 0 0,1-1-1 0 0,0 1 1 0 0,0-1 0 0 0,-1 1 0 0 0,1 0-1 0 0,-1-1 1 0 0,-2-8 0 0 0,4 5-127 0 0,-1 2 34 0 0,0 1-1 0 0,1-1 1 0 0,-1 1-1 0 0,0-1 1 0 0,0 1 0 0 0,0-1-1 0 0,0 1 1 0 0,-1-1-1 0 0,1 1 1 0 0,0-1 0 0 0,-1 1-1 0 0,1-1 1 0 0,-2-2-1 0 0,1 1-4 0 0,0-1 0 0 0,0 1 0 0 0,1-1 0 0 0,-1 1 0 0 0,1-1 0 0 0,-1-5 0 0 0,-1-13 96 0 0,-4-23-230 0 0,5 34 155 0 0,0 0 0 0 0,-5-19-1 0 0,5 26 62 0 0,0 1-1 0 0,1-1 0 0 0,0 1 0 0 0,0-1 1 0 0,0 1-1 0 0,0-1 0 0 0,2-6 1 0 0,-1-13-3 0 0,0 18 0 0 0,-1 0 0 0 0,1 1-1 0 0,0-1 1 0 0,1 1-1 0 0,-1-1 1 0 0,1 1 0 0 0,0-1-1 0 0,0 1 1 0 0,0 0-1 0 0,4-6 1 0 0,-3 7 1 0 0,-1 1 0 0 0,1-1-1 0 0,-1 1 1 0 0,1 0 0 0 0,0 0-1 0 0,0 0 1 0 0,0 0 0 0 0,0 0 0 0 0,0 0-1 0 0,0 1 1 0 0,1 0 0 0 0,-1 0 0 0 0,0 0-1 0 0,4-1 1 0 0,0 1-11 0 0,0 0 0 0 0,-1 0-1 0 0,1 1 1 0 0,-1 0 0 0 0,1 0 0 0 0,11 3-1 0 0,-9-2 34 0 0,3 1 222 0 0,-1 0 0 0 0,1 1-1 0 0,0 1 1 0 0,14 5-1 0 0,-1 7 463 0 0,-24-15-674 0 0,0 0 0 0 0,0 0 0 0 0,0-1 0 0 0,-1 1 0 0 0,1 0 0 0 0,0 0 0 0 0,0 0 0 0 0,-1 0 0 0 0,1 0 0 0 0,0 0 0 0 0,-1 0 0 0 0,1 0 0 0 0,-1 0 0 0 0,0 0 1 0 0,1 1-1 0 0,-1-1 0 0 0,0 0 0 0 0,1 0 0 0 0,-1 0 0 0 0,0 2 0 0 0,0 11 188 0 0,1-12-183 0 0,-1-1 1 0 0,0 0 0 0 0,0 0 0 0 0,0 0 0 0 0,0 1 0 0 0,0-1-1 0 0,0 0 1 0 0,0 0 0 0 0,0 0 0 0 0,0 1 0 0 0,-1-1 0 0 0,1 0-1 0 0,0 0 1 0 0,-1 0 0 0 0,1 0 0 0 0,-1 0 0 0 0,-1 2 0 0 0,-6 12 482 0 0,7-13-404 0 0,0 1 1 0 0,0-1 0 0 0,-1 1 0 0 0,1-1-1 0 0,-1 1 1 0 0,0-1 0 0 0,-3 3 0 0 0,-2 2 92 0 0,0-1 0 0 0,0-1 0 0 0,-1 1 1 0 0,0-1-1 0 0,0-1 0 0 0,0 1 1 0 0,-1-1-1 0 0,1-1 0 0 0,-1 0 0 0 0,0 0 1 0 0,0 0-1 0 0,-17 1 0 0 0,15-3-423 0 0,0 0-1 0 0,0-1 0 0 0,0-1 1 0 0,1 0-1 0 0,-1 0 1 0 0,-14-4-1 0 0,10 1-1459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06:14.567"/>
    </inkml:context>
    <inkml:brush xml:id="br0">
      <inkml:brushProperty name="width" value="0.05" units="cm"/>
      <inkml:brushProperty name="height" value="0.05" units="cm"/>
      <inkml:brushProperty name="color" value="#E71224"/>
    </inkml:brush>
  </inkml:definitions>
  <inkml:trace contextRef="#ctx0" brushRef="#br0">124 49 6448 0 0,'0'0'498'0'0,"-1"-3"282"0"0,1 1-1 0 0,0 0 1 0 0,-1 0-1 0 0,1 0 0 0 0,-1 0 1 0 0,-1-4-1 0 0,-11 1 1293 0 0,-1-1-1308 0 0,14 6-747 0 0,0 0 0 0 0,0 0 0 0 0,0 0 1 0 0,0 0-1 0 0,-1 0 0 0 0,1 0 1 0 0,0 0-1 0 0,0 0 0 0 0,0 0 1 0 0,0-1-1 0 0,0 1 0 0 0,-1 0 0 0 0,1 0 1 0 0,0 0-1 0 0,0 0 0 0 0,0 0 1 0 0,0 0-1 0 0,0-1 0 0 0,0 1 1 0 0,0 0-1 0 0,0 0 0 0 0,0 0 0 0 0,-1 0 1 0 0,1-1-1 0 0,0 1 0 0 0,0 0 1 0 0,0 0-1 0 0,0 0 0 0 0,0 0 0 0 0,0 0 1 0 0,0-1-1 0 0,0 1 0 0 0,0 0 1 0 0,0 0-1 0 0,0 0 0 0 0,0 0 1 0 0,0-1-1 0 0,1 1 0 0 0,-1 0 0 0 0,0 0 1 0 0,0 0-1 0 0,0 0 0 0 0,0-1 1 0 0,0 1-1 0 0,0 0 0 0 0,0 0 1 0 0,0 0-1 0 0,0 0 0 0 0,0 0 0 0 0,1 0 1 0 0,-1-1-1 0 0,0 1 0 0 0,0 0 1 0 0,0 0-1 0 0,0 0 0 0 0,1 0 19 0 0,-1 0 0 0 0,1-1 0 0 0,-1 1 0 0 0,0 0 0 0 0,1 0 1 0 0,-1-1-1 0 0,0 1 0 0 0,1 0 0 0 0,-1-1 0 0 0,0 1 0 0 0,0 0 0 0 0,1-1 0 0 0,-1 1 0 0 0,0 0 0 0 0,0-1 0 0 0,0 1 0 0 0,1 0 0 0 0,-1-1 0 0 0,0 1 0 0 0,0-1 0 0 0,0 0 1 0 0,-6-2 738 0 0,-14 4 633 0 0,17 0-1285 0 0,0 0 1 0 0,0 1-1 0 0,0-1 0 0 0,0 1 0 0 0,0 0 0 0 0,1 0 0 0 0,-1 0 0 0 0,0 0 0 0 0,1 0 0 0 0,-1 1 0 0 0,1-1 0 0 0,0 1 0 0 0,-3 4 1 0 0,0 1-93 0 0,1 0 0 0 0,0 0 0 0 0,-6 16 0 0 0,8-14-38 0 0,0 1 0 0 0,0 0-1 0 0,1-1 1 0 0,1 1 0 0 0,0 0 0 0 0,2 19-1 0 0,-1-15-39 0 0,13 102 163 0 0,-10-85 178 0 0,-2-24-223 0 0,-2 0 0 0 0,1-1 0 0 0,-1 1 0 0 0,0 0 0 0 0,-1-1 0 0 0,0 1 0 0 0,-2 8 0 0 0,-2-7 129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06:14.960"/>
    </inkml:context>
    <inkml:brush xml:id="br0">
      <inkml:brushProperty name="width" value="0.05" units="cm"/>
      <inkml:brushProperty name="height" value="0.05" units="cm"/>
      <inkml:brushProperty name="color" value="#E71224"/>
    </inkml:brush>
  </inkml:definitions>
  <inkml:trace contextRef="#ctx0" brushRef="#br0">0 54 6448 0 0,'25'-3'874'0'0,"11"-9"5673"0"0,3-1-3307 0 0,60-10-5375 0 0,-82 20 1081 0 0</inkml:trace>
  <inkml:trace contextRef="#ctx0" brushRef="#br0" timeOffset="1">280 31 16240 0 0,'0'0'365'0'0,"0"12"897"0"0,15 103 4362 0 0,-14-115-5860 0 0,0 4 704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06:15.306"/>
    </inkml:context>
    <inkml:brush xml:id="br0">
      <inkml:brushProperty name="width" value="0.05" units="cm"/>
      <inkml:brushProperty name="height" value="0.05" units="cm"/>
      <inkml:brushProperty name="color" value="#E71224"/>
    </inkml:brush>
  </inkml:definitions>
  <inkml:trace contextRef="#ctx0" brushRef="#br0">21 10 12896 0 0,'-6'0'1152'0'0,"-8"-4"9751"0"0,19 2-10391 0 0,0 0-1440 0 0,1 1-288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06:15.719"/>
    </inkml:context>
    <inkml:brush xml:id="br0">
      <inkml:brushProperty name="width" value="0.05" units="cm"/>
      <inkml:brushProperty name="height" value="0.05" units="cm"/>
      <inkml:brushProperty name="color" value="#E71224"/>
    </inkml:brush>
  </inkml:definitions>
  <inkml:trace contextRef="#ctx0" brushRef="#br0">104 0 5064 0 0,'2'7'737'0'0,"-1"0"0"0"0,0 0 0 0 0,0 1 0 0 0,0-1 0 0 0,-1 11 0 0 0,0-1 2781 0 0,1 12-561 0 0,14 175 6312 0 0,-13-181-8801 0 0,-2-13-8703 0 0</inkml:trace>
  <inkml:trace contextRef="#ctx0" brushRef="#br0" timeOffset="1">1 195 6912 0 0,'25'-1'3602'0'0,"0"-2"1"0"0,0-1-1 0 0,34-9 1 0 0,-14 2-2503 0 0,-24 7-1111 0 0,29-6 1701 0 0,-16 4-8406 0 0,-24 4-749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06:16.720"/>
    </inkml:context>
    <inkml:brush xml:id="br0">
      <inkml:brushProperty name="width" value="0.05" units="cm"/>
      <inkml:brushProperty name="height" value="0.05" units="cm"/>
      <inkml:brushProperty name="color" value="#E71224"/>
    </inkml:brush>
  </inkml:definitions>
  <inkml:trace contextRef="#ctx0" brushRef="#br0">78 2 6912 0 0,'0'-1'110'0'0,"0"1"1"0"0,0 0 0 0 0,-1 0-1 0 0,1 0 1 0 0,0 0 0 0 0,-1-1-1 0 0,1 1 1 0 0,0 0 0 0 0,-1 0-1 0 0,1 0 1 0 0,0 0-1 0 0,-1 0 1 0 0,1 0 0 0 0,0 0-1 0 0,-1 0 1 0 0,1 0 0 0 0,0 0-1 0 0,-1 0 1 0 0,1 0 0 0 0,0 0-1 0 0,0 0 1 0 0,-1 1 0 0 0,1-1-1 0 0,0 0 1 0 0,-1 0-1 0 0,1 0 1 0 0,0 0 0 0 0,0 1-1 0 0,-1-1 1 0 0,1 0 0 0 0,0 0-1 0 0,-1 1 1 0 0,-4 4 2863 0 0,3-4-2458 0 0,0 1 0 0 0,1-1-1 0 0,-1 1 1 0 0,1 0 0 0 0,0-1 0 0 0,-1 1 0 0 0,-1 4 0 0 0,-12 27 664 0 0,12-25-865 0 0,-4 12-104 0 0,1 1-1 0 0,1-1 1 0 0,1 1-1 0 0,0 0 0 0 0,2 0 1 0 0,0 0-1 0 0,2 1 0 0 0,0-1 1 0 0,1 0-1 0 0,1 0 1 0 0,1 0-1 0 0,1 0 0 0 0,9 26 1 0 0,-9-36-123 0 0,0 0-1 0 0,7 13 1 0 0,-10-20-288 0 0,1-1-1 0 0,0 0 0 0 0,0 0 0 0 0,1 0 1 0 0,-1 0-1 0 0,0 0 0 0 0,1-1 0 0 0,0 1 1 0 0,-1-1-1 0 0,1 1 0 0 0,4 1 0 0 0,-7-4 58 0 0,1 0-1 0 0,-1 1 1 0 0,1-1-1 0 0,-1 0 1 0 0,1 0-1 0 0,0 0 1 0 0,-1 0-1 0 0,1 0 1 0 0,-1 0-1 0 0,1 0 1 0 0,-1 0-1 0 0,1 0 1 0 0,0 0-1 0 0,-1 0 1 0 0,1 0-1 0 0,-1 0 1 0 0,1 0-1 0 0,-1-1 1 0 0,1 1-1 0 0,-1 0 1 0 0,1 0-1 0 0,0-1 1 0 0,2 0-479 0 0,7-3-1407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06:17.080"/>
    </inkml:context>
    <inkml:brush xml:id="br0">
      <inkml:brushProperty name="width" value="0.05" units="cm"/>
      <inkml:brushProperty name="height" value="0.05" units="cm"/>
      <inkml:brushProperty name="color" value="#E71224"/>
    </inkml:brush>
  </inkml:definitions>
  <inkml:trace contextRef="#ctx0" brushRef="#br0">0 1 3224 0 0,'1'11'3641'0'0,"1"17"1447"0"0,-1-4-3195 0 0,1-5-776 0 0,-1 1 0 0 0,-2 35 0 0 0,-1-12 69 0 0,6 10 313 0 0,-4-27-2688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06:17.457"/>
    </inkml:context>
    <inkml:brush xml:id="br0">
      <inkml:brushProperty name="width" value="0.05" units="cm"/>
      <inkml:brushProperty name="height" value="0.05" units="cm"/>
      <inkml:brushProperty name="color" value="#E71224"/>
    </inkml:brush>
  </inkml:definitions>
  <inkml:trace contextRef="#ctx0" brushRef="#br0">0 30 5984 0 0,'0'0'541'0'0,"2"0"-445"0"0,26 0 335 0 0,-18-1 1777 0 0,1 0 0 0 0,-1 0 1 0 0,0-1-1 0 0,17-6 0 0 0,-14 5-1749 0 0,0 0 1 0 0,1 1-1 0 0,-1 0 0 0 0,0 1 1 0 0,1 0-1 0 0,14 2 1 0 0,-4-4-4359 0 0,-15 0-2535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06:17.825"/>
    </inkml:context>
    <inkml:brush xml:id="br0">
      <inkml:brushProperty name="width" value="0.05" units="cm"/>
      <inkml:brushProperty name="height" value="0.05" units="cm"/>
      <inkml:brushProperty name="color" value="#E71224"/>
    </inkml:brush>
  </inkml:definitions>
  <inkml:trace contextRef="#ctx0" brushRef="#br0">0 38 6912 0 0,'5'-2'638'0'0,"0"0"1"0"0,1 0-1 0 0,-1 0 1 0 0,7 0-1 0 0,6-3 3508 0 0,43-10 706 0 0,-44 12-5636 0 0,32-1 0 0 0,-40 4 89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06:18.179"/>
    </inkml:context>
    <inkml:brush xml:id="br0">
      <inkml:brushProperty name="width" value="0.05" units="cm"/>
      <inkml:brushProperty name="height" value="0.05" units="cm"/>
      <inkml:brushProperty name="color" value="#E71224"/>
    </inkml:brush>
  </inkml:definitions>
  <inkml:trace contextRef="#ctx0" brushRef="#br0">33 0 6912 0 0,'14'11'764'0'0,"-4"-2"-784"0"0,-9-8 177 0 0,0 0 0 0 0,0 0 1 0 0,0 0-1 0 0,0 1 0 0 0,0-1 1 0 0,0 0-1 0 0,0 0 0 0 0,1 3 1 0 0,7 8 2735 0 0,0-3-490 0 0,0 1 1 0 0,11 14-1 0 0,-6-4-813 0 0,0 1-1 0 0,12 27 0 0 0,-13-25-739 0 0,-9-16-670 0 0,-1-1 1 0 0,1 1 0 0 0,-1 0-1 0 0,-1 0 1 0 0,1 0 0 0 0,-1 0-1 0 0,2 12 1 0 0,2 13 317 0 0,-4-27-454 0 0,-1 1 0 0 0,0-1 0 0 0,0 0 0 0 0,0 1 0 0 0,-1-1 0 0 0,0 1 0 0 0,0-1-1 0 0,0 0 1 0 0,-1 8 0 0 0,-5 14 104 0 0,5-17-106 0 0,-1-1-1 0 0,0 1 0 0 0,-1-1 0 0 0,0 1 0 0 0,0-1 0 0 0,-9 15 0 0 0,6-14-31 0 0,0 0-1 0 0,-1 0 1 0 0,0-1-1 0 0,-1 0 1 0 0,0 0-1 0 0,0-1 1 0 0,-14 11-1 0 0,7-8-50 0 0,7-5-72 0 0,0 0 0 0 0,0 0-1 0 0,-1-1 1 0 0,1 0 0 0 0,-1 0 0 0 0,-1-1 0 0 0,-12 4 0 0 0,7-5-397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2:54:52.516"/>
    </inkml:context>
    <inkml:brush xml:id="br0">
      <inkml:brushProperty name="width" value="0.05" units="cm"/>
      <inkml:brushProperty name="height" value="0.05" units="cm"/>
      <inkml:brushProperty name="color" value="#FFFFFF"/>
    </inkml:brush>
  </inkml:definitions>
  <inkml:trace contextRef="#ctx0" brushRef="#br0">213 88 9216 0 0,'2'-2'601'0'0,"0"1"0"0"0,-1-1-1 0 0,0 0 1 0 0,0 1 0 0 0,0-1 0 0 0,0 0 0 0 0,0 0 0 0 0,0 0 0 0 0,-1 0 0 0 0,1 0 0 0 0,0 0 0 0 0,-1 0 0 0 0,1 0-1 0 0,-1 0 1 0 0,0-3 0 0 0,0 3-255 0 0,0-1 0 0 0,-1 1 0 0 0,1 0 0 0 0,-1 1-1 0 0,0-1 1 0 0,1 0 0 0 0,-1 0 0 0 0,0 0 0 0 0,0 0-1 0 0,0 1 1 0 0,0-1 0 0 0,0 0 0 0 0,-3-2 0 0 0,1 1-228 0 0,1 1 1 0 0,-1 0-1 0 0,0-1 0 0 0,1 1 1 0 0,-2 1-1 0 0,1-1 1 0 0,0 0-1 0 0,-1 0 0 0 0,2 1 1 0 0,-2-1-1 0 0,1 2 1 0 0,-1-1-1 0 0,0 0 1 0 0,1 0-1 0 0,-1 1 0 0 0,1-1 1 0 0,-7 1-1 0 0,3 1-35 0 0,-1 1-1 0 0,0-1 0 0 0,1 0 1 0 0,-1 2-1 0 0,0 0 1 0 0,0-1-1 0 0,1 2 0 0 0,0-1 1 0 0,1 1-1 0 0,-1 0 1 0 0,-8 6-1 0 0,10-6-131 0 0,1 0-1 0 0,0-1 1 0 0,0 2-1 0 0,0-2 1 0 0,1 2-1 0 0,-1-1 1 0 0,0 2-1 0 0,1-2 1 0 0,0 0-1 0 0,0 2 1 0 0,1-1 0 0 0,0 1-1 0 0,0-1 1 0 0,0 0-1 0 0,1 1 1 0 0,-2 7-1 0 0,3-10 78 0 0,0-1 0 0 0,0 0 0 0 0,0 1 0 0 0,0 0 0 0 0,0-2 0 0 0,0 2 0 0 0,1 0 0 0 0,0-2 0 0 0,-1 2 0 0 0,1-1 0 0 0,0 1 0 0 0,-1-2 0 0 0,2 2 0 0 0,-1-1 0 0 0,0 0 0 0 0,1 0 0 0 0,-1 0 0 0 0,0 0 0 0 0,1 0-1 0 0,0 0 1 0 0,0-1 0 0 0,0 1 0 0 0,-1-1 0 0 0,1 1 0 0 0,0-1 0 0 0,0 0 0 0 0,0 0 0 0 0,3 1 0 0 0,0 1 16 0 0,0-1 0 0 0,0-1-1 0 0,0 0 1 0 0,1 1 0 0 0,-1-1 0 0 0,0-1-1 0 0,1 1 1 0 0,-1-1 0 0 0,0 0 0 0 0,1 0-1 0 0,7-2 1 0 0,-4 0-56 0 0,1 0 0 0 0,-1-1-1 0 0,0-1 1 0 0,0 1 0 0 0,-1-1 0 0 0,1 0-1 0 0,-1-1 1 0 0,9-6 0 0 0,14-16-3430 0 0,-25 20 1266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07:08.476"/>
    </inkml:context>
    <inkml:brush xml:id="br0">
      <inkml:brushProperty name="width" value="0.05" units="cm"/>
      <inkml:brushProperty name="height" value="0.05" units="cm"/>
      <inkml:brushProperty name="color" value="#E71224"/>
    </inkml:brush>
  </inkml:definitions>
  <inkml:trace contextRef="#ctx0" brushRef="#br0">11 5 12640 0 0,'0'0'289'0'0,"-1"-3"694"0"0,5 2-835 0 0,-4 2-80 0 0,1 0 0 0 0,-1 0 0 0 0,1 0 0 0 0,-1-1 0 0 0,1 1 0 0 0,-1 0 0 0 0,1 0 0 0 0,-1 0 0 0 0,0 0 1 0 0,0 0-1 0 0,0 0 0 0 0,1 2 0 0 0,-1-2-21 0 0,0 0-1 0 0,0 0 1 0 0,0 0 0 0 0,0 0 0 0 0,-1 0 0 0 0,1 1-1 0 0,0-1 1 0 0,0 0 0 0 0,-1 0 0 0 0,1 0 0 0 0,-1 0-1 0 0,1 0 1 0 0,-2 1 0 0 0,2-1 4 0 0,-1 0-1 0 0,1 0 1 0 0,-1 1-1 0 0,1-1 1 0 0,-1 0-1 0 0,1 0 1 0 0,0 0-1 0 0,-1 0 1 0 0,1 0-1 0 0,0 1 1 0 0,0-1-1 0 0,0 1 1 0 0,2 21 828 0 0,-2 28 0 0 0,-3 27 177 0 0,3-54-762 0 0,0-16-275 0 0,0 1 1 0 0,-1 0 0 0 0,0-1 0 0 0,-2 9-1 0 0,2-12 135 0 0,0 0-1 0 0,1 0 0 0 0,-1 0 0 0 0,1 0 1 0 0,0 0-1 0 0,1 0 0 0 0,-1 0 0 0 0,3 8 0 0 0,1 20 84 0 0,-4-32-378 0 0,6-12-784 0 0,0 6 697 0 0,-1 1 1 0 0,1 0-1 0 0,0 0 1 0 0,1 1-1 0 0,-1-1 1 0 0,1 1 0 0 0,-1 1-1 0 0,1-1 1 0 0,0 1-1 0 0,8-1 1 0 0,-12 2 171 0 0,14-5 57 0 0,-14 5 6 0 0,1-1 1 0 0,-1 1-1 0 0,0 0 1 0 0,1 0-1 0 0,0 1 1 0 0,-1-1-1 0 0,6 0 0 0 0,-3 2 320 0 0,0 0 0 0 0,0-1-1 0 0,-1 2 1 0 0,1-1 0 0 0,0 1-1 0 0,8 3 1 0 0,1 0 485 0 0,-11-4-1775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07:09.221"/>
    </inkml:context>
    <inkml:brush xml:id="br0">
      <inkml:brushProperty name="width" value="0.05" units="cm"/>
      <inkml:brushProperty name="height" value="0.05" units="cm"/>
      <inkml:brushProperty name="color" value="#E71224"/>
    </inkml:brush>
  </inkml:definitions>
  <inkml:trace contextRef="#ctx0" brushRef="#br0">22 136 8088 0 0,'0'0'733'0'0,"13"4"536"0"0,7 2 5370 0 0,9-3-3009 0 0,-28-3-3520 0 0,0 0 1 0 0,0 0-1 0 0,0-1 0 0 0,0 1 0 0 0,0-1 0 0 0,0 1 0 0 0,0-1 0 0 0,0 0 0 0 0,0 1 0 0 0,0-1 0 0 0,0 0 0 0 0,1-1 0 0 0,7-5 466 0 0,-6 5-442 0 0,0 0-1 0 0,0 0 1 0 0,0 0 0 0 0,0 0-1 0 0,-1-1 1 0 0,1 1 0 0 0,-1-1-1 0 0,1 0 1 0 0,3-5-1 0 0,-2 1-91 0 0,0 0 0 0 0,0-1-1 0 0,3-9 1 0 0,-6 14-32 0 0,0 0 1 0 0,0 0-1 0 0,-1 0 1 0 0,1 0-1 0 0,-1 0 0 0 0,0 0 1 0 0,0 1-1 0 0,0-1 1 0 0,0 0-1 0 0,-1 0 1 0 0,1 0-1 0 0,-2-4 1 0 0,2 6-9 0 0,-1-1 1 0 0,1 1-1 0 0,-1 0 1 0 0,1 0-1 0 0,-1 0 1 0 0,1 0-1 0 0,-1 0 1 0 0,0 0-1 0 0,1 0 1 0 0,-1 0-1 0 0,0 0 1 0 0,0 1-1 0 0,0-1 1 0 0,0 0-1 0 0,1 0 1 0 0,-1 1-1 0 0,0-1 1 0 0,-1 0-1 0 0,1 1 1 0 0,0-1-1 0 0,0 1 1 0 0,0 0-1 0 0,0-1 1 0 0,0 1-1 0 0,0 0 1 0 0,-1-1-1 0 0,1 1 1 0 0,0 0-1 0 0,0 0 1 0 0,0 0-1 0 0,0 0 1 0 0,-2 1-1 0 0,-2 0-43 0 0,1 0-1 0 0,0 0 0 0 0,1 1 1 0 0,-1-1-1 0 0,0 1 0 0 0,0 0 1 0 0,1 0-1 0 0,-7 5 0 0 0,3-2 29 0 0,0 1-1 0 0,-12 13 0 0 0,13-10 14 0 0,-1-1 0 0 0,2 1 0 0 0,-8 14 0 0 0,2-3 0 0 0,9-16-4 0 0,1 0-1 0 0,-1 0 1 0 0,1 0-1 0 0,0 0 0 0 0,0 0 1 0 0,0 0-1 0 0,1 0 1 0 0,-1 0-1 0 0,1 1 1 0 0,0-1-1 0 0,0 0 0 0 0,1 0 1 0 0,-1 0-1 0 0,1 1 1 0 0,0-1-1 0 0,0 0 1 0 0,0 0-1 0 0,1 0 0 0 0,-1 0 1 0 0,5 6-1 0 0,-5-9 26 0 0,0 1 0 0 0,1 0 0 0 0,-1-1 0 0 0,1 1 0 0 0,-1-1 0 0 0,1 1 0 0 0,0-1 0 0 0,-1 0 0 0 0,1 0 0 0 0,0 0 0 0 0,0 0 0 0 0,0 0 0 0 0,0 0 0 0 0,0 0 0 0 0,0-1 0 0 0,0 1 0 0 0,3 0 0 0 0,3 0 205 0 0,1 0 0 0 0,18-1 0 0 0,6 1 76 0 0,-30-1-300 0 0,-1 0 1 0 0,1 0 0 0 0,0-1 0 0 0,-1 1 0 0 0,1 0 0 0 0,-1-1-1 0 0,1 0 1 0 0,-1 1 0 0 0,1-1 0 0 0,-1 0 0 0 0,0 0 0 0 0,1 0-1 0 0,2-3 1 0 0,6-5-7305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07:09.856"/>
    </inkml:context>
    <inkml:brush xml:id="br0">
      <inkml:brushProperty name="width" value="0.05" units="cm"/>
      <inkml:brushProperty name="height" value="0.05" units="cm"/>
      <inkml:brushProperty name="color" value="#E71224"/>
    </inkml:brush>
  </inkml:definitions>
  <inkml:trace contextRef="#ctx0" brushRef="#br0">265 85 11808 0 0,'11'-11'1280'0'0,"-7"-5"4002"0"0,-6-9-2458 0 0,0 18-1795 0 0,2 6-979 0 0,0 0 1 0 0,0-1-1 0 0,0 1 0 0 0,-1 0 0 0 0,1 0 0 0 0,0 0 0 0 0,-1 0 0 0 0,1 0 0 0 0,-1 0 0 0 0,1 1 0 0 0,-1-1 1 0 0,1 0-1 0 0,-1 0 0 0 0,0 0 0 0 0,1 0 0 0 0,-1 1 0 0 0,0-1 0 0 0,0 0 0 0 0,0 0 0 0 0,0 1 0 0 0,1-1 1 0 0,-3 0-1 0 0,1 0 34 0 0,1 1 1 0 0,-1 0 0 0 0,0-1 0 0 0,1 1-1 0 0,-1 0 1 0 0,0 0 0 0 0,0 0 0 0 0,1 0-1 0 0,-1 0 1 0 0,0 1 0 0 0,0-1-1 0 0,-2 1 1 0 0,-2 1 55 0 0,0 0 0 0 0,0 1-1 0 0,1-1 1 0 0,-1 1 0 0 0,1 1 0 0 0,-8 5-1 0 0,7-3-155 0 0,0 0-1 0 0,0 1 1 0 0,1 0 0 0 0,0 0-1 0 0,0 0 1 0 0,1 1-1 0 0,0-1 1 0 0,0 1 0 0 0,1 0-1 0 0,0 1 1 0 0,0-1-1 0 0,-3 17 1 0 0,6-21 15 0 0,-1 0 1 0 0,1-1-1 0 0,0 1 1 0 0,1 0-1 0 0,-1-1 0 0 0,0 1 1 0 0,1 0-1 0 0,0-1 1 0 0,0 1-1 0 0,0-1 0 0 0,0 1 1 0 0,1-1-1 0 0,-1 0 1 0 0,1 1-1 0 0,0-1 0 0 0,0 0 1 0 0,5 5-1 0 0,0-2-1 0 0,-5-5 3 0 0,0 1 0 0 0,1 0-1 0 0,0 0 1 0 0,-1-1 0 0 0,6 3-1 0 0,-6-4-1 0 0,-1 0 0 0 0,0 0-1 0 0,1 1 1 0 0,-1-1 0 0 0,0 0-1 0 0,1 0 1 0 0,-1 0 0 0 0,1-1 0 0 0,-1 1-1 0 0,0 0 1 0 0,1 0 0 0 0,-1-1-1 0 0,0 1 1 0 0,1-1 0 0 0,-1 1 0 0 0,2-2-1 0 0,0 0-106 0 0,1-1 0 0 0,-1 1 1 0 0,0-1-1 0 0,-1 1 0 0 0,1-1 0 0 0,0 0 0 0 0,-1 0 0 0 0,0-1 0 0 0,0 1 0 0 0,0 0 0 0 0,0-1 0 0 0,0 1 0 0 0,0-1 1 0 0,-1 0-1 0 0,0 1 0 0 0,2-9 0 0 0,4-8-238 0 0,-2 3-115 0 0,0 0 0 0 0,5-32-1 0 0,-9 74-1115 0 0,3-8 1599 0 0,-2 1 0 0 0,1 34-1 0 0,0 0 147 0 0,2 11-1 0 0,-3 80 0 0 0,-3-134-41 0 0,1 0 0 0 0,-2 0 0 0 0,1-1 1 0 0,-1 1-1 0 0,-1 0 0 0 0,-4 12 0 0 0,5-16 72 0 0,-1 0-1 0 0,0 0 1 0 0,0 0 0 0 0,0 0-1 0 0,0-1 1 0 0,-1 1-1 0 0,1-1 1 0 0,-1 0-1 0 0,0 0 1 0 0,-1-1 0 0 0,-6 6-1 0 0,5-6-179 0 0,0 1 0 0 0,0-1 0 0 0,0-1 1 0 0,-1 1-1 0 0,1-1 0 0 0,-1 0 0 0 0,0 0 0 0 0,0-1 0 0 0,0 0 0 0 0,0 0 0 0 0,0-1 0 0 0,0 1 0 0 0,0-2 0 0 0,0 1 0 0 0,0-1 0 0 0,1 0 0 0 0,-1 0 0 0 0,0-1 0 0 0,0 0 0 0 0,1 0 1 0 0,-1-1-1 0 0,1 0 0 0 0,-1 0 0 0 0,1 0 0 0 0,0-1 0 0 0,1 0 0 0 0,-1 0 0 0 0,1 0 0 0 0,-1-1 0 0 0,1 0 0 0 0,0 0 0 0 0,-7-10 0 0 0,11 13-154 0 0,0 1-1 0 0,0-1 1 0 0,0 1-1 0 0,0-1 0 0 0,1 0 1 0 0,-1 1-1 0 0,0-1 1 0 0,1 0-1 0 0,-1 0 0 0 0,1 1 1 0 0,0-1-1 0 0,-1 0 1 0 0,1 0-1 0 0,0 0 1 0 0,1-3-1 0 0,-1-2-1318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07:10.329"/>
    </inkml:context>
    <inkml:brush xml:id="br0">
      <inkml:brushProperty name="width" value="0.05" units="cm"/>
      <inkml:brushProperty name="height" value="0.05" units="cm"/>
      <inkml:brushProperty name="color" value="#E71224"/>
    </inkml:brush>
  </inkml:definitions>
  <inkml:trace contextRef="#ctx0" brushRef="#br0">89 2 11688 0 0,'0'0'2204'0'0,"-15"4"4119"0"0,11-3-6172 0 0,0 0 0 0 0,0 1-1 0 0,1-1 1 0 0,-1 1 0 0 0,1 0-1 0 0,0 0 1 0 0,-1 0-1 0 0,1 1 1 0 0,0-1 0 0 0,0 1-1 0 0,0 0 1 0 0,1 0 0 0 0,-1 0-1 0 0,1 0 1 0 0,0 0 0 0 0,-1 0-1 0 0,1 1 1 0 0,1-1 0 0 0,-1 1-1 0 0,0-1 1 0 0,1 1-1 0 0,0 0 1 0 0,-2 7 0 0 0,1 3-140 0 0,0 0 0 0 0,0 0 0 0 0,1 0 0 0 0,1 0 0 0 0,2 19 0 0 0,-2-31-26 0 0,0 0 0 0 0,0 0 0 0 0,1 1 0 0 0,-1-1 0 0 0,1 0 1 0 0,-1 0-1 0 0,1 0 0 0 0,0 1 0 0 0,0-1 0 0 0,0 0 0 0 0,0 0 1 0 0,0-1-1 0 0,1 1 0 0 0,-1 0 0 0 0,0 0 0 0 0,1 0 0 0 0,0-1 1 0 0,-1 1-1 0 0,3 1 0 0 0,-1-2 11 0 0,-1 1-1 0 0,1-1 1 0 0,0 0 0 0 0,-1 0-1 0 0,1 0 1 0 0,0 0 0 0 0,0-1-1 0 0,0 1 1 0 0,0-1 0 0 0,0 0-1 0 0,0 1 1 0 0,0-1 0 0 0,3-1-1 0 0,1 0 71 0 0,-1 0-1 0 0,1 0 0 0 0,-1-1 0 0 0,0 0 1 0 0,1 0-1 0 0,-1 0 0 0 0,0-1 0 0 0,0 0 0 0 0,-1 0 1 0 0,1-1-1 0 0,0 1 0 0 0,7-8 0 0 0,-8 6-53 0 0,-1 0 0 0 0,0 0 0 0 0,0 0-1 0 0,0-1 1 0 0,0 0 0 0 0,-1 0 0 0 0,0 0-1 0 0,0 0 1 0 0,3-9 0 0 0,-5 10 24 0 0,0 1 0 0 0,0-1 0 0 0,-1 1 0 0 0,1-1 0 0 0,-1 0 0 0 0,0 1 0 0 0,0-1 0 0 0,0 1 0 0 0,-1-1 0 0 0,1 1 0 0 0,-1-1 0 0 0,-1 1 0 0 0,1-1 0 0 0,-4-7 0 0 0,3 7 116 0 0,0 1 0 0 0,0-1 0 0 0,-1 1 0 0 0,0-1 0 0 0,-5-6 0 0 0,6 9-88 0 0,0 1 0 0 0,0-1 1 0 0,0 1-1 0 0,0-1 0 0 0,0 1 0 0 0,0 0 1 0 0,-1 0-1 0 0,1 0 0 0 0,0 0 0 0 0,-1 1 1 0 0,1-1-1 0 0,0 0 0 0 0,-1 1 0 0 0,-3-1 0 0 0,-6 2-509 0 0,0-1-1 0 0,1 1 1 0 0,-1 1-1 0 0,-22 6 1 0 0,24-6-625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07:11.199"/>
    </inkml:context>
    <inkml:brush xml:id="br0">
      <inkml:brushProperty name="width" value="0.05" units="cm"/>
      <inkml:brushProperty name="height" value="0.05" units="cm"/>
      <inkml:brushProperty name="color" value="#E71224"/>
    </inkml:brush>
  </inkml:definitions>
  <inkml:trace contextRef="#ctx0" brushRef="#br0">184 10 12064 0 0,'0'0'1090'0'0,"-14"-8"3323"0"0,2 7-1493 0 0,2 1-1368 0 0,0 0 0 0 0,-15 3 0 0 0,21-3-1591 0 0,1 1 1 0 0,-1 0-1 0 0,1 0 0 0 0,0 1 0 0 0,-1-1 1 0 0,1 1-1 0 0,0-1 0 0 0,0 1 0 0 0,0 0 0 0 0,0 0 1 0 0,-3 3-1 0 0,-58 50 888 0 0,63-55-848 0 0,1 0-1 0 0,-1 1 1 0 0,1-1 0 0 0,-1 0-1 0 0,1 1 1 0 0,-1-1 0 0 0,1 1-1 0 0,0-1 1 0 0,-1 1 0 0 0,1-1-1 0 0,0 1 1 0 0,-1-1-1 0 0,1 1 1 0 0,0-1 0 0 0,0 1-1 0 0,0-1 1 0 0,-1 1 0 0 0,1-1-1 0 0,0 1 1 0 0,0 0-1 0 0,0-1 1 0 0,0 1 0 0 0,0-1-1 0 0,0 1 1 0 0,0-1 0 0 0,0 1-1 0 0,0 0 1 0 0,0-1 0 0 0,1 1-1 0 0,-1-1 1 0 0,0 1-1 0 0,0-1 1 0 0,0 1 0 0 0,1-1-1 0 0,-1 1 1 0 0,0-1 0 0 0,0 1-1 0 0,1-1 1 0 0,-1 1-1 0 0,1-1 1 0 0,0 1 0 0 0,0 0-28 0 0,0 0 0 0 0,0 0 1 0 0,0 0-1 0 0,1 0 0 0 0,-1-1 1 0 0,0 1-1 0 0,1 0 0 0 0,-1-1 1 0 0,1 1-1 0 0,-1-1 1 0 0,1 1-1 0 0,-1-1 0 0 0,1 0 1 0 0,1 1-1 0 0,74 4-2992 0 0,-23 4 2165 0 0,-43-7 623 0 0,0 1 0 0 0,-1 0 0 0 0,1 1 0 0 0,-1 0 0 0 0,12 7 0 0 0,-21-11 284 0 0,0 1-1 0 0,-1-1 0 0 0,1 0 0 0 0,-1 1 0 0 0,1-1 1 0 0,-1 0-1 0 0,1 1 0 0 0,-1-1 0 0 0,1 0 0 0 0,-1 1 0 0 0,1-1 1 0 0,-1 1-1 0 0,1-1 0 0 0,-1 1 0 0 0,0-1 0 0 0,1 1 1 0 0,-1-1-1 0 0,0 1 0 0 0,0 0 0 0 0,1-1 0 0 0,-1 1 0 0 0,0-1 1 0 0,0 1-1 0 0,0 0 0 0 0,0-1 0 0 0,0 1 0 0 0,0 0 1 0 0,0 0-1 0 0,0 1 44 0 0,-1-1 0 0 0,1 1 0 0 0,-1-1 0 0 0,1 1 0 0 0,-1-1 0 0 0,0 1-1 0 0,0-1 1 0 0,0 0 0 0 0,0 1 0 0 0,0-1 0 0 0,-1 2 0 0 0,-4 3 509 0 0,-1 0-1 0 0,-15 11 1 0 0,21-17-532 0 0,-9 7 12 0 0,0-1 1 0 0,-1 0-1 0 0,1 0 0 0 0,-1-1 0 0 0,-1-1 0 0 0,1 0 0 0 0,0 0 0 0 0,-1-1 1 0 0,0-1-1 0 0,0 0 0 0 0,0 0 0 0 0,0-1 0 0 0,-13-1 0 0 0,24 0-169 0 0,0 0 0 0 0,0-1-1 0 0,0 1 1 0 0,0 0 0 0 0,0-1 0 0 0,1 1-1 0 0,-1-1 1 0 0,0 1 0 0 0,0-1-1 0 0,0 1 1 0 0,0-1 0 0 0,1 1 0 0 0,-1-1-1 0 0,0 0 1 0 0,1 1 0 0 0,-1-1 0 0 0,0 0-1 0 0,1 0 1 0 0,-1 1 0 0 0,1-1-1 0 0,-1 0 1 0 0,1 0 0 0 0,0 0 0 0 0,-1 0-1 0 0,1 0 1 0 0,0 0 0 0 0,-1 0 0 0 0,1 0-1 0 0,0 0 1 0 0,0 1 0 0 0,0-1-1 0 0,0 0 1 0 0,0-2 0 0 0,-1-10-939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07:27.691"/>
    </inkml:context>
    <inkml:brush xml:id="br0">
      <inkml:brushProperty name="width" value="0.05" units="cm"/>
      <inkml:brushProperty name="height" value="0.05" units="cm"/>
      <inkml:brushProperty name="color" value="#E71224"/>
    </inkml:brush>
  </inkml:definitions>
  <inkml:trace contextRef="#ctx0" brushRef="#br0">95 99 7368 0 0,'0'0'31'0'0,"1"0"1"0"0,-1 0 0 0 0,1 0-1 0 0,-1 0 1 0 0,1 0 0 0 0,-1-1-1 0 0,1 1 1 0 0,-1 0 0 0 0,1 0-1 0 0,-1 0 1 0 0,1-1 0 0 0,-1 1-1 0 0,1 0 1 0 0,-1-1 0 0 0,0 1-1 0 0,1-1 1 0 0,-1 1-1 0 0,1 0 1 0 0,-1-1 0 0 0,0 1-1 0 0,1-1 1 0 0,-1 1 0 0 0,0-1-1 0 0,1 0 1 0 0,3-18 3087 0 0,-4 15-2479 0 0,0 1 0 0 0,0 0 1 0 0,0-1-1 0 0,0 1 0 0 0,-1 0 0 0 0,1 0 0 0 0,-1-1 0 0 0,0 1 0 0 0,-1-4 0 0 0,-1 4-258 0 0,1 0 0 0 0,0 0 0 0 0,-1 0 0 0 0,1 1 0 0 0,-1-1 0 0 0,0 1 0 0 0,0 0 0 0 0,0 0 0 0 0,-4-2-1 0 0,7 3-355 0 0,-1 1-1 0 0,0-1 0 0 0,0 1 0 0 0,0-1 0 0 0,0 1 0 0 0,0-1 0 0 0,0 1 0 0 0,1 0 0 0 0,-1 0 1 0 0,0-1-1 0 0,0 1 0 0 0,0 0 0 0 0,0 0 0 0 0,0 0 0 0 0,0 0 0 0 0,0 0 0 0 0,0 0 0 0 0,0 1 0 0 0,0-1 1 0 0,0 0-1 0 0,0 0 0 0 0,0 1 0 0 0,0-1 0 0 0,0 0 0 0 0,1 1 0 0 0,-1-1 0 0 0,0 1 0 0 0,0-1 0 0 0,0 1 1 0 0,1 0-1 0 0,-1-1 0 0 0,0 1 0 0 0,0 0 0 0 0,1-1 0 0 0,-1 1 0 0 0,0 1 0 0 0,-3 6-29 0 0,0 0-1 0 0,1 0 0 0 0,0 1 0 0 0,0 0 1 0 0,0-1-1 0 0,0 13 0 0 0,-5 58-32 0 0,5-40 47 0 0,-3 64-10 0 0,7-89 28 0 0,3 22 0 0 0,-2-25 43 0 0,0 0 0 0 0,-1 0-1 0 0,-1 18 1 0 0,-1-6-1051 0 0,-2-23-347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07:28.022"/>
    </inkml:context>
    <inkml:brush xml:id="br0">
      <inkml:brushProperty name="width" value="0.05" units="cm"/>
      <inkml:brushProperty name="height" value="0.05" units="cm"/>
      <inkml:brushProperty name="color" value="#E71224"/>
    </inkml:brush>
  </inkml:definitions>
  <inkml:trace contextRef="#ctx0" brushRef="#br0">0 37 14048 0 0,'7'-3'423'0'0,"1"1"0"0"0,-1 0 0 0 0,1 1 0 0 0,-1-1 1 0 0,1 1-1 0 0,0 1 0 0 0,12 0 0 0 0,19-3 1941 0 0,-25 1-2513 0 0,-1-1 0 0 0,0 0 1 0 0,21-9-1 0 0,-25 9-646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07:28.403"/>
    </inkml:context>
    <inkml:brush xml:id="br0">
      <inkml:brushProperty name="width" value="0.05" units="cm"/>
      <inkml:brushProperty name="height" value="0.05" units="cm"/>
      <inkml:brushProperty name="color" value="#E71224"/>
    </inkml:brush>
  </inkml:definitions>
  <inkml:trace contextRef="#ctx0" brushRef="#br0">2 101 5528 0 0,'7'11'374'0'0,"-4"12"4543"0"0,-1-4 974 0 0,0-11-5172 0 0,-1-1 0 0 0,0 1 0 0 0,0 0 0 0 0,0 0 0 0 0,-1 1 0 0 0,-1 7 0 0 0,4 8 205 0 0,-3-23-1020 0 0</inkml:trace>
  <inkml:trace contextRef="#ctx0" brushRef="#br0" timeOffset="1">44 0 2304 0 0,'-7'3'200'0'0,"3"-1"-200"0"0,-18 7 16431 0 0,18-8-15159 0 0,9-2-1112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07:28.749"/>
    </inkml:context>
    <inkml:brush xml:id="br0">
      <inkml:brushProperty name="width" value="0.05" units="cm"/>
      <inkml:brushProperty name="height" value="0.05" units="cm"/>
      <inkml:brushProperty name="color" value="#E71224"/>
    </inkml:brush>
  </inkml:definitions>
  <inkml:trace contextRef="#ctx0" brushRef="#br0">1 0 10568 0 0,'6'112'4360'0'0,"0"-30"-482"0"0,2 5 670 0 0,-6-77-4660 0 0,-2-7 65 0 0,1 0-1 0 0,0 0 1 0 0,-1 1 0 0 0,0-1 0 0 0,0 0-1 0 0,0 0 1 0 0,0 1 0 0 0,0-1-1 0 0,0 0 1 0 0,-1 0 0 0 0,0 1 0 0 0,-1 3-1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07:29.112"/>
    </inkml:context>
    <inkml:brush xml:id="br0">
      <inkml:brushProperty name="width" value="0.05" units="cm"/>
      <inkml:brushProperty name="height" value="0.05" units="cm"/>
      <inkml:brushProperty name="color" value="#E71224"/>
    </inkml:brush>
  </inkml:definitions>
  <inkml:trace contextRef="#ctx0" brushRef="#br0">0 40 16040 0 0,'7'-2'1451'0'0,"130"-20"2856"0"0,-57 8-1666 0 0,-42 12-1535 0 0,-26 2-2513 0 0,-2 0-7195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2:54:52.517"/>
    </inkml:context>
    <inkml:brush xml:id="br0">
      <inkml:brushProperty name="width" value="0.05" units="cm"/>
      <inkml:brushProperty name="height" value="0.05" units="cm"/>
      <inkml:brushProperty name="color" value="#FFFFFF"/>
    </inkml:brush>
  </inkml:definitions>
  <inkml:trace contextRef="#ctx0" brushRef="#br0">11 1 6912 0 0,'-2'4'865'0'0,"0"1"0"0"0,0-1 0 0 0,1 2 0 0 0,0-2 0 0 0,0 1 0 0 0,0 0 0 0 0,0 9 1 0 0,5 37 3671 0 0,-3-20-3181 0 0,0-14-673 0 0,8 109 2379 0 0,-7-116-3060 0 0,0-2 0 0 0,0 1 0 0 0,1 0 0 0 0,1 0 0 0 0,4 9 0 0 0,-4-14-1362 0 0,-1-2 564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07:30.312"/>
    </inkml:context>
    <inkml:brush xml:id="br0">
      <inkml:brushProperty name="width" value="0.05" units="cm"/>
      <inkml:brushProperty name="height" value="0.05" units="cm"/>
      <inkml:brushProperty name="color" value="#E71224"/>
    </inkml:brush>
  </inkml:definitions>
  <inkml:trace contextRef="#ctx0" brushRef="#br0">106 3 9184 0 0,'0'0'830'0'0,"-19"14"4154"0"0,12-5-3763 0 0,0 0 0 0 0,1 0 0 0 0,0 1 0 0 0,-5 10 0 0 0,4-5-497 0 0,1 0 1 0 0,-5 20-1 0 0,3-3-683 0 0,2 0 0 0 0,-3 41 0 0 0,8-58-41 0 0,0 0 0 0 0,1 0 0 0 0,1 0 0 0 0,1 0 0 0 0,0 0 0 0 0,0 0 0 0 0,7 16 0 0 0,-7-26-80 0 0,0-1-1 0 0,0 0 1 0 0,0 0 0 0 0,1 0-1 0 0,0-1 1 0 0,0 1-1 0 0,0 0 1 0 0,0-1 0 0 0,1 0-1 0 0,-1 0 1 0 0,1 0-1 0 0,0 0 1 0 0,6 3 0 0 0,17 6-5561 0 0,-18-10-648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07:30.961"/>
    </inkml:context>
    <inkml:brush xml:id="br0">
      <inkml:brushProperty name="width" value="0.05" units="cm"/>
      <inkml:brushProperty name="height" value="0.05" units="cm"/>
      <inkml:brushProperty name="color" value="#E71224"/>
    </inkml:brush>
  </inkml:definitions>
  <inkml:trace contextRef="#ctx0" brushRef="#br0">3 302 15664 0 0,'1'0'73'0'0,"-1"-1"0"0"0,1 1 0 0 0,0 0 0 0 0,-1 0 0 0 0,1 0 0 0 0,-1-1 0 0 0,1 1 0 0 0,-1 0 0 0 0,1 0 0 0 0,0-1 0 0 0,-1 1 0 0 0,0-1 1 0 0,1 1-1 0 0,-1 0 0 0 0,1-1 0 0 0,-1 1 0 0 0,1-1 0 0 0,-1 1 0 0 0,0-1 0 0 0,1 1 0 0 0,-1-1 0 0 0,0 0 0 0 0,0 1 0 0 0,1-1 1 0 0,5-19-81 0 0,-2 9 829 0 0,-4 9-732 0 0,1 0 0 0 0,-1 1 0 0 0,0-1 1 0 0,1 1-1 0 0,-1-1 0 0 0,0 0 0 0 0,0 1 0 0 0,0-1 0 0 0,0 0 0 0 0,0 1 0 0 0,-1-4 0 0 0,1-14 320 0 0,21-54 216 0 0,-15 29-1074 0 0,0-56 0 0 0,-6 106 448 0 0,5 92 0 0 0,-4-86 0 0 0,1-1 0 0 0,1 0 0 0 0,0 0 0 0 0,0 0 0 0 0,1 0 0 0 0,9 16 0 0 0,-13-26 47 0 0,1 0-1 0 0,-1 0 0 0 0,1 0 1 0 0,-1 0-1 0 0,1 0 0 0 0,0 0 0 0 0,-1 0 1 0 0,1 0-1 0 0,0-1 0 0 0,0 1 1 0 0,-1 0-1 0 0,1 0 0 0 0,0-1 0 0 0,0 1 1 0 0,0 0-1 0 0,0-1 0 0 0,0 1 1 0 0,0-1-1 0 0,0 0 0 0 0,0 1 0 0 0,0-1 1 0 0,0 0-1 0 0,0 1 0 0 0,0-1 1 0 0,0 0-1 0 0,1 0 0 0 0,-1 0 1 0 0,0 0-1 0 0,0 0 0 0 0,0 0 0 0 0,0 0 1 0 0,0-1-1 0 0,0 1 0 0 0,0 0 1 0 0,0 0-1 0 0,2-2 0 0 0,1 0-62 0 0,-1 0 0 0 0,0 0 0 0 0,0 0 0 0 0,0 0 0 0 0,0-1 0 0 0,0 1 0 0 0,-1-1 0 0 0,1 0-1 0 0,2-4 1 0 0,5-7-126 0 0,-1 1 0 0 0,8-18 0 0 0,2 4-105 0 0,-16 22 136 0 0,1 1 1 0 0,-1-1 0 0 0,0 0-1 0 0,0 0 1 0 0,3-7-1 0 0,16-32 525 0 0,-15 30-286 0 0,-5 11-100 0 0,-1 0 635 0 0,0 7-21 0 0,1 4-829 0 0,0 6 187 0 0,1 31 0 0 0,0 0 0 0 0,4 74 3528 0 0,-7-119-3591 0 0,4 27 1468 0 0,1-14-2695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07:31.350"/>
    </inkml:context>
    <inkml:brush xml:id="br0">
      <inkml:brushProperty name="width" value="0.05" units="cm"/>
      <inkml:brushProperty name="height" value="0.05" units="cm"/>
      <inkml:brushProperty name="color" value="#E71224"/>
    </inkml:brush>
  </inkml:definitions>
  <inkml:trace contextRef="#ctx0" brushRef="#br0">19 0 13128 0 0,'0'0'597'0'0,"7"18"230"0"0,15 15 2862 0 0,-6-8-1296 0 0,-12-20-1950 0 0,-1 0 0 0 0,0 0 0 0 0,5 9 0 0 0,-2 0 208 0 0,-1-3-177 0 0,0 1-1 0 0,-1 0 1 0 0,4 19-1 0 0,-6-22-273 0 0,-1-4-51 0 0,0 0-1 0 0,0 1 1 0 0,0-1-1 0 0,-1 1 0 0 0,0-1 1 0 0,0 0-1 0 0,0 1 1 0 0,-2 9-1 0 0,-1-5 37 0 0,0 0 0 0 0,1 0 1 0 0,0 0-1 0 0,1 1 0 0 0,-1 10 0 0 0,2-9-183 0 0,-1 0-1 0 0,-1-1 1 0 0,0 1 0 0 0,0-1-1 0 0,-1 1 1 0 0,-1-1 0 0 0,0 0 0 0 0,0 0-1 0 0,-11 18 1 0 0,-2 2-845 0 0,9-15-2535 0 0,-17 25-1 0 0,13-25-5212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09:43.238"/>
    </inkml:context>
    <inkml:brush xml:id="br0">
      <inkml:brushProperty name="width" value="0.05" units="cm"/>
      <inkml:brushProperty name="height" value="0.05" units="cm"/>
      <inkml:brushProperty name="color" value="#E71224"/>
    </inkml:brush>
  </inkml:definitions>
  <inkml:trace contextRef="#ctx0" brushRef="#br0">121 7 6912 0 0,'0'-6'377'0'0,"-3"7"142"0"0,-2 9 3638 0 0,0 13 1426 0 0,-15 31-701 0 0,-12 35-1836 0 0,20-47-2847 0 0,2-1 0 0 0,1 1-1 0 0,-3 53 1 0 0,7-58-16 0 0,2-22-107 0 0,0 24 1 0 0,2 7 19 0 0,0-21-68 0 0,1 0 0 0 0,1 1 0 0 0,6 33 0 0 0,-3-38-28 0 0,2 10 0 0 0,2 0 0 0 0,13 35 0 0 0,-4-24 331 0 0,43 77-1 0 0,-56-112-391 0 0,1-1-1 0 0,0 0 1 0 0,0 0-1 0 0,0-1 0 0 0,1 1 1 0 0,0-1-1 0 0,0 0 1 0 0,9 4-1 0 0,-5-2-22 0 0,1-1 0 0 0,0-1 1 0 0,1 0-1 0 0,17 5 0 0 0,-4-4-664 0 0,1-1 1 0 0,0-2-1 0 0,-1 0 0 0 0,32-1 1 0 0,-46-2-251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09:47.016"/>
    </inkml:context>
    <inkml:brush xml:id="br0">
      <inkml:brushProperty name="width" value="0.05" units="cm"/>
      <inkml:brushProperty name="height" value="0.05" units="cm"/>
      <inkml:brushProperty name="color" value="#E71224"/>
    </inkml:brush>
  </inkml:definitions>
  <inkml:trace contextRef="#ctx0" brushRef="#br0">1 1 9648 0 0,'0'0'868'0'0,"2"6"1221"0"0,23 27 1845 0 0,-15-24-3484 0 0,-8-8-402 0 0,0 1-1 0 0,1 0 1 0 0,-1 1-1 0 0,0-1 1 0 0,0 0-1 0 0,0 1 1 0 0,-1-1-1 0 0,1 1 1 0 0,-1-1-1 0 0,3 5 0 0 0,-3-5-38 0 0,0 0 0 0 0,-1 0 0 0 0,1-1-1 0 0,1 1 1 0 0,-1-1 0 0 0,0 1 0 0 0,0-1-1 0 0,1 1 1 0 0,-1-1 0 0 0,0 0 0 0 0,3 2-1 0 0,10 11-137 0 0,-11-10 232 0 0,0-1-1 0 0,0 0 0 0 0,0 0 0 0 0,1 0 0 0 0,4 3 1 0 0,8 8 451 0 0,-16-14-560 0 0,1 1 11 0 0,0 0-1 0 0,1 1 1 0 0,-1-1-1 0 0,0 0 1 0 0,0 0-1 0 0,1 0 0 0 0,-1 0 1 0 0,1-1-1 0 0,-1 1 1 0 0,1 0-1 0 0,-1-1 1 0 0,1 1-1 0 0,-1-1 1 0 0,1 1-1 0 0,-1-1 0 0 0,1 0 1 0 0,0 1-1 0 0,-1-1 1 0 0,4 0-1 0 0,3-2-134 0 0,-6 2-6 0 0,1-1 0 0 0,0 1 0 0 0,-1-1 0 0 0,1 1 0 0 0,-1-1 0 0 0,4-2-1 0 0,-6 3 41 0 0,6-1 0 0 0,-6 1 111 0 0,0 0-1 0 0,0 0 0 0 0,0 0 1 0 0,0 0-1 0 0,1 0 0 0 0,-1 0 1 0 0,0-1-1 0 0,0 1 0 0 0,0 0 1 0 0,0 0-1 0 0,0 0 0 0 0,0 0 1 0 0,1 0-1 0 0,-1 0 0 0 0,0 0 1 0 0,0 0-1 0 0,0 0 0 0 0,0 0 1 0 0,0 0-1 0 0,1 0 0 0 0,-1 0 1 0 0,0 0-1 0 0,0 0 0 0 0,0 0 1 0 0,0 0-1 0 0,0 0 0 0 0,0 0 1 0 0,1 1-1 0 0,-1-1 0 0 0,0 0 1 0 0,0 0-1 0 0,0 0 0 0 0,0 0 1 0 0,0 0-1 0 0,0 0 0 0 0,0 0 1 0 0,0 0-1 0 0,1 0 0 0 0,-1 0 1 0 0,0 1-1 0 0,0-1 0 0 0,0 0 1 0 0,0 0-1 0 0,0 0 0 0 0,0 0 1 0 0,0 0-1 0 0,0 0 0 0 0,0 1 1 0 0,0-1-1 0 0,0 0 0 0 0,0 0 1 0 0,0 0-1 0 0,0 0 0 0 0,0 0 1 0 0,0 1-1 0 0,0-1 0 0 0,0 0 1 0 0,0 0-1 0 0,0 0 0 0 0,-7 6 1117 0 0,4-3-634 0 0,2-2-438 0 0,1 0-1 0 0,0 0 0 0 0,0-1 1 0 0,-1 1-1 0 0,1 0 1 0 0,0-1-1 0 0,-1 1 0 0 0,1-1 1 0 0,0 1-1 0 0,-1-1 0 0 0,1 1 1 0 0,-1 0-1 0 0,1-1 0 0 0,-1 1 1 0 0,1-1-1 0 0,-1 0 0 0 0,0 1 1 0 0,1-1-1 0 0,-1 0 0 0 0,0 1 1 0 0,0-1-1 0 0,0 1-4 0 0,1-1 1 0 0,-1 0-1 0 0,0 1 0 0 0,1-1 0 0 0,-1 1 0 0 0,0-1 1 0 0,1 1-1 0 0,-1-1 0 0 0,1 1 0 0 0,-1-1 0 0 0,0 1 1 0 0,1-1-1 0 0,0 1 0 0 0,-1 0 0 0 0,1-1 0 0 0,-1 1 1 0 0,1 0-1 0 0,0 0 0 0 0,-1 1 0 0 0,-1 5 343 0 0,-1 1-1 0 0,0-1 1 0 0,0 0-1 0 0,-1 1 1 0 0,0-1-1 0 0,-7 8 1 0 0,5-6-150 0 0,1 0-1 0 0,-9 20 1 0 0,3-10 112 0 0,4-8-1914 0 0,2 2-3906 0 0,4 1-2773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10:41.198"/>
    </inkml:context>
    <inkml:brush xml:id="br0">
      <inkml:brushProperty name="width" value="0.05" units="cm"/>
      <inkml:brushProperty name="height" value="0.05" units="cm"/>
      <inkml:brushProperty name="color" value="#33CCFF"/>
    </inkml:brush>
  </inkml:definitions>
  <inkml:trace contextRef="#ctx0" brushRef="#br0">467 0 8288 0 0,'0'0'756'0'0,"-19"3"3881"0"0,12-1-3573 0 0,0 0 1 0 0,0 0 0 0 0,0 1-1 0 0,-8 4 1 0 0,4-1-67 0 0,-19 15 1 0 0,12-6-668 0 0,0 0 0 0 0,-16 21 0 0 0,-15 21 788 0 0,2 2-1 0 0,-72 121 1 0 0,107-157-1134 0 0,2 1-1 0 0,0 0 1 0 0,2 1 0 0 0,-6 25 0 0 0,6-19-2 0 0,-3 6-885 0 0,7-13-6072 0 0,2-13-503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10:41.756"/>
    </inkml:context>
    <inkml:brush xml:id="br0">
      <inkml:brushProperty name="width" value="0.05" units="cm"/>
      <inkml:brushProperty name="height" value="0.05" units="cm"/>
      <inkml:brushProperty name="color" value="#33CCFF"/>
    </inkml:brush>
  </inkml:definitions>
  <inkml:trace contextRef="#ctx0" brushRef="#br0">20 0 2304 0 0,'0'18'401'0'0,"0"-9"1201"0"0,-1-1 0 0 0,-1 0 0 0 0,-2 12 0 0 0,2-12-791 0 0,0 1 0 0 0,0-1 0 0 0,0 12 0 0 0,0 7 1097 0 0,2-23-1579 0 0,-1 1 0 0 0,0-1-1 0 0,1 1 1 0 0,0 0-1 0 0,0-1 1 0 0,0 1-1 0 0,1 0 1 0 0,0-1-1 0 0,0 1 1 0 0,2 8-1 0 0,-2-12-293 0 0,-1-1 0 0 0,1 1-1 0 0,-1-1 1 0 0,1 1 0 0 0,0-1-1 0 0,-1 1 1 0 0,1-1 0 0 0,-1 0 0 0 0,1 1-1 0 0,0-1 1 0 0,-1 0 0 0 0,1 1-1 0 0,0-1 1 0 0,-1 0 0 0 0,1 0-1 0 0,0 0 1 0 0,-1 1 0 0 0,1-1-1 0 0,0 0 1 0 0,0 0 0 0 0,-1 0-1 0 0,1 0 1 0 0,0 0 0 0 0,-1-1-1 0 0,1 1 1 0 0,0 0 0 0 0,0 0-1 0 0,-1 0 1 0 0,1-1 0 0 0,0 1-1 0 0,-1 0 1 0 0,1 0 0 0 0,-1-1-1 0 0,1 1 1 0 0,0-1 0 0 0,0 0-1 0 0,3-1 168 0 0,0 0-1 0 0,-1-1 0 0 0,1 0 0 0 0,5-5 1 0 0,9-10 63 0 0,1 1 0 0 0,1 0 0 0 0,1 2 0 0 0,1 0 0 0 0,0 1 1 0 0,26-12-1 0 0,-33 19-1811 0 0,-2-1-5789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10:42.362"/>
    </inkml:context>
    <inkml:brush xml:id="br0">
      <inkml:brushProperty name="width" value="0.05" units="cm"/>
      <inkml:brushProperty name="height" value="0.05" units="cm"/>
      <inkml:brushProperty name="color" value="#33CCFF"/>
    </inkml:brush>
  </inkml:definitions>
  <inkml:trace contextRef="#ctx0" brushRef="#br0">0 1 10592 0 0,'0'0'964'0'0,"4"19"2289"0"0,1 6-1452 0 0,3 42 0 0 0,2 5-557 0 0,1 17-75 0 0,-4-17-930 0 0,-6-43-445 0 0,-3-18-2956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10:42.759"/>
    </inkml:context>
    <inkml:brush xml:id="br0">
      <inkml:brushProperty name="width" value="0.05" units="cm"/>
      <inkml:brushProperty name="height" value="0.05" units="cm"/>
      <inkml:brushProperty name="color" value="#33CCFF"/>
    </inkml:brush>
  </inkml:definitions>
  <inkml:trace contextRef="#ctx0" brushRef="#br0">0 75 6912 0 0,'1'0'284'0'0,"0"1"1"0"0,0-1-1 0 0,0 0 1 0 0,0 1-1 0 0,0-1 0 0 0,0 0 1 0 0,1 0-1 0 0,-1 0 1 0 0,0 0-1 0 0,0 0 1 0 0,0 0-1 0 0,0-1 0 0 0,0 1 1 0 0,0 0-1 0 0,0-1 1 0 0,0 1-1 0 0,0 0 1 0 0,0-1-1 0 0,0 1 0 0 0,0-1 1 0 0,1 0-1 0 0,24-14 2049 0 0,37-17-324 0 0,-58 29-2019 0 0,0 1 0 0 0,0-1 0 0 0,0 1 0 0 0,1 0 0 0 0,-1 1-1 0 0,1 0 1 0 0,-1-1 0 0 0,9 1 0 0 0,9-3-515 0 0,-14 1-66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10:43.108"/>
    </inkml:context>
    <inkml:brush xml:id="br0">
      <inkml:brushProperty name="width" value="0.05" units="cm"/>
      <inkml:brushProperty name="height" value="0.05" units="cm"/>
      <inkml:brushProperty name="color" value="#33CCFF"/>
    </inkml:brush>
  </inkml:definitions>
  <inkml:trace contextRef="#ctx0" brushRef="#br0">91 0 6912 0 0,'0'0'622'0'0,"-16"6"3798"0"0,-6 8 1348 0 0,18-10-5268 0 0,-1 0 0 0 0,1 1 1 0 0,0 0-1 0 0,-5 8 0 0 0,5-6-364 0 0,0-1 0 0 0,1 1 0 0 0,0-1 0 0 0,0 1-1 0 0,0 0 1 0 0,1 0 0 0 0,-1 10 0 0 0,2-14-131 0 0,1 0 0 0 0,0 1-1 0 0,0-1 1 0 0,0 1 0 0 0,1-1 0 0 0,-1 0 0 0 0,1 1-1 0 0,-1-1 1 0 0,1 0 0 0 0,0 0 0 0 0,1 0 0 0 0,-1 1-1 0 0,0-1 1 0 0,1 0 0 0 0,0-1 0 0 0,0 1-1 0 0,0 0 1 0 0,0 0 0 0 0,0-1 0 0 0,0 1 0 0 0,1-1-1 0 0,-1 0 1 0 0,1 0 0 0 0,-1 0 0 0 0,1 0 0 0 0,0 0-1 0 0,0 0 1 0 0,0-1 0 0 0,0 1 0 0 0,0-1 0 0 0,5 1-1 0 0,-4-1-1 0 0,0-1-1 0 0,0 1 1 0 0,0-1-1 0 0,0 0 1 0 0,1 0-1 0 0,-1-1 1 0 0,0 1-1 0 0,0-1 1 0 0,0 0-1 0 0,0 0 1 0 0,-1 0-1 0 0,1-1 1 0 0,0 0-1 0 0,0 1 1 0 0,3-3-1 0 0,-2 1 8 0 0,0 0-1 0 0,-1 0 1 0 0,1-1-1 0 0,-1 1 1 0 0,1-1-1 0 0,-1 0 0 0 0,0 0 1 0 0,-1 0-1 0 0,1-1 1 0 0,3-6-1 0 0,-6 9 84 0 0,0 0 0 0 0,0 0-1 0 0,0 0 1 0 0,0 0 0 0 0,0 0-1 0 0,-1 0 1 0 0,1 0 0 0 0,-1 0-1 0 0,1 0 1 0 0,-1 0 0 0 0,0 0 0 0 0,0-1-1 0 0,0 1 1 0 0,0 0 0 0 0,0 0-1 0 0,0 0 1 0 0,-1 0 0 0 0,1 0-1 0 0,-1 0 1 0 0,0 0 0 0 0,1-1-1 0 0,-1 2 1 0 0,0-1 0 0 0,0 0-1 0 0,0 0 1 0 0,0 0 0 0 0,-1 0-1 0 0,1 1 1 0 0,-1-1 0 0 0,1 0-1 0 0,-1 1 1 0 0,1-1 0 0 0,-1 1-1 0 0,0 0 1 0 0,1 0 0 0 0,-1-1 0 0 0,0 1-1 0 0,0 0 1 0 0,0 0 0 0 0,-3 0-1 0 0,-21-4 330 0 0,6 2-2737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2:54:52.518"/>
    </inkml:context>
    <inkml:brush xml:id="br0">
      <inkml:brushProperty name="width" value="0.05" units="cm"/>
      <inkml:brushProperty name="height" value="0.05" units="cm"/>
      <inkml:brushProperty name="color" value="#FFFFFF"/>
    </inkml:brush>
  </inkml:definitions>
  <inkml:trace contextRef="#ctx0" brushRef="#br0">4 6 14944 0 0,'-1'32'2322'0'0,"0"-26"-1722"0"0,0-1 0 0 0,1 1 1 0 0,-1 1-1 0 0,2-1 1 0 0,-1-1-1 0 0,1 2 1 0 0,0-1-1 0 0,0-1 1 0 0,2 9-1 0 0,-2-11-533 0 0,1 1 0 0 0,0-1-1 0 0,-1 1 1 0 0,1-1 0 0 0,0 1 0 0 0,0-1 0 0 0,0 0 0 0 0,1 0 0 0 0,0 1-1 0 0,-1-2 1 0 0,1 1 0 0 0,0 0 0 0 0,0-1 0 0 0,0 0 0 0 0,1 1-1 0 0,-1-1 1 0 0,1-1 0 0 0,-1 1 0 0 0,1 0 0 0 0,-1-1 0 0 0,1 1-1 0 0,0-2 1 0 0,-1 1 0 0 0,2 0 0 0 0,-2-1 0 0 0,2 1 0 0 0,-2-1-1 0 0,1 0 1 0 0,0 0 0 0 0,0 0 0 0 0,0-1 0 0 0,0 1 0 0 0,-1-1 0 0 0,2 0-1 0 0,-2 1 1 0 0,1-2 0 0 0,3-1 0 0 0,1 0 162 0 0,0-1 1 0 0,0-1-1 0 0,12-6 1 0 0,-18 10-209 0 0,0-1 0 0 0,0 0 0 0 0,0 1 0 0 0,0-1 0 0 0,-1-1 0 0 0,1 1 0 0 0,0 1-1 0 0,0-2 1 0 0,-1 0 0 0 0,0 1 0 0 0,0 0 0 0 0,1-1 0 0 0,-1 1 0 0 0,0 0 0 0 0,1-6 0 0 0,-2 2 36 0 0,1 0 0 0 0,0 1 0 0 0,-1-2 0 0 0,0 2 0 0 0,0-1 0 0 0,-1 0 0 0 0,0 0 0 0 0,-1-6 0 0 0,2 10-22 0 0,-1 0-1 0 0,0 0 1 0 0,1 0 0 0 0,-1 1-1 0 0,0-1 1 0 0,-1 0 0 0 0,2 0-1 0 0,-1 0 1 0 0,0 1 0 0 0,-1-1 0 0 0,1 1-1 0 0,-1-1 1 0 0,1 0 0 0 0,0 2-1 0 0,-1-2 1 0 0,0 1 0 0 0,0 0-1 0 0,1 0 1 0 0,-1 0 0 0 0,0 0-1 0 0,0 0 1 0 0,0 0 0 0 0,0 1-1 0 0,0 0 1 0 0,0-1 0 0 0,-2 0-1 0 0,-1 0-102 0 0,-2 0-1926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10:43.895"/>
    </inkml:context>
    <inkml:brush xml:id="br0">
      <inkml:brushProperty name="width" value="0.05" units="cm"/>
      <inkml:brushProperty name="height" value="0.05" units="cm"/>
      <inkml:brushProperty name="color" value="#33CCFF"/>
    </inkml:brush>
  </inkml:definitions>
  <inkml:trace contextRef="#ctx0" brushRef="#br0">0 107 5528 0 0,'3'9'621'0'0,"-1"0"0"0"0,0-1 0 0 0,0 1 0 0 0,-1 0 0 0 0,0 14 0 0 0,0-1 1209 0 0,2 11 12 0 0,1 0 1 0 0,12 47-1 0 0,-14-73-1274 0 0,-6-12 688 0 0,-3-14-328 0 0,1-6-890 0 0,0-1 0 0 0,2-1 0 0 0,1 1 0 0 0,1-51 0 0 0,3 69-41 0 0,0 0 1 0 0,1 0-1 0 0,0 1 0 0 0,0-1 1 0 0,1 0-1 0 0,0 1 1 0 0,0-1-1 0 0,1 1 0 0 0,0 0 1 0 0,0 0-1 0 0,1 1 1 0 0,-1-1-1 0 0,1 1 1 0 0,1 0-1 0 0,11-10 0 0 0,-14 13 1 0 0,1 1 1 0 0,0 0-1 0 0,-1 0 0 0 0,1 0 0 0 0,0 0 0 0 0,0 1 0 0 0,0 0 0 0 0,0 0 0 0 0,0 0 0 0 0,0 0 0 0 0,0 0 0 0 0,0 1 0 0 0,0 0 0 0 0,1 0 0 0 0,-1 0 0 0 0,0 0 0 0 0,0 1 1 0 0,0-1-1 0 0,8 3 0 0 0,-9-2 45 0 0,0 0 0 0 0,0 0 0 0 0,0 0 1 0 0,0 0-1 0 0,0 0 0 0 0,0 1 0 0 0,0-1 0 0 0,-1 1 1 0 0,1 0-1 0 0,-1-1 0 0 0,1 1 0 0 0,-1 1 0 0 0,1-1 1 0 0,-1 0-1 0 0,0 1 0 0 0,0-1 0 0 0,0 1 0 0 0,-1-1 1 0 0,1 1-1 0 0,0 0 0 0 0,-1 0 0 0 0,0 0 1 0 0,0 0-1 0 0,0 0 0 0 0,0 0 0 0 0,1 5 0 0 0,-2-5 104 0 0,0-1-1 0 0,-1 1 0 0 0,1 0 0 0 0,-1-1 0 0 0,0 1 0 0 0,0 0 0 0 0,0-1 1 0 0,0 1-1 0 0,0-1 0 0 0,0 1 0 0 0,-1-1 0 0 0,1 0 0 0 0,-1 1 0 0 0,0-1 1 0 0,0 0-1 0 0,1 0 0 0 0,-5 3 0 0 0,-3 3 24 0 0,0-1 0 0 0,-17 11-1 0 0,18-13 166 0 0,-1 0-1 0 0,1-1 0 0 0,-17 6 1 0 0,21-9-469 0 0,-1 0 1 0 0,1 0 0 0 0,-1 0 0 0 0,0 0 0 0 0,1-1-1 0 0,-1 1 1 0 0,0-1 0 0 0,0 0 0 0 0,-6-2 0 0 0,1 0-877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10:44.513"/>
    </inkml:context>
    <inkml:brush xml:id="br0">
      <inkml:brushProperty name="width" value="0.05" units="cm"/>
      <inkml:brushProperty name="height" value="0.05" units="cm"/>
      <inkml:brushProperty name="color" value="#33CCFF"/>
    </inkml:brush>
  </inkml:definitions>
  <inkml:trace contextRef="#ctx0" brushRef="#br0">8 230 6912 0 0,'-2'-2'6461'0'0,"-3"-8"-1601"0"0,5 5-3702 0 0,0-4-527 0 0,0 1 0 0 0,1-1 0 0 0,2-13 0 0 0,6-26-553 0 0,-6 32-95 0 0,0 0 1 0 0,1 0 0 0 0,0 0 0 0 0,10-21-1 0 0,-14 36 16 0 0,1 0 0 0 0,-1 0-1 0 0,1 0 1 0 0,0 0 0 0 0,-1 0 0 0 0,1 0-1 0 0,0 0 1 0 0,0 0 0 0 0,0 0 0 0 0,0 0-1 0 0,0 0 1 0 0,0 1 0 0 0,0-1-1 0 0,0 0 1 0 0,2 0 0 0 0,-2 0 3 0 0,-1 1 0 0 0,1 0 1 0 0,-1 0-1 0 0,1 0 0 0 0,0 0 1 0 0,-1 0-1 0 0,1 0 0 0 0,-1 0 0 0 0,1 1 1 0 0,0-1-1 0 0,-1 0 0 0 0,1 0 1 0 0,-1 0-1 0 0,1 0 0 0 0,-1 1 0 0 0,1-1 1 0 0,-1 0-1 0 0,1 1 0 0 0,-1-1 1 0 0,1 0-1 0 0,-1 1 0 0 0,1-1 0 0 0,-1 1 1 0 0,1-1-1 0 0,-1 1 0 0 0,0-1 1 0 0,1 1-1 0 0,-1-1 0 0 0,0 1 1 0 0,1-1-1 0 0,-1 1 0 0 0,0-1 0 0 0,1 2 1 0 0,3 9-81 0 0,0 0 1 0 0,-1 1 0 0 0,0-1 0 0 0,0 1-1 0 0,0 17 1 0 0,3 10 75 0 0,-6-21 84 0 0,-2 0 4 0 0,2-18-59 0 0,0 1-1 0 0,0-1 1 0 0,0 0-1 0 0,0 1 0 0 0,0-1 1 0 0,1 0-1 0 0,-1 0 1 0 0,0 1-1 0 0,0-1 1 0 0,0 0-1 0 0,1 0 0 0 0,-1 1 1 0 0,0-1-1 0 0,0 0 1 0 0,0 0-1 0 0,1 0 0 0 0,-1 1 1 0 0,0-1-1 0 0,0 0 1 0 0,1 0-1 0 0,-1 0 1 0 0,0 0-1 0 0,1 0 0 0 0,-1 0 1 0 0,0 0-1 0 0,0 1 1 0 0,1-1-1 0 0,-1 0 1 0 0,0 0-1 0 0,1 0 0 0 0,-1 0 1 0 0,0 0-1 0 0,1 0 1 0 0,-1 0-1 0 0,0-1 0 0 0,0 1 1 0 0,1 0-1 0 0,-1 0 1 0 0,0 0-1 0 0,1 0 1 0 0,-1 0-1 0 0,0 0 0 0 0,0 0 1 0 0,1-1-1 0 0,-1 1 1 0 0,14-7 201 0 0,-4-8-509 0 0,0 0 1 0 0,13-30-1 0 0,-13 25-84 0 0,13-20 0 0 0,-22 38 388 0 0,1 1-1 0 0,0-1 0 0 0,-1 1 0 0 0,1-1 0 0 0,0 1 1 0 0,0 0-1 0 0,0 0 0 0 0,0-1 0 0 0,0 1 1 0 0,0 1-1 0 0,0-1 0 0 0,0 0 0 0 0,4 0 0 0 0,-1-1 76 0 0,-1 2 0 0 0,1-1 0 0 0,-1 0-1 0 0,1 1 1 0 0,8 1 0 0 0,-11-1-71 0 0,-1 0 1 0 0,0 1-1 0 0,0-1 1 0 0,0 1-1 0 0,0 0 1 0 0,0-1 0 0 0,0 1-1 0 0,0 0 1 0 0,0-1-1 0 0,0 1 1 0 0,0 0-1 0 0,0 0 1 0 0,0 0-1 0 0,-1 0 1 0 0,1 0 0 0 0,0 0-1 0 0,-1 0 1 0 0,1 0-1 0 0,-1 0 1 0 0,1 0-1 0 0,-1 1 1 0 0,1 0-1 0 0,7 31 536 0 0,-7-29-513 0 0,9 70 966 0 0,-9-67-922 0 0,0-1-78 0 0,0-1 1 0 0,0 0-1 0 0,0 0 1 0 0,3 7-1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10:44.939"/>
    </inkml:context>
    <inkml:brush xml:id="br0">
      <inkml:brushProperty name="width" value="0.05" units="cm"/>
      <inkml:brushProperty name="height" value="0.05" units="cm"/>
      <inkml:brushProperty name="color" value="#33CCFF"/>
    </inkml:brush>
  </inkml:definitions>
  <inkml:trace contextRef="#ctx0" brushRef="#br0">177 29 6912 0 0,'-6'-13'1359'0'0,"5"12"-735"0"0,0-1 0 0 0,0 1-1 0 0,0 0 1 0 0,1 0 0 0 0,-1 0 0 0 0,0 0-1 0 0,0 0 1 0 0,-1 0 0 0 0,1 0 0 0 0,-1 0-1 0 0,0 0-24 0 0,1 0-1 0 0,0 1 1 0 0,-1 0 0 0 0,1-1-1 0 0,-1 1 1 0 0,1 0-1 0 0,-1-1 1 0 0,1 1-1 0 0,-3 0 1 0 0,-11 2-796 0 0,7 0 450 0 0,0 0-1 0 0,0 1 1 0 0,1 0 0 0 0,-1 0 0 0 0,1 1 0 0 0,0 0 0 0 0,0 0 0 0 0,-7 6 0 0 0,9-6-255 0 0,1 0 0 0 0,-1 0 0 0 0,1 0 1 0 0,0 0-1 0 0,0 1 0 0 0,0-1 0 0 0,1 1 0 0 0,-1 0 1 0 0,1 0-1 0 0,0 1 0 0 0,-3 9 0 0 0,5-12 11 0 0,0 0-1 0 0,1 1 1 0 0,-1-1-1 0 0,1 0 1 0 0,0 0-1 0 0,0 1 1 0 0,0-1-1 0 0,0 0 1 0 0,1 1-1 0 0,-1-1 1 0 0,1 0-1 0 0,0 0 1 0 0,0 1-1 0 0,0-1 1 0 0,0 0 0 0 0,0 0-1 0 0,1 0 1 0 0,0 0-1 0 0,-1 0 1 0 0,1-1-1 0 0,0 1 1 0 0,0-1-1 0 0,1 1 1 0 0,-1-1-1 0 0,0 1 1 0 0,1-1-1 0 0,0 0 1 0 0,-1 0-1 0 0,1-1 1 0 0,0 1-1 0 0,0 0 1 0 0,0-1-1 0 0,0 0 1 0 0,0 1-1 0 0,0-1 1 0 0,0-1-1 0 0,1 1 1 0 0,-1 0-1 0 0,0-1 1 0 0,1 1-1 0 0,-1-1 1 0 0,0 0-1 0 0,1 0 1 0 0,-1-1-1 0 0,0 1 1 0 0,0-1-1 0 0,1 1 1 0 0,-1-1-1 0 0,0 0 1 0 0,0 0-1 0 0,6-3 1 0 0,-4 1 20 0 0,0-1-1 0 0,0 1 1 0 0,0-1-1 0 0,-1 0 1 0 0,1 0 0 0 0,-1-1-1 0 0,0 1 1 0 0,-1-1 0 0 0,1 0-1 0 0,3-5 1 0 0,-5 6-37 0 0,0 0 1 0 0,0 0-1 0 0,-1 0 1 0 0,1 0-1 0 0,-1 0 1 0 0,0-1 0 0 0,0 1-1 0 0,0 0 1 0 0,0-1-1 0 0,-1 1 1 0 0,0-1-1 0 0,0 1 1 0 0,0 0-1 0 0,-1-6 1 0 0,0 6 135 0 0,0 0 1 0 0,0 0 0 0 0,0 1 0 0 0,0-1 0 0 0,-1 0 0 0 0,1 1-1 0 0,-4-6 1 0 0,4 8-145 0 0,0 0-1 0 0,1 0 1 0 0,-1 0-1 0 0,0 0 0 0 0,0 1 1 0 0,0-1-1 0 0,0 0 1 0 0,0 0-1 0 0,0 1 1 0 0,0-1-1 0 0,0 0 0 0 0,0 1 1 0 0,0-1-1 0 0,-1 1 1 0 0,1-1-1 0 0,0 1 1 0 0,0 0-1 0 0,-1 0 0 0 0,1-1 1 0 0,0 1-1 0 0,0 0 1 0 0,-1 0-1 0 0,1 0 1 0 0,0 0-1 0 0,0 0 0 0 0,-1 1 1 0 0,0-1-1 0 0,-5 2-355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10:45.658"/>
    </inkml:context>
    <inkml:brush xml:id="br0">
      <inkml:brushProperty name="width" value="0.05" units="cm"/>
      <inkml:brushProperty name="height" value="0.05" units="cm"/>
      <inkml:brushProperty name="color" value="#33CCFF"/>
    </inkml:brush>
  </inkml:definitions>
  <inkml:trace contextRef="#ctx0" brushRef="#br0">187 78 6448 0 0,'-7'-9'11'0'0,"3"-7"4694"0"0,4 14-4013 0 0,-1 0 0 0 0,1 0 0 0 0,-1 0 0 0 0,1 0 0 0 0,-1 0 0 0 0,1 0 0 0 0,-1 0 0 0 0,0 0 0 0 0,0 0 0 0 0,0 0-1 0 0,0 1 1 0 0,-1-3 0 0 0,-1 2-275 0 0,1-1 0 0 0,0 1 1 0 0,-1 0-1 0 0,0 0 0 0 0,1-1 0 0 0,-1 2 0 0 0,0-1 0 0 0,0 0 0 0 0,0 0 0 0 0,0 1 0 0 0,-6-2 0 0 0,7 3-373 0 0,-1-1 0 0 0,1 1 1 0 0,0 0-1 0 0,0 0 0 0 0,0 0 0 0 0,-1 1 0 0 0,1-1 0 0 0,0 1 0 0 0,0-1 1 0 0,0 1-1 0 0,0 0 0 0 0,0-1 0 0 0,0 1 0 0 0,0 0 0 0 0,0 0 1 0 0,0 1-1 0 0,0-1 0 0 0,0 0 0 0 0,-1 2 0 0 0,-6 4-14 0 0,2 1 0 0 0,-1-1 0 0 0,1 2 0 0 0,0-1 0 0 0,0 1 0 0 0,-7 14 0 0 0,10-17-15 0 0,1 0-1 0 0,0 0 1 0 0,0 1 0 0 0,0-1-1 0 0,1 1 1 0 0,0 0-1 0 0,1 0 1 0 0,-1 0 0 0 0,1 0-1 0 0,0 13 1 0 0,1-17-14 0 0,1-1 0 0 0,-1 0 0 0 0,1 1 0 0 0,-1-1 0 0 0,1 0 0 0 0,0 0 0 0 0,-1 0 0 0 0,1 1 0 0 0,0-1 0 0 0,1 0 0 0 0,-1 0 0 0 0,0 0 0 0 0,0 0 0 0 0,1-1 0 0 0,-1 1 0 0 0,1 0 0 0 0,0-1 0 0 0,0 1 0 0 0,-1-1 0 0 0,1 1 0 0 0,0-1 0 0 0,0 0 0 0 0,0 0 0 0 0,0 0 0 0 0,0 0 0 0 0,1 0 0 0 0,-1 0 0 0 0,0 0 0 0 0,0-1 0 0 0,1 1 0 0 0,-1-1 0 0 0,0 0 0 0 0,4 0 0 0 0,-2 1-48 0 0,1-1 0 0 0,0 0 0 0 0,0-1 0 0 0,0 1 1 0 0,0-1-1 0 0,0 0 0 0 0,0 0 0 0 0,-1 0 1 0 0,1-1-1 0 0,0 0 0 0 0,-1 0 0 0 0,1 0 1 0 0,-1 0-1 0 0,0-1 0 0 0,5-4 0 0 0,3-1 14 0 0,-10 6-11 0 0,0 1-1 0 0,0-1 1 0 0,0 0-1 0 0,0 0 1 0 0,0 0 0 0 0,0 0-1 0 0,0 0 1 0 0,-1 0 0 0 0,1 0-1 0 0,1-3 1 0 0,28-46-3405 0 0,-26 40 2427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10:46.056"/>
    </inkml:context>
    <inkml:brush xml:id="br0">
      <inkml:brushProperty name="width" value="0.05" units="cm"/>
      <inkml:brushProperty name="height" value="0.05" units="cm"/>
      <inkml:brushProperty name="color" value="#33CCFF"/>
    </inkml:brush>
  </inkml:definitions>
  <inkml:trace contextRef="#ctx0" brushRef="#br0">3 1 6912 0 0,'1'5'386'0'0,"0"1"-1"0"0,0 0 1 0 0,0-1 0 0 0,-1 1 0 0 0,0 0-1 0 0,0-1 1 0 0,0 1 0 0 0,-1 0 0 0 0,-1 9-1 0 0,0-8 426 0 0,1-1 0 0 0,1 1 0 0 0,-1 0 0 0 0,1 0-1 0 0,2 14 1 0 0,-1-13-417 0 0,0 0-1 0 0,-1 16 0 0 0,1 11 766 0 0,2-20-439 0 0,-1 1 0 0 0,2-1 1 0 0,6 17-1 0 0,-8-21-513 0 0,-2-10-200 0 0,0 0 0 0 0,0 0-1 0 0,0 0 1 0 0,0 0 0 0 0,1-1 0 0 0,-1 1 0 0 0,0 0 0 0 0,1 0-1 0 0,-1 0 1 0 0,0-1 0 0 0,1 1 0 0 0,-1 0 0 0 0,1 0-1 0 0,-1-1 1 0 0,2 2 0 0 0,7 8-1366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10:46.424"/>
    </inkml:context>
    <inkml:brush xml:id="br0">
      <inkml:brushProperty name="width" value="0.05" units="cm"/>
      <inkml:brushProperty name="height" value="0.05" units="cm"/>
      <inkml:brushProperty name="color" value="#33CCFF"/>
    </inkml:brush>
  </inkml:definitions>
  <inkml:trace contextRef="#ctx0" brushRef="#br0">7 95 6912 0 0,'-1'4'298'0'0,"0"-1"0"0"0,0 1 0 0 0,0 0 0 0 0,0 0 0 0 0,1 0 0 0 0,0 0 0 0 0,-1-1 0 0 0,2 7 0 0 0,-2 11 3985 0 0,1-18-3765 0 0,0 1 0 0 0,-1-1 0 0 0,1 1 0 0 0,1-1 0 0 0,-1 1 0 0 0,1 3 0 0 0,1 16 985 0 0,-2-19-1314 0 0,0-1-1 0 0,0 0 0 0 0,1 1 0 0 0,-1-1 1 0 0,1 0-1 0 0,0 0 0 0 0,0 1 0 0 0,1 2 1 0 0,5 14 638 0 0,-6-18-686 0 0,0 1 0 0 0,-1 0 0 0 0,1-1-1 0 0,0 1 1 0 0,1-1 0 0 0,-1 0 0 0 0,0 1 0 0 0,1-1 0 0 0,-1 0 0 0 0,1 0 0 0 0,0 0 0 0 0,0 0 0 0 0,2 3 0 0 0,-3-5-50 0 0,0 0 1 0 0,0 0-1 0 0,0 0 1 0 0,0 0-1 0 0,0 0 1 0 0,0 0-1 0 0,1 0 1 0 0,-1 0-1 0 0,0 0 1 0 0,0 0-1 0 0,0 0 1 0 0,0-1-1 0 0,2 0 1 0 0,-1 1 85 0 0,3-2-135 0 0,1 0 1 0 0,-1 0-1 0 0,1-1 0 0 0,-1 1 0 0 0,0-1 0 0 0,0-1 0 0 0,0 1 0 0 0,0 0 0 0 0,7-8 1 0 0,-5 4-12 0 0,0 0 1 0 0,0-1 0 0 0,-1 1-1 0 0,10-17 1 0 0,-6 9-19 0 0,-9 13-13 0 0,1 0 0 0 0,0-1 0 0 0,-1 1 0 0 0,1 0 0 0 0,-1-1-1 0 0,0 1 1 0 0,0-1 0 0 0,0 0 0 0 0,1-4 0 0 0,2-5 0 0 0,-4 11-13 0 0,0 1 0 0 0,1-1 0 0 0,-1 0 0 0 0,0 0-1 0 0,1 0 1 0 0,-1 0 0 0 0,0 0 0 0 0,0 0 0 0 0,0 0 0 0 0,0 0 0 0 0,0 0 0 0 0,0 0-1 0 0,0 1 1 0 0,0-1 0 0 0,0 0 0 0 0,0 0 0 0 0,0 0 0 0 0,-1 0 0 0 0,1-1 0 0 0,-4-10-1865 0 0,1 9 906 0 0</inkml:trace>
  <inkml:trace contextRef="#ctx0" brushRef="#br0" timeOffset="1">311 1 9072 0 0,'1'0'36'0'0,"0"1"0"0"0,0-1 0 0 0,0 1 0 0 0,0 0 0 0 0,0-1 0 0 0,0 1 0 0 0,0 0 0 0 0,0 0 0 0 0,0 0 0 0 0,0-1 0 0 0,0 1 0 0 0,-1 0 0 0 0,1 0 0 0 0,0 0 0 0 0,-1 0 0 0 0,1 0 0 0 0,-1 1 0 0 0,1-1 0 0 0,-1 0 0 0 0,1 0-1 0 0,-1 0 1 0 0,0 0 0 0 0,0 1 0 0 0,1-1 0 0 0,-1 1 0 0 0,1 6 5 0 0,2 5 284 0 0,-1-3 781 0 0,0 0-1 0 0,0 20 0 0 0,-1 32 3077 0 0,0-55-3726 0 0,-1 0-1 0 0,1 0 0 0 0,0 0 0 0 0,4 9 0 0 0,0 8 728 0 0,-4-11-410 0 0,-1-10-616 0 0,0 0 1 0 0,0 0-1 0 0,0 0 0 0 0,0 0 1 0 0,1 0-1 0 0,-1-1 1 0 0,1 1-1 0 0,1 4 0 0 0,1-6-307 0 0,5-1-2868 0 0,-2-1 1866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10:46.853"/>
    </inkml:context>
    <inkml:brush xml:id="br0">
      <inkml:brushProperty name="width" value="0.05" units="cm"/>
      <inkml:brushProperty name="height" value="0.05" units="cm"/>
      <inkml:brushProperty name="color" value="#33CCFF"/>
    </inkml:brush>
  </inkml:definitions>
  <inkml:trace contextRef="#ctx0" brushRef="#br0">1 79 12208 0 0,'2'3'155'0'0,"-1"0"1"0"0,1-1 0 0 0,1 1 0 0 0,-1-1 0 0 0,0 0-1 0 0,0 0 1 0 0,1 0 0 0 0,-1 0 0 0 0,1 0 0 0 0,0 0-1 0 0,0-1 1 0 0,4 3 0 0 0,-5-4 278 0 0,0 1 0 0 0,0-1 0 0 0,0 0 0 0 0,0 1 0 0 0,0-1 0 0 0,0 0 0 0 0,5-1 0 0 0,6 0 536 0 0,0 0 1 0 0,0-2-1 0 0,0 1 0 0 0,0-2 1 0 0,15-5-1 0 0,-20 5-882 0 0,0 1 0 0 0,-1-1-1 0 0,0-1 1 0 0,11-7 0 0 0,-17 11-89 0 0,1-1 0 0 0,0 1 1 0 0,-1-1-1 0 0,1 1 1 0 0,0-1-1 0 0,-1 0 1 0 0,0 1-1 0 0,1-1 1 0 0,-1 0-1 0 0,0 0 0 0 0,0 0 1 0 0,0 0-1 0 0,0 0 1 0 0,-1 0-1 0 0,1-1 1 0 0,0 1-1 0 0,-1 0 0 0 0,1 0 1 0 0,-1 0-1 0 0,0-1 1 0 0,0 1-1 0 0,0-3 1 0 0,0 4-29 0 0,-1 1 1 0 0,1-1-1 0 0,0 0 0 0 0,0 0 1 0 0,-1 1-1 0 0,1-1 1 0 0,-1 0-1 0 0,1 1 1 0 0,0-1-1 0 0,-1 0 1 0 0,1 1-1 0 0,-1-1 1 0 0,0 0-1 0 0,1 1 0 0 0,-1-1 1 0 0,1 1-1 0 0,-1-1 1 0 0,0 1-1 0 0,0 0 1 0 0,1-1-1 0 0,-1 1 1 0 0,0 0-1 0 0,0-1 1 0 0,1 1-1 0 0,-1 0 1 0 0,0 0-1 0 0,0 0 0 0 0,1 0 1 0 0,-1 0-1 0 0,0 0 1 0 0,0 0-1 0 0,0 0 1 0 0,-1 0-1 0 0,-4 0-232 0 0,-1 1 0 0 0,1 0 0 0 0,-9 3 0 0 0,4-2-98 0 0,3 0 130 0 0,0 0 0 0 0,-1 0 1 0 0,1 0-1 0 0,0 1 0 0 0,1 1 0 0 0,-1-1 0 0 0,0 1 0 0 0,1 0 0 0 0,0 1 0 0 0,-12 9 0 0 0,14-9 333 0 0,0-1-1 0 0,1 1 0 0 0,-1 0 1 0 0,1 1-1 0 0,0-1 0 0 0,0 0 1 0 0,1 1-1 0 0,-1 0 0 0 0,1 0 1 0 0,1 0-1 0 0,-1 0 0 0 0,1 1 1 0 0,0-1-1 0 0,-1 8 0 0 0,3-12-8 0 0,0 0 0 0 0,0-1 0 0 0,0 1 0 0 0,0 0 0 0 0,0 0 0 0 0,0 0 0 0 0,1 0 0 0 0,-1 0 0 0 0,0 0 0 0 0,1-1 0 0 0,0 1 0 0 0,-1 0 0 0 0,1 0 0 0 0,0-1 0 0 0,0 1 0 0 0,0 0 0 0 0,0-1 0 0 0,0 1 0 0 0,0-1 0 0 0,1 0 0 0 0,-1 1 0 0 0,0-1 0 0 0,1 0 0 0 0,2 3 0 0 0,-1-3 103 0 0,0 1-1 0 0,1 0 0 0 0,-1-1 1 0 0,0 1-1 0 0,0-1 0 0 0,1 0 0 0 0,-1 0 1 0 0,0 0-1 0 0,1-1 0 0 0,-1 1 1 0 0,1-1-1 0 0,4 0 0 0 0,20-3 372 0 0,0-2 1 0 0,0-1-1 0 0,33-11 0 0 0,-31 9-383 0 0,-27 7-246 0 0,-1 0 1 0 0,0 0-1 0 0,0 0 1 0 0,0 0-1 0 0,0 0 1 0 0,0-1-1 0 0,0 1 1 0 0,1-2-1 0 0,10-6-3887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10:51.840"/>
    </inkml:context>
    <inkml:brush xml:id="br0">
      <inkml:brushProperty name="width" value="0.05" units="cm"/>
      <inkml:brushProperty name="height" value="0.05" units="cm"/>
      <inkml:brushProperty name="color" value="#FFC114"/>
    </inkml:brush>
  </inkml:definitions>
  <inkml:trace contextRef="#ctx0" brushRef="#br0">418 1 6848 0 0,'10'7'900'0'0,"-9"-5"-662"0"0,-1-1 1 0 0,1 0-1 0 0,-1 0 1 0 0,1 0-1 0 0,-1 0 1 0 0,1 0-1 0 0,-1 1 1 0 0,0-1-1 0 0,0 0 1 0 0,0 0-1 0 0,0 0 1 0 0,0 1-1 0 0,0-1 0 0 0,0 0 1 0 0,0 0-1 0 0,0 0 1 0 0,0 1-1 0 0,-1-1 1 0 0,1 0-1 0 0,-1 1 1 0 0,-12 28 1912 0 0,8-19-1377 0 0,-6 12-92 0 0,-1-1-1 0 0,-1 0 1 0 0,-1-1 0 0 0,-1 0 0 0 0,-21 23-1 0 0,-96 87 1399 0 0,114-115-1688 0 0,3-3-540 0 0,-1-1-1 0 0,-1 0 0 0 0,1-1 0 0 0,-2-1 1 0 0,1-1-1 0 0,-22 8 0 0 0,28-13-1355 0 0,-1-1-59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10:52.773"/>
    </inkml:context>
    <inkml:brush xml:id="br0">
      <inkml:brushProperty name="width" value="0.05" units="cm"/>
      <inkml:brushProperty name="height" value="0.05" units="cm"/>
      <inkml:brushProperty name="color" value="#FFC114"/>
    </inkml:brush>
  </inkml:definitions>
  <inkml:trace contextRef="#ctx0" brushRef="#br0">119 0 2760 0 0,'-13'12'4342'0'0,"-2"5"-3126"0"0,0 0 0 0 0,0 1 0 0 0,2 1-1 0 0,-13 21 1 0 0,5-9-1017 0 0,21-30-179 0 0,0-1 1 0 0,0 0-1 0 0,0 1 1 0 0,0-1-1 0 0,0 0 1 0 0,0 1 0 0 0,0-1-1 0 0,1 0 1 0 0,-1 1-1 0 0,0-1 1 0 0,0 0 0 0 0,0 0-1 0 0,1 1 1 0 0,-1-1-1 0 0,0 0 1 0 0,0 0-1 0 0,0 1 1 0 0,1-1 0 0 0,-1 0-1 0 0,0 0 1 0 0,1 0-1 0 0,-1 1 1 0 0,0-1-1 0 0,0 0 1 0 0,1 0 0 0 0,-1 0-1 0 0,0 0 1 0 0,1 0-1 0 0,-1 0 1 0 0,0 1 0 0 0,1-1-1 0 0,0 0 1 0 0,13 5 565 0 0,-13-5-510 0 0,11 2 259 0 0,-1 0-1 0 0,1 0 1 0 0,0-1 0 0 0,0-1 0 0 0,13-1-1 0 0,-2 1 100 0 0,57 1 642 0 0,-75-1-1076 0 0,-1-1 0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10:53.855"/>
    </inkml:context>
    <inkml:brush xml:id="br0">
      <inkml:brushProperty name="width" value="0.05" units="cm"/>
      <inkml:brushProperty name="height" value="0.05" units="cm"/>
      <inkml:brushProperty name="color" value="#FFC114"/>
    </inkml:brush>
  </inkml:definitions>
  <inkml:trace contextRef="#ctx0" brushRef="#br0">0 0 3680 0 0,'0'0'284'0'0,"6"4"4585"0"0,-5-3-4644 0 0,1 0-1 0 0,-1 0 1 0 0,0 0-1 0 0,0 0 1 0 0,0 1-1 0 0,0-1 1 0 0,0 0 0 0 0,-1 1-1 0 0,1-1 1 0 0,0 0-1 0 0,-1 1 1 0 0,1-1 0 0 0,-1 1-1 0 0,1-1 1 0 0,-1 1-1 0 0,0-1 1 0 0,1 4-1 0 0,2 30 1286 0 0,-3-14-809 0 0,-1 0 1 0 0,-4 23-1 0 0,4-35-568 0 0,1 0 1 0 0,0 0 0 0 0,1 11-1 0 0,-1 11 195 0 0,4 48 387 0 0,-2-68-651 0 0,-2-11-51 0 0,1 1 0 0 0,-1-1 1 0 0,0 1-1 0 0,0-1 0 0 0,1 1 1 0 0,-1 0-1 0 0,0-1 0 0 0,0 1 1 0 0,0 0-1 0 0,0-1 1 0 0,0 1-1 0 0,0 0 0 0 0,0-1 1 0 0,0 1-1 0 0,0-1 0 0 0,0 1 1 0 0,0 0-1 0 0,-1 0 0 0 0,3 0 127 0 0,-1 0 16 0 0,-1-4-37 0 0,2-14 297 0 0,0 5-421 0 0,3-22-494 0 0,-4 32 473 0 0,-1 0-1 0 0,0 1 1 0 0,0-1-1 0 0,1 1 0 0 0,-1-1 1 0 0,1 1-1 0 0,0-1 1 0 0,-1 1-1 0 0,2-3 1 0 0,-1 3 3 0 0,0-1 0 0 0,0 1 1 0 0,-1-1-1 0 0,1 1 0 0 0,-1-1 1 0 0,1 1-1 0 0,-1-1 0 0 0,1 0 1 0 0,-1-2-1 0 0,1 3 11 0 0,-1 0-1 0 0,1-1 1 0 0,-1 1 0 0 0,1 0-1 0 0,-1 0 1 0 0,1 0 0 0 0,0-1-1 0 0,0 1 1 0 0,-1 0-1 0 0,1 0 1 0 0,0 0 0 0 0,0 0-1 0 0,2-1 1 0 0,16-12-34 0 0,-11 9 26 0 0,0 0 0 0 0,1 1-1 0 0,-1 0 1 0 0,0 1 0 0 0,1-1-1 0 0,0 2 1 0 0,0-1 0 0 0,0 1-1 0 0,0 1 1 0 0,14-1-1 0 0,-19 2 45 0 0,0 1 0 0 0,0 0 0 0 0,1 0 0 0 0,-1 0-1 0 0,0 0 1 0 0,0 1 0 0 0,0-1 0 0 0,0 1 0 0 0,-1 0-1 0 0,1 1 1 0 0,0-1 0 0 0,-1 1 0 0 0,1-1 0 0 0,-1 1-1 0 0,0 0 1 0 0,0 0 0 0 0,0 0 0 0 0,0 1 0 0 0,-1-1-1 0 0,1 1 1 0 0,-1-1 0 0 0,0 1 0 0 0,0 0 0 0 0,0 0-1 0 0,2 8 1 0 0,-1 0 154 0 0,-2-11-145 0 0,0 0-1 0 0,-1 1 0 0 0,1-1 1 0 0,-1 0-1 0 0,1 1 0 0 0,-1-1 1 0 0,0 1-1 0 0,0-1 0 0 0,0 1 1 0 0,0-1-1 0 0,0 1 0 0 0,0-1 1 0 0,0 1-1 0 0,0-1 0 0 0,0 0 1 0 0,-1 2-1 0 0,0 0 51 0 0,0 0 1 0 0,0 0-1 0 0,0-1 0 0 0,0 1 1 0 0,-1 0-1 0 0,1-1 0 0 0,-1 1 1 0 0,0-1-1 0 0,0 0 0 0 0,1 1 1 0 0,-1-1-1 0 0,-1 0 0 0 0,1 0 1 0 0,0 0-1 0 0,-5 2 0 0 0,-3 3 144 0 0,1-2-1 0 0,-1 0 1 0 0,0 0-1 0 0,0 0 1 0 0,-1-1-1 0 0,-18 4 1 0 0,22-6-205 0 0,0-1 1 0 0,0 0 0 0 0,0-1-1 0 0,0 1 1 0 0,0-1-1 0 0,0 0 1 0 0,0-1-1 0 0,0 0 1 0 0,0 0-1 0 0,1-1 1 0 0,-14-4-1 0 0,18 6-43 0 0,0-1-1 0 0,-1 0 0 0 0,1-1 1 0 0,0 1-1 0 0,-1 0 0 0 0,1-1 1 0 0,0 1-1 0 0,-3-4 0 0 0,-1-5-6760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2:54:52.519"/>
    </inkml:context>
    <inkml:brush xml:id="br0">
      <inkml:brushProperty name="width" value="0.05" units="cm"/>
      <inkml:brushProperty name="height" value="0.05" units="cm"/>
      <inkml:brushProperty name="color" value="#FFFFFF"/>
    </inkml:brush>
  </inkml:definitions>
  <inkml:trace contextRef="#ctx0" brushRef="#br0">5 1 1840 0 0,'0'0'83'0'0,"-1"15"454"0"0,1 25 9592 0 0,-2-1-5207 0 0,0 2-3204 0 0,6 74 0 0 0,3-72-1072 0 0,-6-43-722 0 0,-1 0 1 0 0,0 1 0 0 0,0-1-1 0 0,0 1 1 0 0,0-1 0 0 0,0 0-1 0 0,0 1 1 0 0,0-1 0 0 0,1 0-1 0 0,-1 1 1 0 0,0-1 0 0 0,1 0-1 0 0,-1 0 1 0 0,0 1 0 0 0,1-1-1 0 0,-1 0 1 0 0,0 0 0 0 0,1 0-1 0 0,0 1 1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10:54.332"/>
    </inkml:context>
    <inkml:brush xml:id="br0">
      <inkml:brushProperty name="width" value="0.05" units="cm"/>
      <inkml:brushProperty name="height" value="0.05" units="cm"/>
      <inkml:brushProperty name="color" value="#FFC114"/>
    </inkml:brush>
  </inkml:definitions>
  <inkml:trace contextRef="#ctx0" brushRef="#br0">124 6 6912 0 0,'-17'-3'4082'0'0,"15"2"-3424"0"0,0 1 1 0 0,0-1 0 0 0,0 1-1 0 0,1-1 1 0 0,-1 1 0 0 0,0 0-1 0 0,0 0 1 0 0,-3 0 0 0 0,4 1-638 0 0,-1-1 1 0 0,1 0-1 0 0,0 1 0 0 0,-1-1 1 0 0,1 1-1 0 0,0 0 0 0 0,-1-1 1 0 0,1 1-1 0 0,-2 2 0 0 0,-5 3 282 0 0,5-4-232 0 0,-1 0 0 0 0,1 1 0 0 0,0-1-1 0 0,0 1 1 0 0,0 0 0 0 0,0 0 0 0 0,1 0-1 0 0,-1 1 1 0 0,1-1 0 0 0,0 0 0 0 0,-3 5-1 0 0,-5 9 263 0 0,9-16-312 0 0,0 0 1 0 0,0 0-1 0 0,0 1 0 0 0,0-1 0 0 0,0 0 0 0 0,0 1 1 0 0,0-1-1 0 0,1 1 0 0 0,-1-1 0 0 0,1 1 0 0 0,-1 0 0 0 0,1-1 1 0 0,-1 3-1 0 0,-2 11 30 0 0,2-14-46 0 0,1 0 0 0 0,-1 0-1 0 0,1 1 1 0 0,-1-1-1 0 0,1 0 1 0 0,0 0 0 0 0,0 1-1 0 0,0-1 1 0 0,0 0-1 0 0,0 0 1 0 0,0 1 0 0 0,0-1-1 0 0,0 0 1 0 0,0 1-1 0 0,0-1 1 0 0,1 0 0 0 0,-1 0-1 0 0,1 1 1 0 0,-1-1-1 0 0,1 0 1 0 0,-1 0 0 0 0,1 0-1 0 0,0 0 1 0 0,1 2-1 0 0,1 0 58 0 0,1 1 0 0 0,0-1-1 0 0,0-1 1 0 0,0 1-1 0 0,0 0 1 0 0,1-1 0 0 0,-1 0-1 0 0,1 0 1 0 0,-1 0 0 0 0,1-1-1 0 0,0 0 1 0 0,-1 0-1 0 0,1 0 1 0 0,0 0 0 0 0,8 0-1 0 0,-3-1 47 0 0,0 0 0 0 0,0 0-1 0 0,0-1 1 0 0,0 0 0 0 0,0-1 0 0 0,18-5-1 0 0,-19 3-95 0 0,0 0-1 0 0,-1 0 1 0 0,0-1-1 0 0,0 0 1 0 0,0 0-1 0 0,9-8 0 0 0,-16 12-8 0 0,0-1-1 0 0,0 1 0 0 0,0-1 0 0 0,0 1 0 0 0,0-1 0 0 0,0 1 0 0 0,0-1 1 0 0,-1 1-1 0 0,1-1 0 0 0,0 0 0 0 0,-1 1 0 0 0,0-1 0 0 0,1 0 0 0 0,-1 0 1 0 0,0 1-1 0 0,0-1 0 0 0,0 0 0 0 0,0-2 0 0 0,0 2 12 0 0,0-1-1 0 0,0 1 1 0 0,-1 0-1 0 0,1-1 1 0 0,-1 1 0 0 0,0-1-1 0 0,1 1 1 0 0,-1 0-1 0 0,0-1 1 0 0,-1 1 0 0 0,1 0-1 0 0,-2-2 1 0 0,0 0 124 0 0,-1 1 1 0 0,0-1-1 0 0,1 1 1 0 0,-2 0-1 0 0,1 0 1 0 0,0 0-1 0 0,-1 1 1 0 0,1 0-1 0 0,-1-1 0 0 0,0 2 1 0 0,-7-3-1 0 0,-24-4-424 0 0,1 2-4284 0 0,29 6 2969 0 0,-7-2-5412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10:54.723"/>
    </inkml:context>
    <inkml:brush xml:id="br0">
      <inkml:brushProperty name="width" value="0.05" units="cm"/>
      <inkml:brushProperty name="height" value="0.05" units="cm"/>
      <inkml:brushProperty name="color" value="#FFC114"/>
    </inkml:brush>
  </inkml:definitions>
  <inkml:trace contextRef="#ctx0" brushRef="#br0">1 0 6912 0 0,'0'0'528'0'0,"1"1"-411"0"0,0 0 0 0 0,0 0-1 0 0,0-1 1 0 0,0 1 0 0 0,0 0 0 0 0,0 0 0 0 0,-1 0 0 0 0,1 0 0 0 0,0 0-1 0 0,-1 0 1 0 0,1 1 0 0 0,-1-1 0 0 0,1 0 0 0 0,-1 0 0 0 0,1 0 0 0 0,-1 0 0 0 0,0 1-1 0 0,0-1 1 0 0,1 0 0 0 0,-1 0 0 0 0,0 1 0 0 0,0-1 0 0 0,0 0 0 0 0,-1 2 0 0 0,2 5 623 0 0,2 13 732 0 0,0 0 0 0 0,-1 29-1 0 0,3 23 922 0 0,9 81-104 0 0,-14-120-2209 0 0,0-30-155 0 0,0-1-439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10:55.085"/>
    </inkml:context>
    <inkml:brush xml:id="br0">
      <inkml:brushProperty name="width" value="0.05" units="cm"/>
      <inkml:brushProperty name="height" value="0.05" units="cm"/>
      <inkml:brushProperty name="color" value="#FFC114"/>
    </inkml:brush>
  </inkml:definitions>
  <inkml:trace contextRef="#ctx0" brushRef="#br0">1 49 6912 0 0,'142'-19'12805'0'0,"-82"9"-10939"0"0,-17 0-1256 0 0,-19 4-7071 0 0,-12 3-295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10:55.418"/>
    </inkml:context>
    <inkml:brush xml:id="br0">
      <inkml:brushProperty name="width" value="0.05" units="cm"/>
      <inkml:brushProperty name="height" value="0.05" units="cm"/>
      <inkml:brushProperty name="color" value="#FFC114"/>
    </inkml:brush>
  </inkml:definitions>
  <inkml:trace contextRef="#ctx0" brushRef="#br0">22 0 4608 0 0,'5'45'448'0'0,"2"43"6485"0"0,13 97 2480 0 0,-18-166-8713 0 0,-2 24 71 0 0,-3-43-2379 0 0</inkml:trace>
  <inkml:trace contextRef="#ctx0" brushRef="#br0" timeOffset="1">0 257 10944 0 0,'14'-9'1184'0'0,"2"4"-316"0"0,-1 1 0 0 0,1 0-1 0 0,0 1 1 0 0,19-1 0 0 0,9 1-1995 0 0,-32 3-5461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10:55.767"/>
    </inkml:context>
    <inkml:brush xml:id="br0">
      <inkml:brushProperty name="width" value="0.05" units="cm"/>
      <inkml:brushProperty name="height" value="0.05" units="cm"/>
      <inkml:brushProperty name="color" value="#FFC114"/>
    </inkml:brush>
  </inkml:definitions>
  <inkml:trace contextRef="#ctx0" brushRef="#br0">178 0 6448 0 0,'-12'0'1602'0'0,"0"1"0"0"0,0 1 1 0 0,1-1-1 0 0,-21 7 0 0 0,24-5-442 0 0,0-1 0 0 0,1 2 0 0 0,-14 7 0 0 0,-3 8-1237 0 0,20-15 212 0 0,1 0 0 0 0,0 0 0 0 0,0 1-1 0 0,1 0 1 0 0,-1-1 0 0 0,1 1 0 0 0,0 0 0 0 0,0 0-1 0 0,0 0 1 0 0,1 0 0 0 0,0 0 0 0 0,0 0 0 0 0,0 1-1 0 0,1-1 1 0 0,0 8 0 0 0,0-11-87 0 0,0 1 0 0 0,0-1 0 0 0,0 0-1 0 0,0 1 1 0 0,1-1 0 0 0,-1 0 0 0 0,1 0 0 0 0,0 1 0 0 0,0-1 0 0 0,0 0 0 0 0,0 0-1 0 0,0 0 1 0 0,0 0 0 0 0,0 0 0 0 0,0 0 0 0 0,1 0 0 0 0,-1-1 0 0 0,1 1-1 0 0,0 0 1 0 0,-1-1 0 0 0,1 1 0 0 0,0-1 0 0 0,0 0 0 0 0,0 0 0 0 0,0 1-1 0 0,0-1 1 0 0,0 0 0 0 0,0-1 0 0 0,1 1 0 0 0,-1 0 0 0 0,0-1 0 0 0,0 1-1 0 0,1-1 1 0 0,-1 1 0 0 0,0-1 0 0 0,4 0 0 0 0,0 0-35 0 0,-1-1 1 0 0,0 1-1 0 0,1-1 0 0 0,-1 0 0 0 0,0 0 1 0 0,0 0-1 0 0,0-1 0 0 0,0 0 1 0 0,0 0-1 0 0,0 0 0 0 0,-1 0 1 0 0,1-1-1 0 0,-1 0 0 0 0,7-4 0 0 0,-9 4 0 0 0,1 1 0 0 0,-1-1 0 0 0,0 1 0 0 0,0-1 0 0 0,0 0-1 0 0,0 0 1 0 0,0 0 0 0 0,0 0 0 0 0,-1 0 0 0 0,0 0 0 0 0,1-1-1 0 0,-1 1 1 0 0,-1 0 0 0 0,1-1 0 0 0,0 1 0 0 0,-1-1 0 0 0,1 1-1 0 0,-1-1 1 0 0,0 1 0 0 0,-1 0 0 0 0,1-1 0 0 0,-1-5 0 0 0,0 3-379 0 0,-7-27 1655 0 0,4 22-3346 0 0,0 2-3343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10:56.211"/>
    </inkml:context>
    <inkml:brush xml:id="br0">
      <inkml:brushProperty name="width" value="0.05" units="cm"/>
      <inkml:brushProperty name="height" value="0.05" units="cm"/>
      <inkml:brushProperty name="color" value="#FFC114"/>
    </inkml:brush>
  </inkml:definitions>
  <inkml:trace contextRef="#ctx0" brushRef="#br0">1 169 6912 0 0,'1'12'20834'0'0,"-2"-16"-22389"0"0,1 1 1618 0 0,0 0-1 0 0,0 0 1 0 0,1 0-1 0 0,-1-1 0 0 0,1 1 1 0 0,0 0-1 0 0,0 0 1 0 0,0 0-1 0 0,1 0 1 0 0,-1 0-1 0 0,1 0 1 0 0,2-4-1 0 0,9-13-516 0 0,25-32-1 0 0,-31 45 275 0 0,-1 0-1 0 0,1 0 1 0 0,1 0 0 0 0,-1 1-1 0 0,1 0 1 0 0,17-9-1 0 0,-24 14 176 0 0,0 1-1 0 0,0 0 1 0 0,0-1-1 0 0,0 1 0 0 0,0 0 1 0 0,0 0-1 0 0,0 0 1 0 0,0 0-1 0 0,0-1 1 0 0,0 2-1 0 0,0-1 1 0 0,0 0-1 0 0,0 0 0 0 0,0 0 1 0 0,0 0-1 0 0,0 1 1 0 0,0-1-1 0 0,0 0 1 0 0,0 1-1 0 0,0-1 1 0 0,0 1-1 0 0,0-1 0 0 0,1 2 1 0 0,2 4 54 0 0,-1-1-1 0 0,0 1 1 0 0,0 1 0 0 0,-1-1 0 0 0,0 0 0 0 0,0 0-1 0 0,0 1 1 0 0,0 9 0 0 0,4 9 237 0 0,-5-2 297 0 0,-1-15 562 0 0,17-15-979 0 0,-7-1-254 0 0,-1-1 1 0 0,0 0 0 0 0,13-16 0 0 0,-12 14-219 0 0,0-1 0 0 0,15-12 0 0 0,-21 22 304 0 0,-1-1-1 0 0,1 1 0 0 0,-1-1 1 0 0,1 1-1 0 0,0 0 0 0 0,0 0 0 0 0,0 1 1 0 0,0-1-1 0 0,1 1 0 0 0,-1 0 1 0 0,0 0-1 0 0,6-1 0 0 0,-8 2-19 0 0,-1 0 0 0 0,1 0 0 0 0,-1 0 0 0 0,1 0-1 0 0,-1 0 1 0 0,1 0 0 0 0,-1 1 0 0 0,1-1 0 0 0,-1 0 0 0 0,1 1 0 0 0,-1-1-1 0 0,1 1 1 0 0,-1 0 0 0 0,0-1 0 0 0,1 1 0 0 0,-1 0 0 0 0,0 0 0 0 0,1 0-1 0 0,-1 0 1 0 0,1 1 0 0 0,-1 0 37 0 0,1 0 1 0 0,-1-1-1 0 0,0 1 0 0 0,0 0 1 0 0,0 0-1 0 0,-1 0 1 0 0,1 0-1 0 0,0 1 0 0 0,-1-1 1 0 0,1 0-1 0 0,-1 0 0 0 0,0 4 1 0 0,0 5 254 0 0,0 0 0 0 0,-2 0 0 0 0,1 1 1 0 0,-5 14-1 0 0,5-19-76 0 0,-10 57 1605 0 0,8-61-2265 0 0,1-1-1556 0 0,0-1 1215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11:00.104"/>
    </inkml:context>
    <inkml:brush xml:id="br0">
      <inkml:brushProperty name="width" value="0.05" units="cm"/>
      <inkml:brushProperty name="height" value="0.05" units="cm"/>
      <inkml:brushProperty name="color" value="#FFC114"/>
    </inkml:brush>
  </inkml:definitions>
  <inkml:trace contextRef="#ctx0" brushRef="#br0">0 237 2304 0 0,'5'-1'17678'0'0,"-5"-12"-15373"0"0,8-14-1525 0 0,-2 4-344 0 0,-6 21-436 0 0,1 0-1 0 0,-1 0 0 0 0,0 1 1 0 0,0-1-1 0 0,1 0 1 0 0,-1 0-1 0 0,-1-3 0 0 0,1 3 4 0 0,0 0-1 0 0,0 1 1 0 0,0-1-1 0 0,0 0 1 0 0,0 1-1 0 0,1-1 1 0 0,-1 1-1 0 0,0-1 1 0 0,2-2-1 0 0,3-6 66 0 0,-4 7-28 0 0,1 0 0 0 0,-1-1 0 0 0,1 1 0 0 0,-1 0 0 0 0,1-7 0 0 0,-1 7-41 0 0,0 1-1 0 0,0-1 0 0 0,0 0 1 0 0,0 1-1 0 0,1-1 1 0 0,-1 1-1 0 0,0-1 0 0 0,4-3 1 0 0,-3 4-37 0 0,0-1 1 0 0,-1 1 0 0 0,1-1-1 0 0,-1 0 1 0 0,3-4 0 0 0,-4 5 40 0 0,0 1 0 0 0,1 0 0 0 0,0 0 0 0 0,-1 0 0 0 0,1 0 0 0 0,0 0 0 0 0,-1 0 1 0 0,1 0-1 0 0,0 0 0 0 0,0 0 0 0 0,0 0 0 0 0,0 0 0 0 0,0 0 0 0 0,0 0 0 0 0,0 1 0 0 0,0-1 1 0 0,1 0-1 0 0,0 0 4 0 0,0 1 0 0 0,-1 0 0 0 0,1-1 0 0 0,0 1 1 0 0,0 0-1 0 0,-1 0 0 0 0,1 0 0 0 0,0 0 0 0 0,0 0 0 0 0,-1 1 1 0 0,1-1-1 0 0,0 1 0 0 0,0-1 0 0 0,-1 1 0 0 0,1-1 0 0 0,-1 1 1 0 0,1 0-1 0 0,0 0 0 0 0,-1 0 0 0 0,1 0 0 0 0,-1 0 1 0 0,0 0-1 0 0,1 0 0 0 0,1 2 0 0 0,0 2-21 0 0,1 0 0 0 0,-1 0 0 0 0,0 1-1 0 0,0-1 1 0 0,3 10 0 0 0,3 4 14 0 0,-4-9-10 0 0,-1-1-1 0 0,-1 1 0 0 0,0 0 0 0 0,0 0 1 0 0,2 11-1 0 0,0 5 25 0 0,-4-23-17 0 0,-1-3 10 0 0,0-1 0 0 0,0 1 0 0 0,0-1 0 0 0,0 1-1 0 0,0-1 1 0 0,0 1 0 0 0,0-1 0 0 0,0 1 0 0 0,0 0 0 0 0,0-1 0 0 0,0 1 0 0 0,0-1 0 0 0,0 1 0 0 0,0-1-1 0 0,1 1 1 0 0,-1-1 0 0 0,0 1 0 0 0,0 0 0 0 0,1-1 0 0 0,-1 1 0 0 0,1-1 0 0 0,2-8 118 0 0,-2 2-198 0 0,0-1-1 0 0,1 0 0 0 0,0 1 1 0 0,0 0-1 0 0,1-1 0 0 0,7-12 0 0 0,-5 8 18 0 0,-1 3-127 0 0,0 0-1 0 0,1 0 0 0 0,0 0 0 0 0,8-10 1 0 0,16-24-719 0 0,-19 34 902 0 0,-9 8 0 0 0,-1 1 0 0 0,0 0 0 0 0,1 0 0 0 0,-1 0 0 0 0,1-1 0 0 0,-1 1 0 0 0,1 0 0 0 0,-1 0 0 0 0,1 0 0 0 0,-1 0 0 0 0,0 0 0 0 0,1 0 0 0 0,-1 0 0 0 0,1 0 0 0 0,-1 0 0 0 0,1 0 0 0 0,-1 0 0 0 0,1 0 0 0 0,-1 0 0 0 0,1 1 0 0 0,-1-1 0 0 0,0 0 0 0 0,1 0 0 0 0,-1 0 0 0 0,1 1 0 0 0,-1-1 0 0 0,0 0 0 0 0,1 0 0 0 0,-1 1 0 0 0,1-1 0 0 0,-1 1 0 0 0,1-1 0 0 0,-1 1 0 0 0,0-1 0 0 0,0 0 0 0 0,1 1 0 0 0,-1-1 0 0 0,0 0 0 0 0,0 1 0 0 0,0-1 0 0 0,0 1 0 0 0,1-1 0 0 0,-1 0 0 0 0,0 1 0 0 0,0-1 0 0 0,0 1 0 0 0,0-1 0 0 0,0 0 0 0 0,0 1 0 0 0,0-1 0 0 0,0 1 0 0 0,0-1 0 0 0,0 0 0 0 0,-1 2 0 0 0,1-2 0 0 0,0 1 0 0 0,0-1 0 0 0,0 1 0 0 0,0-1 0 0 0,0 1 0 0 0,0-1 0 0 0,0 1 0 0 0,0-1 0 0 0,0 1 0 0 0,0-1 0 0 0,0 1 0 0 0,0-1 0 0 0,0 1 0 0 0,0-1 0 0 0,1 1 0 0 0,-1-1 0 0 0,1 1 0 0 0,2 5 106 0 0,0 1-1 0 0,0-1 0 0 0,0 1 1 0 0,-1-1-1 0 0,1 1 0 0 0,0 7 1 0 0,10 29 860 0 0,-11-36-908 0 0,0 0 0 0 0,0 0 0 0 0,7 13 0 0 0,-7-16-18 0 0,-2-3-32 0 0,1-1 0 0 0,-1 1 1 0 0,0-1-1 0 0,1 1 1 0 0,-1-1-1 0 0,0 1 0 0 0,0-1 1 0 0,1 1-1 0 0,-1-1 0 0 0,0 1 1 0 0,0-1-1 0 0,0 1 1 0 0,0 0-1 0 0,0-1 0 0 0,0 1 1 0 0,0-1-1 0 0,0 1 0 0 0,0 0 1 0 0,0-1-1 0 0,0 1 1 0 0,0-1-1 0 0,0 2 0 0 0,-1-2-9 0 0,1 1-1 0 0,0 0 0 0 0,0-1 1 0 0,0 1-1 0 0,0 0 0 0 0,0-1 1 0 0,0 1-1 0 0,0 0 0 0 0,0-1 1 0 0,0 1-1 0 0,0 0 0 0 0,0-1 1 0 0,1 1-1 0 0,-1 0 0 0 0,0-1 1 0 0,1 2-1 0 0,-1-2-2 0 0,0 1 1 0 0,1 0-1 0 0,-1-1 0 0 0,0 1 0 0 0,0 0 1 0 0,0-1-1 0 0,1 1 0 0 0,-1 0 0 0 0,0-1 1 0 0,0 1-1 0 0,0 0 0 0 0,0-1 0 0 0,0 1 1 0 0,0 0-1 0 0,-1-1 0 0 0,1 1 1 0 0,0 0-1 0 0,0-1 0 0 0,0 1 0 0 0,-1 0 1 0 0,-1 7 195 0 0,2-8-195 0 0,0 0 0 0 0,0 1 0 0 0,0-1 1 0 0,0 0-1 0 0,0 1 0 0 0,0-1 1 0 0,0 0-1 0 0,0 1 0 0 0,0-1 0 0 0,0 0 1 0 0,-1 1-1 0 0,1-1 0 0 0,0 0 1 0 0,0 1-1 0 0,0-1 0 0 0,0 0 0 0 0,-1 0 1 0 0,1 1-1 0 0,0-1 0 0 0,0 0 1 0 0,-1 0-1 0 0,1 0 0 0 0,0 1 0 0 0,0-1 1 0 0,-1 0-1 0 0,-1 3-214 0 0,6 0-21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11:00.592"/>
    </inkml:context>
    <inkml:brush xml:id="br0">
      <inkml:brushProperty name="width" value="0.05" units="cm"/>
      <inkml:brushProperty name="height" value="0.05" units="cm"/>
      <inkml:brushProperty name="color" value="#FFC114"/>
    </inkml:brush>
  </inkml:definitions>
  <inkml:trace contextRef="#ctx0" brushRef="#br0">163 43 15176 0 0,'2'-9'1518'0'0,"-3"6"-1113"0"0,-1 0 0 0 0,1 0-1 0 0,-1 0 1 0 0,0 0 0 0 0,0 0 0 0 0,0 1-1 0 0,-4-5 1 0 0,4 6-184 0 0,1 0 1 0 0,-1 0-1 0 0,0 0 0 0 0,1 1 1 0 0,-1-1-1 0 0,0 0 0 0 0,0 1 0 0 0,0 0 1 0 0,0-1-1 0 0,1 1 0 0 0,-1 0 1 0 0,0 0-1 0 0,0 0 0 0 0,0 0 0 0 0,0 0 1 0 0,-2 1-1 0 0,0 0-12 0 0,-29 4 1051 0 0,31-5-1209 0 0,0 1 0 0 0,0-1 0 0 0,1 1 0 0 0,-1 0 0 0 0,0-1 0 0 0,1 1 0 0 0,-1 0 0 0 0,0 0 0 0 0,1 0 0 0 0,-1 0 0 0 0,1 0 0 0 0,0 0 0 0 0,-1 1 0 0 0,1-1 0 0 0,-1 2 0 0 0,-10 11 57 0 0,11-13-96 0 0,-1 1 0 0 0,0 0 0 0 0,1-1 0 0 0,-1 1 0 0 0,1 0 0 0 0,0 0 0 0 0,-2 3 0 0 0,-7 16-12 0 0,8-18 0 0 0,0 1 0 0 0,0-1 0 0 0,0 1 0 0 0,1 0 0 0 0,-1-1 0 0 0,1 1 0 0 0,0 0 0 0 0,0 0 0 0 0,1 0 0 0 0,-1 6 0 0 0,1 0 0 0 0,-1-8 0 0 0,1 0 0 0 0,0-1 0 0 0,0 1 0 0 0,0 0 0 0 0,0-1 0 0 0,0 1 0 0 0,1 0 0 0 0,-1-1 0 0 0,0 1 0 0 0,1 0 0 0 0,-1-1 0 0 0,1 1 0 0 0,0 0 0 0 0,-1-1 0 0 0,1 1 0 0 0,0-1 0 0 0,2 3 0 0 0,1 7-88 0 0,-4-11 79 0 0,0 1 0 0 0,0 0 0 0 0,0-1-1 0 0,0 1 1 0 0,0-1 0 0 0,0 1 0 0 0,0-1 0 0 0,0 1 0 0 0,1-1 0 0 0,-1 1 0 0 0,0-1-1 0 0,0 1 1 0 0,1-1 0 0 0,-1 1 0 0 0,0-1 0 0 0,1 1 0 0 0,-1-1 0 0 0,1 1-1 0 0,-1-1 1 0 0,1 1 0 0 0,7 2-21 0 0,0-1 0 0 0,0 1 0 0 0,1-2-1 0 0,-1 1 1 0 0,0-1 0 0 0,1 0 0 0 0,-1-1-1 0 0,9-1 1 0 0,-12 1 17 0 0,-1 0 0 0 0,1-1 1 0 0,-1 0-1 0 0,0 0 0 0 0,1 0 0 0 0,-1-1 0 0 0,0 1 0 0 0,0-1 0 0 0,0 0 0 0 0,0 0 0 0 0,0-1 0 0 0,0 1 0 0 0,0-1 1 0 0,-1 1-1 0 0,0-1 0 0 0,1-1 0 0 0,-1 1 0 0 0,0 0 0 0 0,0-1 0 0 0,-1 1 0 0 0,1-1 0 0 0,-1 0 0 0 0,0 0 1 0 0,0 0-1 0 0,0 0 0 0 0,0 0 0 0 0,-1 0 0 0 0,1-1 0 0 0,-1 1 0 0 0,0-6 0 0 0,0 7 37 0 0,-1 0-1 0 0,0 1 0 0 0,1-1 0 0 0,-1 0 1 0 0,-1 0-1 0 0,1 0 0 0 0,0 1 1 0 0,-1-1-1 0 0,1 0 0 0 0,-1 0 0 0 0,0 1 1 0 0,0-1-1 0 0,0 0 0 0 0,0 1 1 0 0,-1-1-1 0 0,1 1 0 0 0,-1-1 1 0 0,1 1-1 0 0,-1 0 0 0 0,0 0 0 0 0,0 0 1 0 0,0 0-1 0 0,0 0 0 0 0,0 0 1 0 0,0 0-1 0 0,-1 1 0 0 0,1-1 0 0 0,0 1 1 0 0,-1-1-1 0 0,1 1 0 0 0,-1 0 1 0 0,0 0-1 0 0,-3-1 0 0 0,-37-10-931 0 0,36 12 216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11:01.404"/>
    </inkml:context>
    <inkml:brush xml:id="br0">
      <inkml:brushProperty name="width" value="0.05" units="cm"/>
      <inkml:brushProperty name="height" value="0.05" units="cm"/>
      <inkml:brushProperty name="color" value="#FFC114"/>
    </inkml:brush>
  </inkml:definitions>
  <inkml:trace contextRef="#ctx0" brushRef="#br0">268 52 2760 0 0,'-3'-7'2828'0'0,"2"5"-1838"0"0,1-1 1 0 0,-1 1 0 0 0,0 0-1 0 0,0 0 1 0 0,0 0 0 0 0,0 0-1 0 0,0 0 1 0 0,-1 0 0 0 0,1 0-1 0 0,0 1 1 0 0,-1-1 0 0 0,1 0-1 0 0,-3-1 1 0 0,1 1-560 0 0,1 0-1 0 0,-1 1 1 0 0,1-1-1 0 0,-1 1 1 0 0,0 0-1 0 0,0 0 1 0 0,1 0-1 0 0,-1 0 1 0 0,-3 0-1 0 0,-1 0-266 0 0,1 0 0 0 0,0 1 0 0 0,0 0 0 0 0,0 0 0 0 0,-1 0 0 0 0,1 1 0 0 0,0 0 0 0 0,0 1 0 0 0,-6 1 0 0 0,3 0-115 0 0,-8 2-17 0 0,0 1 0 0 0,1 0 1 0 0,-25 15-1 0 0,37-19-33 0 0,1 0 1 0 0,0 0-1 0 0,0 0 1 0 0,0 0-1 0 0,0 1 1 0 0,0 0-1 0 0,0 0 1 0 0,0-1-1 0 0,1 1 0 0 0,0 1 1 0 0,-1-1-1 0 0,1 0 1 0 0,0 1-1 0 0,1-1 1 0 0,-1 1-1 0 0,1-1 1 0 0,-1 1-1 0 0,1 0 0 0 0,0 0 1 0 0,1-1-1 0 0,-1 1 1 0 0,0 5-1 0 0,1-6 0 0 0,1 1-1 0 0,-1-1 1 0 0,1 0-1 0 0,0 0 1 0 0,0 0-1 0 0,0 1 1 0 0,0-1 0 0 0,0 0-1 0 0,1 0 1 0 0,0 0-1 0 0,-1-1 1 0 0,1 1-1 0 0,0 0 1 0 0,0-1-1 0 0,1 1 1 0 0,-1-1-1 0 0,0 0 1 0 0,1 1-1 0 0,-1-1 1 0 0,1 0 0 0 0,0-1-1 0 0,0 1 1 0 0,3 1-1 0 0,-1 0-2 0 0,0-1 0 0 0,0 0-1 0 0,1 0 1 0 0,-1 0 0 0 0,1 0-1 0 0,-1-1 1 0 0,1 0 0 0 0,0 0 0 0 0,0-1-1 0 0,-1 0 1 0 0,1 0 0 0 0,9-1 0 0 0,-10 0-68 0 0,1 0 1 0 0,-1 0 0 0 0,0-1 0 0 0,0 0-1 0 0,0 0 1 0 0,0-1 0 0 0,0 1 0 0 0,0-1-1 0 0,-1 0 1 0 0,1 0 0 0 0,-1-1 0 0 0,7-6 0 0 0,-4 3-492 0 0,-1-1 1 0 0,0-1 0 0 0,0 1-1 0 0,-1-1 1 0 0,9-18 0 0 0,-9 16-1064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11:01.780"/>
    </inkml:context>
    <inkml:brush xml:id="br0">
      <inkml:brushProperty name="width" value="0.05" units="cm"/>
      <inkml:brushProperty name="height" value="0.05" units="cm"/>
      <inkml:brushProperty name="color" value="#FFC114"/>
    </inkml:brush>
  </inkml:definitions>
  <inkml:trace contextRef="#ctx0" brushRef="#br0">9 0 13248 0 0,'-7'118'3662'0'0,"6"-61"-1098"0"0,0-25-1222 0 0,4 34-1 0 0,5-2-140 0 0,-2-43-889 0 0,-4-18-403 0 0,-1 1 0 0 0,0-1 1 0 0,0 1-1 0 0,0 0 1 0 0,0 5-1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2:54:52.520"/>
    </inkml:context>
    <inkml:brush xml:id="br0">
      <inkml:brushProperty name="width" value="0.05" units="cm"/>
      <inkml:brushProperty name="height" value="0.05" units="cm"/>
      <inkml:brushProperty name="color" value="#FFFFFF"/>
    </inkml:brush>
  </inkml:definitions>
  <inkml:trace contextRef="#ctx0" brushRef="#br0">62 97 13560 0 0,'3'1'215'0'0,"1"-1"1"0"0,-2 1 0 0 0,2 0 0 0 0,-1-1 0 0 0,0 1 0 0 0,1-1 0 0 0,-2 0-1 0 0,7-1 1 0 0,26-4 2660 0 0,-22 1-2074 0 0,0 0 0 0 0,16-8 0 0 0,-23 10-757 0 0,-2 0 0 0 0,1-1 1 0 0,0 0-1 0 0,-1 0 0 0 0,1-1 1 0 0,-1 1-1 0 0,1-1 0 0 0,4-5 0 0 0,-9 8-23 0 0,1 0-1 0 0,-1 0 1 0 0,1 1-1 0 0,-1-1 1 0 0,1 0-1 0 0,0 0 1 0 0,-1 0-1 0 0,1 0 1 0 0,-1 0-1 0 0,0 0 1 0 0,1-1-1 0 0,-1 2 1 0 0,0-1 0 0 0,0 0-1 0 0,0-1 1 0 0,0 1-1 0 0,0 0 1 0 0,0 0-1 0 0,0 0 1 0 0,0 0-1 0 0,0 0 1 0 0,0 0-1 0 0,-1 0 1 0 0,1-1-1 0 0,-1 0 1 0 0,0 2 13 0 0,0-2 0 0 0,0 1 0 0 0,1 0 0 0 0,0 0 0 0 0,-1 0 0 0 0,0 0 0 0 0,-1 0 0 0 0,1 1 0 0 0,0-1 0 0 0,0 1 0 0 0,0-1 0 0 0,1 1 0 0 0,-2-1 0 0 0,1 1 0 0 0,0-1 0 0 0,-1 1 0 0 0,1-1 0 0 0,0 1 0 0 0,0 0 0 0 0,0 0 0 0 0,-1 0 0 0 0,1 0 0 0 0,-2 0 0 0 0,-8 1 39 0 0,-1 0 1 0 0,1 1-1 0 0,-1 0 0 0 0,0 1 0 0 0,1 1 0 0 0,-1-1 1 0 0,2 2-1 0 0,-1-1 0 0 0,0 1 0 0 0,-9 8 0 0 0,-18 15 38 0 0,35-25-134 0 0,-2 1 0 0 0,2-1 0 0 0,-1 1 0 0 0,1 0 0 0 0,0 0 1 0 0,0 0-1 0 0,-4 9 0 0 0,5-11 39 0 0,1-1 0 0 0,0 0 1 0 0,1 1-1 0 0,-1 0 0 0 0,1 1 1 0 0,-1-2-1 0 0,0 1 1 0 0,1 0-1 0 0,0 0 0 0 0,-1 0 1 0 0,1 0-1 0 0,0 0 1 0 0,0 0-1 0 0,0 0 0 0 0,0-1 1 0 0,1 2-1 0 0,-1-1 0 0 0,1 0 1 0 0,-1-1-1 0 0,1 1 1 0 0,0 0-1 0 0,0 3 0 0 0,1-3-6 0 0,1 1-1 0 0,-1-1 1 0 0,-1-1-1 0 0,2 1 0 0 0,0 0 1 0 0,-1-1-1 0 0,0 1 1 0 0,1-1-1 0 0,0 0 0 0 0,-1 0 1 0 0,1 0-1 0 0,0 0 1 0 0,-1 0-1 0 0,4 0 0 0 0,6 2 495 0 0,-1-3-1 0 0,14 2 1 0 0,3-2-465 0 0,1-2 1 0 0,-1 0-1 0 0,1-2 1 0 0,30-7-1 0 0,-31 1-1696 0 0,-25 8 883 0 0,0 1-1 0 0,0-1 0 0 0,0 0 1 0 0,-1 0-1 0 0,1 0 0 0 0,3-4 0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11:02.125"/>
    </inkml:context>
    <inkml:brush xml:id="br0">
      <inkml:brushProperty name="width" value="0.05" units="cm"/>
      <inkml:brushProperty name="height" value="0.05" units="cm"/>
      <inkml:brushProperty name="color" value="#FFC114"/>
    </inkml:brush>
  </inkml:definitions>
  <inkml:trace contextRef="#ctx0" brushRef="#br0">6 0 2760 0 0,'-1'3'1569'0'0,"-2"12"9336"0"0,2 1-8850 0 0,1-1-1346 0 0,0-1 0 0 0,1 1 1 0 0,0 0-1 0 0,1 0 0 0 0,4 15 0 0 0,-5-27-691 0 0,0 1-1 0 0,0-1 0 0 0,1 0 1 0 0,-1 0-1 0 0,1 0 0 0 0,-1 0 1 0 0,1-1-1 0 0,0 1 0 0 0,0 0 1 0 0,0-1-1 0 0,1 1 1 0 0,-1-1-1 0 0,0 0 0 0 0,1 1 1 0 0,0-1-1 0 0,-1 0 0 0 0,1-1 1 0 0,0 1-1 0 0,0 0 0 0 0,0-1 1 0 0,0 0-1 0 0,0 0 0 0 0,1 0 1 0 0,-1 0-1 0 0,0 0 0 0 0,0-1 1 0 0,1 1-1 0 0,4-1 0 0 0,-2 0 75 0 0,0 0 0 0 0,0 0 0 0 0,0 0-1 0 0,-1-1 1 0 0,1 0 0 0 0,0-1 0 0 0,-1 1-1 0 0,1-1 1 0 0,-1 0 0 0 0,1 0 0 0 0,-1-1-1 0 0,0 0 1 0 0,0 0 0 0 0,0 0 0 0 0,0 0-1 0 0,0-1 1 0 0,-1 0 0 0 0,0 0 0 0 0,0 0-1 0 0,0 0 1 0 0,0-1 0 0 0,0 1 0 0 0,-1-1-1 0 0,0 0 1 0 0,0 0 0 0 0,4-9 0 0 0,-7 11-85 0 0,1 1 1 0 0,0-1-1 0 0,0 0 1 0 0,-1 1-1 0 0,1-1 1 0 0,-1 1-1 0 0,0-1 1 0 0,0 0-1 0 0,0 1 1 0 0,0-1-1 0 0,-1 0 1 0 0,1 1 0 0 0,-1-1-1 0 0,1 0 1 0 0,-1 1-1 0 0,0-1 1 0 0,0 1-1 0 0,0 0 1 0 0,-2-3-1 0 0,-1-2-73 0 0,-1 1 0 0 0,0 0 0 0 0,0 1-1 0 0,0-1 1 0 0,-8-5 0 0 0,8 7-1165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11:02.471"/>
    </inkml:context>
    <inkml:brush xml:id="br0">
      <inkml:brushProperty name="width" value="0.05" units="cm"/>
      <inkml:brushProperty name="height" value="0.05" units="cm"/>
      <inkml:brushProperty name="color" value="#FFC114"/>
    </inkml:brush>
  </inkml:definitions>
  <inkml:trace contextRef="#ctx0" brushRef="#br0">0 1 4608 0 0,'0'0'353'0'0,"3"13"2168"0"0,0 14 5445 0 0,-6 14-4516 0 0,1-2-2106 0 0,2-20-1027 0 0,0 21 1151 0 0,6 48 0 0 0,-4-73-1467 0 0,2 18 73 0 0,-1-10 1969 0 0,-1-12-3234 0 0,-1 1-5768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11:02.864"/>
    </inkml:context>
    <inkml:brush xml:id="br0">
      <inkml:brushProperty name="width" value="0.05" units="cm"/>
      <inkml:brushProperty name="height" value="0.05" units="cm"/>
      <inkml:brushProperty name="color" value="#FFC114"/>
    </inkml:brush>
  </inkml:definitions>
  <inkml:trace contextRef="#ctx0" brushRef="#br0">16 85 6912 0 0,'21'3'-188'0'0,"-13"-2"2441"0"0,0 0 1 0 0,-1 0 0 0 0,1-1 0 0 0,0 0 0 0 0,11-2-1 0 0,6-5-136 0 0,-2-2-1047 0 0,-18 8-946 0 0,0 0 0 0 0,0-1 0 0 0,-1 0 0 0 0,1 0 0 0 0,0 0 0 0 0,-1 0 1 0 0,1-1-1 0 0,-1 0 0 0 0,0 0 0 0 0,0 0 0 0 0,0 0 0 0 0,0-1 0 0 0,3-4 0 0 0,-6 8-110 0 0,-1-1-1 0 0,1 0 1 0 0,-1 1 0 0 0,1-1 0 0 0,-1 1 0 0 0,0-1-1 0 0,1 0 1 0 0,-1 1 0 0 0,0-1 0 0 0,1 0-1 0 0,-1 0 1 0 0,0 1 0 0 0,0-1 0 0 0,0 0 0 0 0,0 0-1 0 0,1 1 1 0 0,-1-1 0 0 0,0 0 0 0 0,0 0-1 0 0,0 1 1 0 0,-1-1 0 0 0,1 0 0 0 0,0 0 0 0 0,0 1-1 0 0,0-1 1 0 0,-1 0 0 0 0,1 1 0 0 0,0-1-1 0 0,0 0 1 0 0,-1 1 0 0 0,1-1 0 0 0,-1 0 0 0 0,1 1-1 0 0,-1-1 1 0 0,1 1 0 0 0,-1-1 0 0 0,1 0-1 0 0,-1 1 1 0 0,1-1 0 0 0,-1 1 0 0 0,0 0 0 0 0,1-1-1 0 0,-1 1 1 0 0,0 0 0 0 0,1-1 0 0 0,-1 1-1 0 0,-1-1 1 0 0,-1 0-99 0 0,0 1-1 0 0,0-1 0 0 0,-1 0 1 0 0,1 1-1 0 0,0-1 1 0 0,0 1-1 0 0,-1 0 0 0 0,1 0 1 0 0,-6 1-1 0 0,3 1 21 0 0,0 0 0 0 0,0 0-1 0 0,1 0 1 0 0,-1 1-1 0 0,1 0 1 0 0,0 0 0 0 0,-7 5-1 0 0,-34 30-88 0 0,21-16 21 0 0,21-18 168 0 0,0-1 1 0 0,0 1-1 0 0,0 0 1 0 0,1 1 0 0 0,0-1-1 0 0,-6 10 1 0 0,8-12 34 0 0,0 0 0 0 0,0 0 0 0 0,0 1-1 0 0,0-1 1 0 0,0 1 0 0 0,0-1 0 0 0,1 1 0 0 0,-1-1 0 0 0,1 1 0 0 0,0-1 0 0 0,0 1-1 0 0,0-1 1 0 0,0 1 0 0 0,0-1 0 0 0,0 1 0 0 0,2 4 0 0 0,-1-5-5 0 0,0 0-1 0 0,0 0 1 0 0,0 0 0 0 0,1 0 0 0 0,-1-1-1 0 0,0 1 1 0 0,1 0 0 0 0,-1-1 0 0 0,1 1 0 0 0,0-1-1 0 0,-1 0 1 0 0,1 1 0 0 0,0-1 0 0 0,0 0-1 0 0,0 0 1 0 0,0 0 0 0 0,0 0 0 0 0,0-1-1 0 0,0 1 1 0 0,0 0 0 0 0,4 0 0 0 0,5 0 133 0 0,-1 1-1 0 0,1-2 1 0 0,12 0 0 0 0,-13 0-108 0 0,7-1 236 0 0,1 0-1 0 0,-1-1 0 0 0,1-1 0 0 0,28-9 1 0 0,-27 6-1601 0 0,33-16 1 0 0,-43 17-1197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13:15.644"/>
    </inkml:context>
    <inkml:brush xml:id="br0">
      <inkml:brushProperty name="width" value="0.05" units="cm"/>
      <inkml:brushProperty name="height" value="0.05" units="cm"/>
      <inkml:brushProperty name="color" value="#5B2D90"/>
    </inkml:brush>
  </inkml:definitions>
  <inkml:trace contextRef="#ctx0" brushRef="#br0">216 0 6912 0 0,'0'0'7684'0'0,"-10"12"-2489"0"0,-5 10-4648 0 0,1 0 1 0 0,1 2-1 0 0,1 0 0 0 0,1 0 0 0 0,-9 31 0 0 0,-5 23-520 0 0,-16 91-1 0 0,18-43-26 0 0,-8 155 0 0 0,31-229 14 0 0,7 72 0 0 0,17 51 21 0 0,-18-139-34 0 0,20 101 63 0 0,-20-111-610 0 0,16 37 0 0 0,-15-49-1092 0 0,0-1-1 0 0,10 15 0 0 0,-1-3-4748 0 0,-10-15 1671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13:16.320"/>
    </inkml:context>
    <inkml:brush xml:id="br0">
      <inkml:brushProperty name="width" value="0.05" units="cm"/>
      <inkml:brushProperty name="height" value="0.05" units="cm"/>
      <inkml:brushProperty name="color" value="#5B2D90"/>
    </inkml:brush>
  </inkml:definitions>
  <inkml:trace contextRef="#ctx0" brushRef="#br0">1 47 15032 0 0,'0'0'340'0'0,"4"18"967"0"0,9 10-330 0 0,23 35-1 0 0,-23-41-785 0 0,-12-20-174 0 0,0 0 0 0 0,1 0-1 0 0,-1 0 1 0 0,0 0 0 0 0,1 0 0 0 0,0 0-1 0 0,-1 0 1 0 0,1-1 0 0 0,0 1-1 0 0,3 1 1 0 0,-4-2-15 0 0,0-1-1 0 0,0 0 1 0 0,0 0 0 0 0,0 1 0 0 0,0-1 0 0 0,0 0-1 0 0,0 0 1 0 0,0 0 0 0 0,0 0 0 0 0,0 0 0 0 0,0 0-1 0 0,0 0 1 0 0,0-1 0 0 0,0 1 0 0 0,0 0 0 0 0,0-1-1 0 0,0 1 1 0 0,0 0 0 0 0,0-1 0 0 0,0 1 0 0 0,-1-1-1 0 0,1 1 1 0 0,0-1 0 0 0,0 0 0 0 0,0 1 0 0 0,0-2-1 0 0,3-2 13 0 0,0 1 0 0 0,-1-1-1 0 0,1 1 1 0 0,-1-1-1 0 0,0 0 1 0 0,0-1 0 0 0,-1 1-1 0 0,1 0 1 0 0,-1-1-1 0 0,0 1 1 0 0,0-1 0 0 0,2-9-1 0 0,-1-1-11 0 0,-1 1 1 0 0,0-1-1 0 0,-1-15 0 0 0,0-11-173 0 0,1 26 28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13:36.951"/>
    </inkml:context>
    <inkml:brush xml:id="br0">
      <inkml:brushProperty name="width" value="0.05" units="cm"/>
      <inkml:brushProperty name="height" value="0.05" units="cm"/>
      <inkml:brushProperty name="color" value="#5B2D90"/>
    </inkml:brush>
  </inkml:definitions>
  <inkml:trace contextRef="#ctx0" brushRef="#br0">24 0 2760 0 0,'2'1'18710'0'0,"-5"7"-18328"0"0,-4 18 209 0 0,-5 28 0 0 0,10-45-570 0 0,1-1 1 0 0,1 1-1 0 0,-1-1 0 0 0,2 1 1 0 0,-1 0-1 0 0,1-1 0 0 0,3 14 1 0 0,-3-20 4 0 0,0 0 1 0 0,-1 0 0 0 0,1 0 0 0 0,1 0 0 0 0,-1 0 0 0 0,0 0-1 0 0,0 0 1 0 0,1 0 0 0 0,-1-1 0 0 0,1 1 0 0 0,2 2 0 0 0,-3-4-30 0 0,-1 1 0 0 0,1-1 0 0 0,-1 1 1 0 0,1-1-1 0 0,0 1 0 0 0,0-1 0 0 0,-1 1 1 0 0,1-1-1 0 0,0 0 0 0 0,-1 1 1 0 0,1-1-1 0 0,0 0 0 0 0,0 0 0 0 0,0 0 1 0 0,-1 1-1 0 0,1-1 0 0 0,0 0 1 0 0,0 0-1 0 0,0 0 0 0 0,0 0 0 0 0,-1-1 1 0 0,1 1-1 0 0,0 0 0 0 0,0 0 0 0 0,0 0 1 0 0,-1-1-1 0 0,1 1 0 0 0,0 0 1 0 0,0-1-1 0 0,-1 1 0 0 0,1 0 0 0 0,0-1 1 0 0,0 0-1 0 0,5-5 18 0 0,-1 0 0 0 0,1-1-1 0 0,-1 0 1 0 0,0 0 0 0 0,-1 0 0 0 0,0 0 0 0 0,0-1-1 0 0,2-8 1 0 0,-5 15-57 0 0,-1-1 0 0 0,1 1 0 0 0,0 0 0 0 0,-1-1 0 0 0,1 1 0 0 0,0 0-1 0 0,0-1 1 0 0,0 1 0 0 0,0 0 0 0 0,2-2 0 0 0,1 5-409 0 0,1 9 285 0 0,-4-7 156 0 0,1-1-1 0 0,0 1 0 0 0,0-1 1 0 0,0 0-1 0 0,0 0 1 0 0,0 0-1 0 0,1 0 0 0 0,0 0 1 0 0,-1 0-1 0 0,1-1 1 0 0,0 1-1 0 0,4 2 0 0 0,-5-4 22 0 0,0 1-1 0 0,0-1 0 0 0,0 0 0 0 0,0 0 1 0 0,0 0-1 0 0,0 0 0 0 0,0 0 1 0 0,0 0-1 0 0,0-1 0 0 0,1 1 1 0 0,-1-1-1 0 0,0 0 0 0 0,0 1 0 0 0,0-1 1 0 0,1 0-1 0 0,-1 0 0 0 0,0 0 1 0 0,0-1-1 0 0,1 1 0 0 0,-1-1 0 0 0,0 1 1 0 0,3-2-1 0 0,-1 0 58 0 0,-1 0 0 0 0,1 0 0 0 0,-1-1 0 0 0,0 1 0 0 0,0-1 0 0 0,0 0 0 0 0,0 0 0 0 0,0 0 0 0 0,-1 0 0 0 0,1 0 0 0 0,-1-1 0 0 0,0 1 0 0 0,3-6 0 0 0,-4 6-22 0 0,0 0-1 0 0,0 0 1 0 0,0 1 0 0 0,-1-1-1 0 0,1 0 1 0 0,-1 0-1 0 0,0 0 1 0 0,1 0 0 0 0,-1 0-1 0 0,-1 0 1 0 0,1 0-1 0 0,0 0 1 0 0,-1 0-1 0 0,1 0 1 0 0,-1 1 0 0 0,0-1-1 0 0,0 0 1 0 0,0 0-1 0 0,-2-3 1 0 0,-1-1 570 0 0,3 5-578 0 0,0 1 1 0 0,0-1-1 0 0,0 0 1 0 0,0 0 0 0 0,0 1-1 0 0,0-1 1 0 0,-1 0-1 0 0,1 1 1 0 0,-1 0-1 0 0,1-1 1 0 0,-1 1 0 0 0,-2-2-1 0 0,-28-15-102 0 0,28 13-1256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13:37.300"/>
    </inkml:context>
    <inkml:brush xml:id="br0">
      <inkml:brushProperty name="width" value="0.05" units="cm"/>
      <inkml:brushProperty name="height" value="0.05" units="cm"/>
      <inkml:brushProperty name="color" value="#5B2D90"/>
    </inkml:brush>
  </inkml:definitions>
  <inkml:trace contextRef="#ctx0" brushRef="#br0">1 1 4608 0 0,'0'19'978'0'0,"1"2"8477"0"0,0 1-4895 0 0,0-6-3256 0 0,0-1-1 0 0,-3 27 0 0 0,1-39-1315 0 0,1-2 51 0 0,0-1 0 0 0,0 0 1 0 0,0 0-1 0 0,-1 0 0 0 0,1 1 0 0 0,0-1 0 0 0,0 0 0 0 0,0 0 0 0 0,0 0 0 0 0,0 1 0 0 0,0-1 0 0 0,-1 0 0 0 0,1 0 0 0 0,0 1 0 0 0,0-1 0 0 0,0 0 0 0 0,0 1 0 0 0,0-1 0 0 0,0 0 0 0 0,0 0 0 0 0,0 1 0 0 0,0-1 0 0 0,0 0 0 0 0,0 0 0 0 0,1 1 0 0 0,-1-1 0 0 0,0 0 0 0 0,0 0 0 0 0,0 1 0 0 0,0-1 0 0 0,0 0 0 0 0,0 0 0 0 0,0 1 0 0 0,1-1 0 0 0,-1 0 0 0 0,0 0 0 0 0,0 0 0 0 0,0 1 0 0 0,1-1 0 0 0,-1 0 0 0 0,0 0 0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13:37.650"/>
    </inkml:context>
    <inkml:brush xml:id="br0">
      <inkml:brushProperty name="width" value="0.05" units="cm"/>
      <inkml:brushProperty name="height" value="0.05" units="cm"/>
      <inkml:brushProperty name="color" value="#5B2D90"/>
    </inkml:brush>
  </inkml:definitions>
  <inkml:trace contextRef="#ctx0" brushRef="#br0">10 0 17503 0 0,'-5'6'1712'0'0,"3"-6"-576"0"0,1 6-624 0 0,0-2 0 0 0,2 1-416 0 0,0-1-96 0 0,-1 0 0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13:38"/>
    </inkml:context>
    <inkml:brush xml:id="br0">
      <inkml:brushProperty name="width" value="0.05" units="cm"/>
      <inkml:brushProperty name="height" value="0.05" units="cm"/>
      <inkml:brushProperty name="color" value="#5B2D90"/>
    </inkml:brush>
  </inkml:definitions>
  <inkml:trace contextRef="#ctx0" brushRef="#br0">4 178 13824 0 0,'-1'-6'8197'0'0,"-2"-10"-7731"0"0,4 0-259 0 0,1 1-1 0 0,1-1 0 0 0,0 0 1 0 0,10-30-1 0 0,-12 44-206 0 0,1-1 0 0 0,-1 0 0 0 0,0 1 0 0 0,1-1 0 0 0,-1 1 0 0 0,1-1 0 0 0,0 1 0 0 0,0 0 0 0 0,0 0 0 0 0,0 0 0 0 0,0 0 0 0 0,0 0 0 0 0,1 0 0 0 0,-1 0 0 0 0,0 1 0 0 0,1-1 0 0 0,0 1 0 0 0,-1 0 0 0 0,1 0 0 0 0,5-2 0 0 0,-6 2-104 0 0,0 1-1 0 0,0-1 1 0 0,0 1 0 0 0,0-1-1 0 0,1 1 1 0 0,-1 0-1 0 0,0 0 1 0 0,0 0-1 0 0,1 0 1 0 0,-1 0-1 0 0,0 0 1 0 0,0 1 0 0 0,0-1-1 0 0,5 2 1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13:38.355"/>
    </inkml:context>
    <inkml:brush xml:id="br0">
      <inkml:brushProperty name="width" value="0.05" units="cm"/>
      <inkml:brushProperty name="height" value="0.05" units="cm"/>
      <inkml:brushProperty name="color" value="#5B2D90"/>
    </inkml:brush>
  </inkml:definitions>
  <inkml:trace contextRef="#ctx0" brushRef="#br0">17 53 5984 0 0,'1'2'695'0'0,"1"-1"1"0"0,-1 0-1 0 0,1 0 1 0 0,0 1 0 0 0,0-1-1 0 0,-1 0 1 0 0,1 0-1 0 0,0-1 1 0 0,0 1-1 0 0,0 0 1 0 0,0-1-1 0 0,0 1 1 0 0,0-1 0 0 0,0 1-1 0 0,0-1 1 0 0,0 0-1 0 0,4 0 1 0 0,3 0 1174 0 0,0 0 0 0 0,15-3 0 0 0,-19 3-1754 0 0,0-2 0 0 0,0 1 0 0 0,0-1 0 0 0,0 1 0 0 0,-1-1-1 0 0,1 0 1 0 0,-1-1 0 0 0,1 1 0 0 0,-1-1 0 0 0,0 0 0 0 0,0 0 0 0 0,0 0 0 0 0,0-1 0 0 0,0 0 0 0 0,5-7 0 0 0,-9 11-113 0 0,0 0-1 0 0,1-1 1 0 0,-1 1 0 0 0,0 0 0 0 0,0-1 0 0 0,0 1 0 0 0,0 0 0 0 0,1-1 0 0 0,-1 1 0 0 0,0 0 0 0 0,0-1 0 0 0,0 1 0 0 0,0-1 0 0 0,0 1 0 0 0,0 0 0 0 0,0-1 0 0 0,0 1 0 0 0,0 0 0 0 0,0-1 0 0 0,0 1 0 0 0,0-1 0 0 0,-1 1 0 0 0,1 0 0 0 0,0-1 0 0 0,0 1 0 0 0,0 0-1 0 0,0-1 1 0 0,-1 1 0 0 0,1 0 0 0 0,0-1 0 0 0,0 1 0 0 0,0 0 0 0 0,-1-1 0 0 0,0 0 10 0 0,-1 1-1 0 0,1-1 0 0 0,0 0 1 0 0,0 1-1 0 0,-1-1 0 0 0,1 1 1 0 0,0 0-1 0 0,-1-1 0 0 0,1 1 1 0 0,-2 0-1 0 0,-4 0 30 0 0,0 0 1 0 0,0 0 0 0 0,-8 1-1 0 0,9 1-54 0 0,0 0 1 0 0,0 0-1 0 0,1 1 0 0 0,-1 0 1 0 0,1-1-1 0 0,-10 9 0 0 0,1-3-2 0 0,9-4 14 0 0,1-1-1 0 0,0 1 0 0 0,0-1 1 0 0,0 1-1 0 0,0 0 0 0 0,0 1 1 0 0,1-1-1 0 0,-4 7 1 0 0,5-8 3 0 0,0 0 1 0 0,0 1 0 0 0,0 0-1 0 0,0 0 1 0 0,1-1 0 0 0,0 1-1 0 0,0 0 1 0 0,0 0 0 0 0,0 0-1 0 0,0 0 1 0 0,1 7 0 0 0,0-7 118 0 0,1-1-1 0 0,0 1 1 0 0,0-1 0 0 0,0 1 0 0 0,0-1 0 0 0,0 0-1 0 0,1 1 1 0 0,0-1 0 0 0,-1 0 0 0 0,1 0 0 0 0,1 0-1 0 0,-1 0 1 0 0,0-1 0 0 0,1 1 0 0 0,-1-1 0 0 0,1 1-1 0 0,0-1 1 0 0,-1 0 0 0 0,1 0 0 0 0,0 0 0 0 0,1 0-1 0 0,2 1 1 0 0,-1-3-67 0 0,0 1 0 0 0,0-2 0 0 0,-1 1-1 0 0,1 0 1 0 0,0-1 0 0 0,0 0 0 0 0,-1 0 0 0 0,1 0 0 0 0,8-4-1 0 0,-11 4-50 0 0,8-2-87 0 0,-3 1-1006 0 0,-1-1 0 0 0,1 1 0 0 0,11-7 1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2:54:52.521"/>
    </inkml:context>
    <inkml:brush xml:id="br0">
      <inkml:brushProperty name="width" value="0.05" units="cm"/>
      <inkml:brushProperty name="height" value="0.05" units="cm"/>
      <inkml:brushProperty name="color" value="#FFFFFF"/>
    </inkml:brush>
  </inkml:definitions>
  <inkml:trace contextRef="#ctx0" brushRef="#br0">161 13 13824 0 0,'-2'-1'696'0'0,"0"-1"1"0"0,0 0 0 0 0,-1 1-1 0 0,2 0 1 0 0,-2 0 0 0 0,0 1-1 0 0,2-1 1 0 0,-2 0 0 0 0,0 0-1 0 0,1 1 1 0 0,0-1 0 0 0,-5 1-1 0 0,-17 4-89 0 0,11 1 4 0 0,0-1 1 0 0,-19 10-1 0 0,25-11-509 0 0,7-3-157 0 0,-1 1 1 0 0,1-1-1 0 0,-1 0 0 0 0,0 1 0 0 0,1-1 1 0 0,-1 1-1 0 0,0-1 0 0 0,0 1 0 0 0,1-1 1 0 0,-1 1-1 0 0,1-1 0 0 0,-1 1 0 0 0,0 0 1 0 0,1-1-1 0 0,0 1 0 0 0,0-1 0 0 0,-1 1 1 0 0,1-1-1 0 0,0 1 0 0 0,-1 0 0 0 0,1 0 1 0 0,-1 1-1 0 0,2-1 57 0 0,-1 0-1 0 0,0-1 1 0 0,0 0 0 0 0,0 1 0 0 0,1 0 0 0 0,-1 0-1 0 0,0-1 1 0 0,1 1 0 0 0,-1 0 0 0 0,0 0 0 0 0,0-1 0 0 0,0 1-1 0 0,1 0 1 0 0,0-1 0 0 0,-1 1 0 0 0,1-1 0 0 0,-1 0-1 0 0,1 0 1 0 0,0 1 0 0 0,-1-1 0 0 0,1 1 0 0 0,0-1-1 0 0,0 1 1 0 0,13 5-120 0 0,28 10 0 0 0,-32-12 52 0 0,1 0 0 0 0,0 0 0 0 0,-1 1 0 0 0,-1-1 0 0 0,17 12 0 0 0,28 23 1478 0 0,-53-38-1374 0 0,0 0 0 0 0,0 1 0 0 0,0-1-1 0 0,0 1 1 0 0,0-1 0 0 0,0 0 0 0 0,0 1 0 0 0,0-1-1 0 0,-1 1 1 0 0,1 0 0 0 0,-1-1 0 0 0,1 4 0 0 0,-1-4-15 0 0,0 0 0 0 0,1 0 0 0 0,-1-1 0 0 0,0 1 0 0 0,0 0 0 0 0,0 0-1 0 0,0 0 1 0 0,0 1 0 0 0,-1-1 0 0 0,1 0 0 0 0,0-1 0 0 0,0 1 0 0 0,-1 0 0 0 0,1 0 0 0 0,0 0 0 0 0,0 0 0 0 0,0 0 0 0 0,-1-1 0 0 0,0 1 0 0 0,1 0 0 0 0,-1 0 0 0 0,-1 0 0 0 0,-3 3 306 0 0,-1-1-1 0 0,0 0 1 0 0,1 0 0 0 0,-1 0-1 0 0,-1-2 1 0 0,1 2-1 0 0,0-2 1 0 0,0 1 0 0 0,-1-1-1 0 0,1-1 1 0 0,-12 1-1 0 0,-1-1-135 0 0,-1 0-1 0 0,-31-6 0 0 0,49 6-322 0 0,-1 0-1 0 0,0-1 1 0 0,1 1 0 0 0,-2-1-1 0 0,1 0 1 0 0,1 1-1 0 0,-1-1 1 0 0,0 0 0 0 0,1-1-1 0 0,0 1 1 0 0,-1-1-1 0 0,1 1 1 0 0,0 0 0 0 0,-1-1-1 0 0,1 0 1 0 0,0 0 0 0 0,0 0-1 0 0,-3-3 1 0 0,4 3-260 0 0,1 0 1 0 0,0 0-1 0 0,-1-1 1 0 0,0 1-1 0 0,1 0 1 0 0,0 0-1 0 0,-1-1 1 0 0,1-2-1 0 0,0 1 36 0 0,-1-11-1029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13:38.686"/>
    </inkml:context>
    <inkml:brush xml:id="br0">
      <inkml:brushProperty name="width" value="0.05" units="cm"/>
      <inkml:brushProperty name="height" value="0.05" units="cm"/>
      <inkml:brushProperty name="color" value="#5B2D90"/>
    </inkml:brush>
  </inkml:definitions>
  <inkml:trace contextRef="#ctx0" brushRef="#br0">186 4 12440 0 0,'-19'-3'5925'0'0,"-12"7"311"0"0,18-1-6082 0 0,0 1 0 0 0,0 1 1 0 0,-19 9-1 0 0,31-14-141 0 0,0 1 0 0 0,0-1 0 0 0,0 1 1 0 0,0-1-1 0 0,0 1 0 0 0,0-1 0 0 0,1 1 0 0 0,-1-1 0 0 0,0 1 1 0 0,0 0-1 0 0,1-1 0 0 0,-1 1 0 0 0,0 0 0 0 0,1 0 0 0 0,-1-1 0 0 0,1 1 1 0 0,-1 0-1 0 0,1 0 0 0 0,-1 0 0 0 0,1 0 0 0 0,-1 0 0 0 0,1 0 1 0 0,0 0-1 0 0,-1 1 0 0 0,2-1-9 0 0,-1 0 0 0 0,0 0 1 0 0,1 0-1 0 0,-1 0 0 0 0,1 0 0 0 0,-1 0 0 0 0,1 0 1 0 0,-1 0-1 0 0,1 0 0 0 0,0 0 0 0 0,-1 0 0 0 0,1 0 1 0 0,0 0-1 0 0,0-1 0 0 0,0 1 0 0 0,-1 0 1 0 0,3 0-1 0 0,3 3 14 0 0,0 0 0 0 0,1-1 0 0 0,-1 0 0 0 0,1 0 0 0 0,10 3 0 0 0,31 7 253 0 0,24 12 448 0 0,-71-24-667 0 0,0-1 0 0 0,0 0 1 0 0,1 1-1 0 0,-1 0 0 0 0,0-1 1 0 0,0 1-1 0 0,0 0 0 0 0,0-1 1 0 0,0 1-1 0 0,0 0 0 0 0,0 0 1 0 0,0 0-1 0 0,0 0 0 0 0,0 0 1 0 0,0 0-1 0 0,0 0 0 0 0,-1 0 1 0 0,1 0-1 0 0,0 1 0 0 0,-1-1 1 0 0,1 0-1 0 0,-1 0 0 0 0,1 1 1 0 0,-1-1-1 0 0,0 0 0 0 0,0 1 1 0 0,1-1-1 0 0,-1 0 0 0 0,0 1 0 0 0,0-1 1 0 0,0 0-1 0 0,0 1 0 0 0,-1-1 1 0 0,1 0-1 0 0,0 1 0 0 0,-1-1 1 0 0,1 0-1 0 0,0 0 0 0 0,-1 1 1 0 0,0-1-1 0 0,1 0 0 0 0,-1 0 1 0 0,0 0-1 0 0,1 0 0 0 0,-1 0 1 0 0,0 0-1 0 0,0 0 0 0 0,0 0 1 0 0,0 0-1 0 0,0 0 0 0 0,0 0 1 0 0,0 0-1 0 0,0-1 0 0 0,0 1 1 0 0,-1 0-1 0 0,1-1 0 0 0,0 1 1 0 0,0-1-1 0 0,-3 1 0 0 0,-15 5 247 0 0,0-1-1 0 0,0-1 1 0 0,-26 2-1 0 0,33-5-322 0 0,-1 0 1 0 0,1-1-1 0 0,0-1 0 0 0,0 0 1 0 0,0-1-1 0 0,-19-4 0 0 0,15-2-1373 0 0,11 2 577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5:01.779"/>
    </inkml:context>
    <inkml:brush xml:id="br0">
      <inkml:brushProperty name="width" value="0.05" units="cm"/>
      <inkml:brushProperty name="height" value="0.05" units="cm"/>
      <inkml:brushProperty name="color" value="#E71224"/>
    </inkml:brush>
  </inkml:definitions>
  <inkml:trace contextRef="#ctx0" brushRef="#br0">7 222 6912 0 0,'-3'-1'8485'0'0,"3"1"-8343"0"0,-2-8 2806 0 0,1-9-1140 0 0,2 12-1433 0 0,0 0 0 0 0,0 0-1 0 0,0 0 1 0 0,-1 0-1 0 0,0 0 1 0 0,0-6 0 0 0,-1 5-295 0 0,1 0 0 0 0,1 0 1 0 0,-1 0-1 0 0,2-6 0 0 0,1 1-80 0 0,0 0 0 0 0,1 1 0 0 0,0 0 0 0 0,1 0 0 0 0,0 0 0 0 0,0 1 0 0 0,10-13 0 0 0,-13 19-2 0 0,0 0 0 0 0,0 1 0 0 0,0-1 0 0 0,1 1 0 0 0,5-5 0 0 0,-7 6 29 0 0,0 0 0 0 0,1 1-1 0 0,-1-1 1 0 0,1 0 0 0 0,-1 1 0 0 0,1-1 0 0 0,-1 1 0 0 0,1 0 0 0 0,-1-1 0 0 0,1 1 0 0 0,-1 0 0 0 0,1 0 0 0 0,-1 0 0 0 0,1 0 0 0 0,2 1 0 0 0,12-1-110 0 0,-15 0 96 0 0,1-1 0 0 0,-1 1 1 0 0,1 0-1 0 0,0 0 0 0 0,-1 0 0 0 0,1 0 1 0 0,-1 1-1 0 0,1-1 0 0 0,0 0 0 0 0,-1 1 0 0 0,1-1 1 0 0,-1 1-1 0 0,1-1 0 0 0,-1 1 0 0 0,1 0 1 0 0,-1 0-1 0 0,0-1 0 0 0,1 1 0 0 0,-1 0 0 0 0,0 0 1 0 0,2 2-1 0 0,1 2 164 0 0,-1 0-1 0 0,1 1 1 0 0,-1-1 0 0 0,-1 1-1 0 0,1 0 1 0 0,-1 0 0 0 0,0 0-1 0 0,2 9 1 0 0,7 52 1446 0 0,-11-63-1520 0 0,9 53 623 0 0,-7-25-4297 0 0,-2-28 2153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5:02.576"/>
    </inkml:context>
    <inkml:brush xml:id="br0">
      <inkml:brushProperty name="width" value="0.05" units="cm"/>
      <inkml:brushProperty name="height" value="0.05" units="cm"/>
      <inkml:brushProperty name="color" value="#E71224"/>
    </inkml:brush>
  </inkml:definitions>
  <inkml:trace contextRef="#ctx0" brushRef="#br0">183 52 13824 0 0,'5'-16'1512'0'0,"-5"15"-1358"0"0,0 0 0 0 0,1-1 1 0 0,-1 1-1 0 0,0 0 0 0 0,0 0 1 0 0,0-1-1 0 0,0 1 0 0 0,0 0 1 0 0,0 0-1 0 0,-1-1 0 0 0,1 1 1 0 0,0 0-1 0 0,-1 0 0 0 0,1-1 1 0 0,-1 1-1 0 0,1 0 1 0 0,-1 0-1 0 0,1 0 0 0 0,-1 0 1 0 0,0 0-1 0 0,0 0 0 0 0,0 0 1 0 0,-1-2-1 0 0,0 2 164 0 0,1 1 0 0 0,-1-1 0 0 0,0 0 1 0 0,0 0-1 0 0,1 1 0 0 0,-1-1 0 0 0,0 1 0 0 0,0 0 0 0 0,0-1 0 0 0,0 1 0 0 0,0 0 1 0 0,0 0-1 0 0,1 0 0 0 0,-3 1 0 0 0,-4 0 459 0 0,1 0 1 0 0,0 0-1 0 0,-7 4 1 0 0,-15 6-2061 0 0,23-8 1275 0 0,0 0 1 0 0,0 0-1 0 0,1 1 0 0 0,-1 0 0 0 0,1 0 0 0 0,0 0 0 0 0,0 0 0 0 0,1 1 1 0 0,-1 0-1 0 0,1 0 0 0 0,-5 7 0 0 0,7-7 68 0 0,-1-1-1 0 0,1 0 1 0 0,0 1 0 0 0,0-1-1 0 0,0 1 1 0 0,1 0-1 0 0,0 0 1 0 0,0-1 0 0 0,0 1-1 0 0,0 0 1 0 0,1 0 0 0 0,0 0-1 0 0,0 0 1 0 0,0 0 0 0 0,2 8-1 0 0,-2-11-40 0 0,0 0-1 0 0,1-1 1 0 0,-1 1-1 0 0,1 0 0 0 0,0 0 1 0 0,-1-1-1 0 0,1 1 1 0 0,0 0-1 0 0,0-1 1 0 0,0 1-1 0 0,0-1 1 0 0,0 1-1 0 0,1-1 1 0 0,-1 1-1 0 0,0-1 1 0 0,1 0-1 0 0,-1 0 0 0 0,1 0 1 0 0,-1 0-1 0 0,1 0 1 0 0,0 0-1 0 0,-1 0 1 0 0,1 0-1 0 0,0-1 1 0 0,0 1-1 0 0,-1 0 1 0 0,1-1-1 0 0,0 0 0 0 0,0 1 1 0 0,0-1-1 0 0,0 0 1 0 0,0 0-1 0 0,-1 0 1 0 0,1 0-1 0 0,0 0 1 0 0,3-2-1 0 0,1 1 15 0 0,-1 0 1 0 0,0 0-1 0 0,0-1 0 0 0,0 0 1 0 0,-1 0-1 0 0,1 0 0 0 0,0 0 1 0 0,-1-1-1 0 0,1 0 0 0 0,-1 0 1 0 0,0 0-1 0 0,4-5 0 0 0,8-8-48 0 0,-11 12-20 0 0,0 0-1 0 0,-1-1 1 0 0,0 0 0 0 0,0 0 0 0 0,0 0 0 0 0,0 0 0 0 0,-1-1 0 0 0,0 1 0 0 0,0-1 0 0 0,4-11 0 0 0,2-2-1055 0 0,-8 16 1102 0 0,0 1 0 0 0,1-1 1 0 0,-1 1-1 0 0,0-1 0 0 0,0 0 0 0 0,-1 1 0 0 0,1-1 1 0 0,0-5-1 0 0,-1 8 12 0 0,0 18-643 0 0,20 101 2595 0 0,-20-116-2146 0 0,0-1 1 0 0,1 1-1 0 0,-1-1 0 0 0,1 0 0 0 0,0 0 1 0 0,0 1-1 0 0,0-1 0 0 0,0 0 0 0 0,0 0 0 0 0,0 0 1 0 0,1 0-1 0 0,-1 0 0 0 0,1 0 0 0 0,-1 0 1 0 0,1-1-1 0 0,0 1 0 0 0,2 1 0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5:03.114"/>
    </inkml:context>
    <inkml:brush xml:id="br0">
      <inkml:brushProperty name="width" value="0.05" units="cm"/>
      <inkml:brushProperty name="height" value="0.05" units="cm"/>
      <inkml:brushProperty name="color" value="#E71224"/>
    </inkml:brush>
  </inkml:definitions>
  <inkml:trace contextRef="#ctx0" brushRef="#br0">1 255 13880 0 0,'2'4'247'0'0,"0"0"0"0"0,0 0 1 0 0,0 0-1 0 0,-1 0 1 0 0,0 0-1 0 0,1 0 0 0 0,-2 1 1 0 0,1-1-1 0 0,0 1 1 0 0,-1 5-1 0 0,1 14 4508 0 0,-1-19-2776 0 0,-4-22 1392 0 0,-3-17-3494 0 0,5 15-12 0 0,0-1 1 0 0,2 1-1 0 0,1-1 0 0 0,0 1 1 0 0,7-33-1 0 0,-6 44 167 0 0,0 0 1 0 0,1 0 0 0 0,-1 0-1 0 0,1 0 1 0 0,1 1 0 0 0,-1 0-1 0 0,1-1 1 0 0,1 1 0 0 0,-1 1-1 0 0,1-1 1 0 0,1 1 0 0 0,-1 0-1 0 0,1 0 1 0 0,0 0 0 0 0,0 1-1 0 0,9-6 1 0 0,-13 9 3 0 0,1 0-1 0 0,0 1 1 0 0,0-1 0 0 0,0 1 0 0 0,0 0-1 0 0,0 0 1 0 0,0 0 0 0 0,0 0 0 0 0,0 1-1 0 0,0-1 1 0 0,0 1 0 0 0,0 0 0 0 0,1-1-1 0 0,-1 2 1 0 0,0-1 0 0 0,0 0 0 0 0,0 1-1 0 0,0-1 1 0 0,0 1 0 0 0,1 0 0 0 0,-1 0-1 0 0,0 0 1 0 0,-1 0 0 0 0,1 1-1 0 0,0-1 1 0 0,0 1 0 0 0,0-1 0 0 0,-1 1-1 0 0,1 0 1 0 0,-1 0 0 0 0,0 1 0 0 0,1-1-1 0 0,-1 0 1 0 0,0 1 0 0 0,0-1 0 0 0,-1 1-1 0 0,1 0 1 0 0,0-1 0 0 0,-1 1 0 0 0,0 0-1 0 0,2 3 1 0 0,-1 0 24 0 0,0 0-1 0 0,1 0 0 0 0,-2 0 1 0 0,1 0-1 0 0,-1 1 1 0 0,1 9-1 0 0,-2-13 16 0 0,0 0-1 0 0,0-1 1 0 0,-1 1-1 0 0,1-1 1 0 0,-1 1-1 0 0,1 0 1 0 0,-1-1-1 0 0,0 1 1 0 0,0-1-1 0 0,0 0 1 0 0,-1 1-1 0 0,1-1 1 0 0,0 0-1 0 0,-1 0 1 0 0,1 0 0 0 0,-1 0-1 0 0,0 0 1 0 0,-3 3-1 0 0,-3 2 259 0 0,-1 0 1 0 0,0-1-1 0 0,0 0 0 0 0,0-1 0 0 0,-16 8 1 0 0,21-12-380 0 0,0 1 1 0 0,-1 0 0 0 0,1-1-1 0 0,-1 0 1 0 0,1 0 0 0 0,-1 0-1 0 0,1-1 1 0 0,-1 1 0 0 0,0-1 0 0 0,1 0-1 0 0,-1-1 1 0 0,0 1 0 0 0,1-1-1 0 0,-1 0 1 0 0,-5-2 0 0 0,-4-6-3595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14:07.981"/>
    </inkml:context>
    <inkml:brush xml:id="br0">
      <inkml:brushProperty name="width" value="0.05" units="cm"/>
      <inkml:brushProperty name="height" value="0.05" units="cm"/>
      <inkml:brushProperty name="color" value="#E71224"/>
    </inkml:brush>
  </inkml:definitions>
  <inkml:trace contextRef="#ctx0" brushRef="#br0">50 0 6448 0 0,'-13'11'9424'0'0,"4"-7"-3945"0"0,5 0-7041 0 0,2-1 1676 0 0,1 0 0 0 0,-1 1 1 0 0,1-1-1 0 0,0 1 1 0 0,0-1-1 0 0,0 1 0 0 0,0 0 1 0 0,0 6-1 0 0,-5 18 331 0 0,4-21-394 0 0,1 0 0 0 0,0 0 0 0 0,0 0 0 0 0,0 0 0 0 0,1 0 0 0 0,1 12 0 0 0,-1 9 14 0 0,0-12-63 0 0,1 0 1 0 0,1-1 0 0 0,6 28-1 0 0,0-1-2 0 0,-2-12 2 0 0,12 36-1 0 0,-4-20-85 0 0,-6-22 327 0 0,1 0 0 0 0,1 0 1 0 0,15 24-1 0 0,-11-21 207 0 0,18 46 0 0 0,-13-15-3600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14:08.825"/>
    </inkml:context>
    <inkml:brush xml:id="br0">
      <inkml:brushProperty name="width" value="0.05" units="cm"/>
      <inkml:brushProperty name="height" value="0.05" units="cm"/>
      <inkml:brushProperty name="color" value="#E71224"/>
    </inkml:brush>
  </inkml:definitions>
  <inkml:trace contextRef="#ctx0" brushRef="#br0">0 18 12960 0 0,'9'4'1736'0'0,"2"8"-43"0"0,-7-8-249 0 0,18 26-496 0 0,-17-24-919 0 0,-1 1 1 0 0,0-1 0 0 0,-1 1-1 0 0,5 11 1 0 0,-7-13 28 0 0,1 0 0 0 0,0-1 0 0 0,0 1 0 0 0,1 0 0 0 0,0-1 0 0 0,-1 1 0 0 0,2-1 0 0 0,-1 0 0 0 0,0 0 0 0 0,8 6 0 0 0,-11-9-49 0 0,1-1-1 0 0,0 1 1 0 0,-1-1-1 0 0,1 0 1 0 0,-1 1-1 0 0,1-1 1 0 0,0 0-1 0 0,-1 0 1 0 0,1 0-1 0 0,0 1 0 0 0,0-1 1 0 0,-1 0-1 0 0,1 0 1 0 0,0 0-1 0 0,-1 0 1 0 0,1 0-1 0 0,0 0 1 0 0,-1 0-1 0 0,1-1 1 0 0,0 1-1 0 0,0 0 0 0 0,-1 0 1 0 0,1-1-1 0 0,0 1 1 0 0,-1 0-1 0 0,1 0 1 0 0,-1-1-1 0 0,1 1 1 0 0,0-1-1 0 0,-1 1 1 0 0,1-1-1 0 0,-1 1 0 0 0,1-1 1 0 0,-1 1-1 0 0,1-1 1 0 0,0 0-1 0 0,2-3 214 0 0,-1-1 0 0 0,1 1-1 0 0,-1-1 1 0 0,3-5 0 0 0,-1 1 74 0 0,51-80 321 0 0,-47 69 1329 0 0,-6 11-3399 0 0,1 2-4317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14:10.829"/>
    </inkml:context>
    <inkml:brush xml:id="br0">
      <inkml:brushProperty name="width" value="0.05" units="cm"/>
      <inkml:brushProperty name="height" value="0.05" units="cm"/>
      <inkml:brushProperty name="color" value="#E71224"/>
    </inkml:brush>
  </inkml:definitions>
  <inkml:trace contextRef="#ctx0" brushRef="#br0">197 18 16727 0 0,'-2'-6'1824'0'0,"2"6"-1784"0"0,0-1 0 0 0,0 1 1 0 0,0-1-1 0 0,0 1 0 0 0,-1-1 0 0 0,1 1 0 0 0,0-1 0 0 0,0 1 0 0 0,-1-1 1 0 0,1 1-1 0 0,0-1 0 0 0,0 1 0 0 0,-1 0 0 0 0,1-1 0 0 0,-1 1 0 0 0,1-1 1 0 0,0 1-1 0 0,-1 0 0 0 0,1-1 0 0 0,-1 1 0 0 0,1 0 0 0 0,-1 0 1 0 0,1-1-1 0 0,-1 1 0 0 0,1 0 0 0 0,-1 0 0 0 0,1 0 0 0 0,-2-1 0 0 0,-1 1 251 0 0,0 0-1 0 0,0-1 1 0 0,0 1-1 0 0,0 0 1 0 0,0 1-1 0 0,0-1 0 0 0,0 1 1 0 0,0-1-1 0 0,0 1 1 0 0,0 0-1 0 0,-5 2 1 0 0,-33 17-413 0 0,29-13 518 0 0,6-4-404 0 0,-3 1-41 0 0,0 1-1 0 0,0 0 1 0 0,1 1 0 0 0,-8 6 0 0 0,15-11-133 0 0,0 1 66 0 0,1-1 135 0 0,-1 1 0 0 0,1 0-1 0 0,0-1 1 0 0,-1 1 0 0 0,1 0-1 0 0,0-1 1 0 0,0 1 0 0 0,0 0-1 0 0,1 1 1 0 0,-1-2-88 0 0,1 0 0 0 0,0 0-1 0 0,0 0 1 0 0,-1 0 0 0 0,1-1 0 0 0,0 1-1 0 0,0 0 1 0 0,0-1 0 0 0,0 1 0 0 0,0 0-1 0 0,0-1 1 0 0,0 0 0 0 0,0 1 0 0 0,0-1 0 0 0,0 1-1 0 0,1-1 1 0 0,-1 0 0 0 0,0 0 0 0 0,0 0-1 0 0,0 0 1 0 0,2 0 0 0 0,28-3 345 0 0,-15 1-480 0 0,-8 2 195 0 0,0 1 0 0 0,0-1-1 0 0,0 2 1 0 0,0-1 0 0 0,0 1-1 0 0,-1 0 1 0 0,1 0 0 0 0,0 1-1 0 0,-1 0 1 0 0,0 1 0 0 0,1-1-1 0 0,-1 1 1 0 0,-1 1 0 0 0,9 6-1 0 0,-13-9 24 0 0,1 1 0 0 0,-1 0 0 0 0,0 0 0 0 0,0 0 0 0 0,0 0 0 0 0,0 0 0 0 0,-1 0 0 0 0,1 0 0 0 0,-1 1 0 0 0,0-1 0 0 0,0 1 0 0 0,0-1 0 0 0,0 1 0 0 0,-1-1 0 0 0,1 1 0 0 0,-1-1 0 0 0,0 1 0 0 0,-1 6 0 0 0,1-8 82 0 0,0 0 0 0 0,-1 0 1 0 0,1 0-1 0 0,-1 0 0 0 0,1 0 1 0 0,-1 0-1 0 0,0 0 1 0 0,0 0-1 0 0,0 0 0 0 0,0-1 1 0 0,0 1-1 0 0,0 0 0 0 0,0-1 1 0 0,-1 1-1 0 0,1-1 0 0 0,0 1 1 0 0,-1-1-1 0 0,0 0 1 0 0,1 0-1 0 0,-1 1 0 0 0,0-1 1 0 0,1 0-1 0 0,-1-1 0 0 0,0 1 1 0 0,-3 1-1 0 0,-3 0 464 0 0,-1 1 1 0 0,0-2-1 0 0,1 1 1 0 0,-14-1-1 0 0,17 0-478 0 0,-3-1 112 0 0,1-1-1 0 0,-15-1 1 0 0,-1-1-46 0 0,12 1-143 0 0,-1 1-1 0 0,1-2 1 0 0,-19-6 0 0 0,28 8-220 0 0,0 0 1 0 0,0 0-1 0 0,-1 0 0 0 0,1 0 1 0 0,0-1-1 0 0,0 1 0 0 0,1-1 1 0 0,-4-2-1 0 0,1-5-6746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14:11.561"/>
    </inkml:context>
    <inkml:brush xml:id="br0">
      <inkml:brushProperty name="width" value="0.05" units="cm"/>
      <inkml:brushProperty name="height" value="0.05" units="cm"/>
      <inkml:brushProperty name="color" value="#E71224"/>
    </inkml:brush>
  </inkml:definitions>
  <inkml:trace contextRef="#ctx0" brushRef="#br0">169 46 14256 0 0,'-1'-4'465'0'0,"-1"0"0"0"0,0 0 1 0 0,0 0-1 0 0,0 1 0 0 0,-4-7 0 0 0,5 9-209 0 0,0-1-1 0 0,0 1 0 0 0,0 0 0 0 0,-1 0 0 0 0,1 0 0 0 0,0 0 1 0 0,-1 0-1 0 0,1 0 0 0 0,0 0 0 0 0,-1 1 0 0 0,1-1 0 0 0,-1 0 0 0 0,1 1 1 0 0,-1-1-1 0 0,1 1 0 0 0,-1 0 0 0 0,1-1 0 0 0,-4 1 0 0 0,-5-1 877 0 0,9 1-1035 0 0,0 0-1 0 0,1 0 1 0 0,-1-1-1 0 0,0 1 1 0 0,0 0-1 0 0,0 0 1 0 0,0 0 0 0 0,1 1-1 0 0,-1-1 1 0 0,0 0-1 0 0,0 0 1 0 0,0 0-1 0 0,0 1 1 0 0,1-1 0 0 0,-1 0-1 0 0,0 1 1 0 0,0-1-1 0 0,1 0 1 0 0,-1 1-1 0 0,0-1 1 0 0,1 1-1 0 0,-1-1 1 0 0,0 2 0 0 0,-7 4 50 0 0,5-4-135 0 0,0 0-1 0 0,1 0 0 0 0,-1 1 0 0 0,1-1 0 0 0,-5 6 0 0 0,-29 31-11 0 0,32-33 0 0 0,0 0 0 0 0,0 0 0 0 0,1 1 0 0 0,0 0 0 0 0,0-1 0 0 0,1 1 0 0 0,0 0 0 0 0,0 1 0 0 0,-1 7 0 0 0,2-12 0 0 0,1 0 0 0 0,0 0 0 0 0,0 0 0 0 0,0 0 0 0 0,0 0 0 0 0,0 0 0 0 0,0 0 0 0 0,1 0 0 0 0,0 0 0 0 0,-1 0 0 0 0,1-1 0 0 0,0 1 0 0 0,0 0 0 0 0,1 0 0 0 0,-1 0 0 0 0,1-1 0 0 0,-1 1 0 0 0,1-1 0 0 0,0 1 0 0 0,0-1 0 0 0,0 0 0 0 0,0 0 0 0 0,0 0 0 0 0,5 4 0 0 0,-4-5 2 0 0,-1 0 0 0 0,1 1-1 0 0,-1-1 1 0 0,1 0-1 0 0,0 0 1 0 0,0 0 0 0 0,0-1-1 0 0,0 1 1 0 0,0-1 0 0 0,-1 0-1 0 0,1 1 1 0 0,0-1 0 0 0,0-1-1 0 0,0 1 1 0 0,3-1 0 0 0,5-1 3 0 0,-1-1 0 0 0,19-7 0 0 0,-1-1-41 0 0,-26 11-32 0 0,0-1 0 0 0,0 0 0 0 0,-1 0 0 0 0,1 0 0 0 0,0 0 0 0 0,-1-1 0 0 0,1 1 0 0 0,-1 0 0 0 0,1-1 0 0 0,1-2 0 0 0,7-5-1990 0 0,-2 3-126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14:11.926"/>
    </inkml:context>
    <inkml:brush xml:id="br0">
      <inkml:brushProperty name="width" value="0.05" units="cm"/>
      <inkml:brushProperty name="height" value="0.05" units="cm"/>
      <inkml:brushProperty name="color" value="#E71224"/>
    </inkml:brush>
  </inkml:definitions>
  <inkml:trace contextRef="#ctx0" brushRef="#br0">21 118 6912 0 0,'3'10'14644'0'0,"-8"-21"-13565"0"0,2 6-777 0 0,1 1 0 0 0,-1-1 0 0 0,1 0 0 0 0,0 0-1 0 0,-3-8 1 0 0,5 12-259 0 0,0-1-1 0 0,-1 1 0 0 0,1-1 1 0 0,0 0-1 0 0,0 1 0 0 0,0-1 1 0 0,0 1-1 0 0,0-1 0 0 0,0 0 1 0 0,0 1-1 0 0,0-1 1 0 0,1 1-1 0 0,-1-1 0 0 0,1 1 1 0 0,-1-1-1 0 0,1 1 0 0 0,0-1 1 0 0,-1 1-1 0 0,1-1 0 0 0,0 1 1 0 0,0 0-1 0 0,1-2 1 0 0,4-4-32 0 0,-5 6-11 0 0,0 0 0 0 0,0 0 0 0 0,0 0 0 0 0,0 0 0 0 0,0 0 0 0 0,0 0 0 0 0,0 1 0 0 0,0-1 0 0 0,0 0 0 0 0,0 0-1 0 0,0 1 1 0 0,0-1 0 0 0,2 0 0 0 0,23-15 0 0 0,-18 12 0 0 0,-7 3 0 0 0,0 1 0 0 0,-1-1 0 0 0,1 1 0 0 0,0-1 0 0 0,-1 1 0 0 0,1 0 0 0 0,0-1 0 0 0,0 1 0 0 0,-1 0 0 0 0,1 0 0 0 0,0-1 0 0 0,0 1 0 0 0,0 0 0 0 0,0 0 0 0 0,-1 0 0 0 0,1 0 0 0 0,0 0 0 0 0,0 0 0 0 0,1 1 0 0 0,9-2-1639 0 0,2 1-3871 0 0,-2 3-2348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14:12.305"/>
    </inkml:context>
    <inkml:brush xml:id="br0">
      <inkml:brushProperty name="width" value="0.05" units="cm"/>
      <inkml:brushProperty name="height" value="0.05" units="cm"/>
      <inkml:brushProperty name="color" value="#E71224"/>
    </inkml:brush>
  </inkml:definitions>
  <inkml:trace contextRef="#ctx0" brushRef="#br0">49 76 18223 0 0,'0'0'414'0'0,"15"2"1172"0"0,-12-2-1568 0 0,64-16 3244 0 0,-61 14-3226 0 0,0 0-1 0 0,0-1 0 0 0,-1 0 1 0 0,11-7-1 0 0,-14 9-25 0 0,1-1 0 0 0,-1 0 0 0 0,0 1 0 0 0,0-1 0 0 0,-1 0-1 0 0,1 0 1 0 0,0 0 0 0 0,-1 0 0 0 0,1 0 0 0 0,-1-1 0 0 0,1 1 0 0 0,-1 0 0 0 0,0-1 0 0 0,1-3 0 0 0,-2 6-17 0 0,0-1 0 0 0,0 1 0 0 0,0 0 0 0 0,0 0 0 0 0,0 0 0 0 0,0-1 0 0 0,0 1 0 0 0,0 0 0 0 0,0 0-1 0 0,0-1 1 0 0,0 1 0 0 0,0 0 0 0 0,0 0 0 0 0,0 0 0 0 0,0-1 0 0 0,0 1 0 0 0,0 0 0 0 0,-1 0 0 0 0,1 0 0 0 0,0 0 0 0 0,0-1 0 0 0,0 1 0 0 0,0 0 0 0 0,0 0 0 0 0,-1 0 0 0 0,1 0 0 0 0,0 0 0 0 0,0-1 0 0 0,0 1 0 0 0,-1 0 0 0 0,1 0 0 0 0,0 0 0 0 0,-11-1-48 0 0,-15 4 102 0 0,21-3-69 0 0,-6 2 68 0 0,0 1 0 0 0,0 0 0 0 0,0 1 0 0 0,1 0 0 0 0,-1 1 0 0 0,1 0 0 0 0,0 0 0 0 0,1 1 0 0 0,-1 0 0 0 0,1 1 0 0 0,-12 11 0 0 0,19-17 5 0 0,1 1 1 0 0,-1 0-1 0 0,0 0 0 0 0,1 0 0 0 0,-1-1 0 0 0,1 1 1 0 0,0 1-1 0 0,0-1 0 0 0,0 0 0 0 0,0 0 0 0 0,0 0 1 0 0,0 1-1 0 0,0-1 0 0 0,1 0 0 0 0,-1 1 0 0 0,1-1 1 0 0,0 0-1 0 0,0 1 0 0 0,-1-1 0 0 0,2 1 0 0 0,-1-1 1 0 0,0 1-1 0 0,0-1 0 0 0,1 0 0 0 0,-1 1 0 0 0,1-1 1 0 0,0 0-1 0 0,0 1 0 0 0,1 2 0 0 0,0-2 32 0 0,0 0 0 0 0,0 0 0 0 0,0 0-1 0 0,0 0 1 0 0,1 0 0 0 0,-1-1 0 0 0,1 1 0 0 0,-1-1-1 0 0,1 0 1 0 0,0 1 0 0 0,0-1 0 0 0,0 0 0 0 0,0-1-1 0 0,0 1 1 0 0,1-1 0 0 0,-1 1 0 0 0,0-1 0 0 0,1 0-1 0 0,4 1 1 0 0,6-1 60 0 0,-1 1 0 0 0,1-2 0 0 0,-1 0 0 0 0,1-1 0 0 0,13-2 0 0 0,-8-1-1796 0 0,25-7 0 0 0,-33 7 93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2:54:52.513"/>
    </inkml:context>
    <inkml:brush xml:id="br0">
      <inkml:brushProperty name="width" value="0.05" units="cm"/>
      <inkml:brushProperty name="height" value="0.05" units="cm"/>
      <inkml:brushProperty name="color" value="#FFFFFF"/>
    </inkml:brush>
  </inkml:definitions>
  <inkml:trace contextRef="#ctx0" brushRef="#br0">6 65 3224 0 0,'-6'5'10544'0'0,"19"9"-8746"0"0,-9-10-1293 0 0,0-1 1 0 0,-2 1 0 0 0,2-1-1 0 0,-1 0 1 0 0,7 4 0 0 0,-9-7-476 0 0,0 1 1 0 0,0-1 0 0 0,1 1 0 0 0,-2-1 0 0 0,1 0 0 0 0,0 1 0 0 0,0-1 0 0 0,0 0 0 0 0,0 0 0 0 0,1 0 0 0 0,-1 1 0 0 0,-1-1 0 0 0,1-1 0 0 0,0 1-1 0 0,1 0 1 0 0,-1 0 0 0 0,0 0 0 0 0,0-1 0 0 0,0 1 0 0 0,0 0 0 0 0,0-1 0 0 0,0 1 0 0 0,0-1 0 0 0,0 0 0 0 0,0 1 0 0 0,0-1 0 0 0,0 1 0 0 0,0 0-1 0 0,0-3 1 0 0,7-5-31 0 0,-1-1 0 0 0,1 0 0 0 0,-1 0 0 0 0,-1-1 0 0 0,6-11 0 0 0,-4 6 0 0 0,-7 13 1 0 0,-1 1 0 0 0,1-1-1 0 0,0 1 1 0 0,1-1-1 0 0,-1 2 1 0 0,0-1 0 0 0,0-1-1 0 0,0 1 1 0 0,0 0-1 0 0,0 0 1 0 0,1 0 0 0 0,-1 0-1 0 0,1 0 1 0 0,-1 1-1 0 0,0-1 1 0 0,1 1 0 0 0,0-1-1 0 0,-1 0 1 0 0,1 1-1 0 0,-1-1 1 0 0,1 1 0 0 0,-1 0-1 0 0,1 0 1 0 0,0 0-1 0 0,-1 0 1 0 0,1 0 0 0 0,-1 0-1 0 0,1 0 1 0 0,0 0-1 0 0,-1 1 1 0 0,1-1 0 0 0,-1 1-1 0 0,3 0 1 0 0,-1 0 180 0 0,1 1-1 0 0,-1 0 1 0 0,1 0 0 0 0,-1 1-1 0 0,0-2 1 0 0,1 2 0 0 0,-2 0-1 0 0,1-1 1 0 0,1 2 0 0 0,-2-1-1 0 0,0-1 1 0 0,4 6 0 0 0,-4-3-202 0 0,1-2 1 0 0,-1 1 0 0 0,1-1-1 0 0,0 0 1 0 0,-1 1-1 0 0,2-2 1 0 0,0 1 0 0 0,-2 0-1 0 0,2 0 1 0 0,6 2 0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14:12.779"/>
    </inkml:context>
    <inkml:brush xml:id="br0">
      <inkml:brushProperty name="width" value="0.05" units="cm"/>
      <inkml:brushProperty name="height" value="0.05" units="cm"/>
      <inkml:brushProperty name="color" value="#E71224"/>
    </inkml:brush>
  </inkml:definitions>
  <inkml:trace contextRef="#ctx0" brushRef="#br0">40 14 18399 0 0,'-9'11'1992'0'0,"5"-7"-1802"0"0,1 1-1 0 0,0-1 0 0 0,0 1 0 0 0,0-1 0 0 0,1 1 0 0 0,0 0 1 0 0,0 0-1 0 0,0 0 0 0 0,0 1 0 0 0,1-1 0 0 0,0 0 0 0 0,-1 8 1 0 0,2-10-51 0 0,0 1 0 0 0,-1-1 1 0 0,1 1-1 0 0,1-1 1 0 0,-1 1-1 0 0,1-1 1 0 0,-1 1-1 0 0,1-1 0 0 0,0 0 1 0 0,0 1-1 0 0,0-1 1 0 0,1 0-1 0 0,-1 0 1 0 0,1 0-1 0 0,0 0 1 0 0,-1 0-1 0 0,2 0 0 0 0,-1 0 1 0 0,4 4-1 0 0,-4-6-61 0 0,-1 0 0 0 0,0-1-1 0 0,1 1 1 0 0,-1-1 0 0 0,0 1-1 0 0,1-1 1 0 0,-1 0 0 0 0,1 1-1 0 0,-1-1 1 0 0,1 0 0 0 0,-1 0-1 0 0,1 0 1 0 0,-1 0 0 0 0,1 0-1 0 0,-1 0 1 0 0,1-1 0 0 0,-1 1-1 0 0,0 0 1 0 0,1-1 0 0 0,-1 1-1 0 0,1-1 1 0 0,-1 0 0 0 0,0 1 0 0 0,0-1-1 0 0,3-1 1 0 0,0-1-262 0 0,1 0 0 0 0,0 0 0 0 0,-1-1 0 0 0,0 1 0 0 0,6-7 0 0 0,-4 2 30 0 0,-1 0 0 0 0,0 0 0 0 0,-1 0 0 0 0,1-1 0 0 0,3-13 0 0 0,-6 19-54 0 0,3 19 8 0 0,-2 2 561 0 0,-1-10-97 0 0,-1 0-1 0 0,1-1 1 0 0,0 1-1 0 0,6 12 1 0 0,-7-17-164 0 0,0-1-1 0 0,1 0 0 0 0,-1 1 1 0 0,1-1-1 0 0,0 0 1 0 0,-1 0-1 0 0,1 0 0 0 0,0 0 1 0 0,0-1-1 0 0,1 1 1 0 0,-1-1-1 0 0,0 1 1 0 0,0-1-1 0 0,1 0 0 0 0,-1 1 1 0 0,1-1-1 0 0,-1-1 1 0 0,5 2-1 0 0,-3 0-72 0 0,0-1 1 0 0,1 0-1 0 0,0-1 0 0 0,-1 1 0 0 0,1-1 1 0 0,-1 0-1 0 0,1 0 0 0 0,0 0 0 0 0,-1 0 1 0 0,1-1-1 0 0,-1 0 0 0 0,1 0 0 0 0,-1 0 1 0 0,1-1-1 0 0,-1 1 0 0 0,0-1 0 0 0,1 0 1 0 0,-1 0-1 0 0,0-1 0 0 0,0 1 0 0 0,-1-1 1 0 0,1 0-1 0 0,-1 0 0 0 0,1 0 0 0 0,-1 0 1 0 0,0-1-1 0 0,0 1 0 0 0,0-1 0 0 0,-1 0 1 0 0,1 0-1 0 0,3-8 0 0 0,-3 5-31 0 0,0 0 0 0 0,-1 1 0 0 0,1-1 0 0 0,-2 0 0 0 0,1-1-1 0 0,-1 1 1 0 0,1-11 0 0 0,-2 15 22 0 0,0 1 0 0 0,-1-1-1 0 0,1 1 1 0 0,0-1 0 0 0,-1 0 0 0 0,0 1-1 0 0,0-1 1 0 0,1 1 0 0 0,-1 0 0 0 0,-1-1-1 0 0,1 1 1 0 0,0 0 0 0 0,0 0 0 0 0,-1 0-1 0 0,0 0 1 0 0,1 0 0 0 0,-1 0 0 0 0,0 0-1 0 0,0 0 1 0 0,0 0 0 0 0,0 1 0 0 0,0-1-1 0 0,0 1 1 0 0,-4-2 0 0 0,-13-4-2335 0 0,10 6-5233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14:13.522"/>
    </inkml:context>
    <inkml:brush xml:id="br0">
      <inkml:brushProperty name="width" value="0.05" units="cm"/>
      <inkml:brushProperty name="height" value="0.05" units="cm"/>
      <inkml:brushProperty name="color" value="#E71224"/>
    </inkml:brush>
  </inkml:definitions>
  <inkml:trace contextRef="#ctx0" brushRef="#br0">4 1 6912 0 0,'0'10'7984'0'0,"1"17"-4987"0"0,-1-8-2213 0 0,-3 74 1573 0 0,2-75-1736 0 0,1 0 1 0 0,1 0-1 0 0,5 27 0 0 0,5-15 819 0 0,-8-34-1384 0 0,1 0-1 0 0,-1-1 1 0 0,0 1-1 0 0,-1-1 1 0 0,3-5-1 0 0,-3 6-6 0 0,39-65-615 0 0,-36 61 289 0 0,1 1 0 0 0,0 0-1 0 0,0 0 1 0 0,0 1 0 0 0,0 0-1 0 0,15-11 1 0 0,-18 16 300 0 0,-1-1 0 0 0,0 1 0 0 0,0 0 0 0 0,1 0 1 0 0,-1 0-1 0 0,1 1 0 0 0,-1-1 0 0 0,1 0 0 0 0,-1 1 0 0 0,1 0 0 0 0,-1-1 0 0 0,1 1 1 0 0,-1 0-1 0 0,1 0 0 0 0,-1 1 0 0 0,1-1 0 0 0,-1 0 0 0 0,1 1 0 0 0,4 1 0 0 0,-4-1-1 0 0,1 1-1 0 0,-1 0 1 0 0,0 0-1 0 0,0 0 1 0 0,0 0-1 0 0,0 0 1 0 0,0 1-1 0 0,0-1 0 0 0,-1 1 1 0 0,1 0-1 0 0,-1 0 1 0 0,4 5-1 0 0,-2 0 157 0 0,0-1-1 0 0,-1 1 1 0 0,0 0-1 0 0,0 0 1 0 0,-1 0-1 0 0,0 0 0 0 0,-1 0 1 0 0,1 1-1 0 0,-2-1 1 0 0,1 14-1 0 0,-1-21-389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14:13.982"/>
    </inkml:context>
    <inkml:brush xml:id="br0">
      <inkml:brushProperty name="width" value="0.05" units="cm"/>
      <inkml:brushProperty name="height" value="0.05" units="cm"/>
      <inkml:brushProperty name="color" value="#E71224"/>
    </inkml:brush>
  </inkml:definitions>
  <inkml:trace contextRef="#ctx0" brushRef="#br0">162 48 11000 0 0,'-1'-19'1354'0'0,"1"17"-785"0"0,0 0 0 0 0,-1 0-1 0 0,1 0 1 0 0,-1 0-1 0 0,0 0 1 0 0,1 0 0 0 0,-1 1-1 0 0,-2-4 1 0 0,2 4-454 0 0,1 0 0 0 0,-1 1 0 0 0,1-1 0 0 0,-1 0 0 0 0,1 1 0 0 0,-1-1 0 0 0,0 1 0 0 0,0-1 0 0 0,1 1 0 0 0,-1 0 0 0 0,0-1 0 0 0,0 1 0 0 0,1 0 0 0 0,-1-1 0 0 0,0 1 0 0 0,0 0 0 0 0,0 0 0 0 0,1 0 0 0 0,-1 0 0 0 0,0-1 0 0 0,0 1 0 0 0,0 0 0 0 0,0 1 0 0 0,-1-1 0 0 0,-25 9 2001 0 0,21-8-1925 0 0,1 1-1 0 0,-1-1 0 0 0,0 1 1 0 0,1 0-1 0 0,0 1 0 0 0,0-1 1 0 0,0 1-1 0 0,0 0 0 0 0,0 0 0 0 0,-8 7 1 0 0,9-7-108 0 0,0 0 0 0 0,1 1 0 0 0,0-1 0 0 0,0 1 0 0 0,0-1 0 0 0,0 1 0 0 0,0 0 0 0 0,1 0 0 0 0,0 0 0 0 0,0 0 0 0 0,0 0 0 0 0,0 1 0 0 0,-2 8 0 0 0,4-11-83 0 0,0 0 0 0 0,0 1 0 0 0,0-1 0 0 0,0 0 0 0 0,0 0 0 0 0,0 0 0 0 0,1 0 0 0 0,-1 0 0 0 0,1 0 0 0 0,0 0 0 0 0,0 0 0 0 0,-1 0 0 0 0,1 0 0 0 0,0 0 0 0 0,1 0 0 0 0,-1 0 0 0 0,0-1 0 0 0,0 1 0 0 0,1-1 0 0 0,-1 1 0 0 0,1-1 0 0 0,-1 1 0 0 0,1-1 0 0 0,0 0 0 0 0,2 2 0 0 0,-1-1-4 0 0,0-1 0 0 0,0 1 0 0 0,0-1 0 0 0,0 0 0 0 0,1 0 0 0 0,-1 0 0 0 0,0 0 0 0 0,0 0 0 0 0,1-1 0 0 0,-1 0 0 0 0,0 1 0 0 0,1-1 0 0 0,-1-1 0 0 0,0 1 0 0 0,6-1 0 0 0,-1-1 4 0 0,-1-1 0 0 0,1 1 0 0 0,-1-2 0 0 0,0 1 0 0 0,12-8 0 0 0,-14 8-1 0 0,-1 0 0 0 0,0 0-1 0 0,0 0 1 0 0,0-1 0 0 0,0 0-1 0 0,-1 1 1 0 0,1-1 0 0 0,3-6-1 0 0,-5 7 2 0 0,-1 1-1 0 0,0-1 0 0 0,1 0 1 0 0,-1 1-1 0 0,0-1 0 0 0,-1 0 1 0 0,1 0-1 0 0,0 0 0 0 0,-1 1 1 0 0,0-1-1 0 0,1 0 0 0 0,-1 0 1 0 0,0 0-1 0 0,-1 0 0 0 0,1 0 1 0 0,0 0-1 0 0,-2-2 0 0 0,2 3-149 0 0,-1 1-1 0 0,1-1 0 0 0,-1 1 0 0 0,0-1 1 0 0,1 1-1 0 0,-1-1 0 0 0,0 1 0 0 0,0 0 1 0 0,0-1-1 0 0,-2-1 0 0 0,2 2-391 0 0,-1 0 0 0 0,1 0 0 0 0,0 0 0 0 0,-1 0-1 0 0,0 0 1 0 0,1 0 0 0 0,-1 0 0 0 0,1 0 0 0 0,-3 0-1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14:14.486"/>
    </inkml:context>
    <inkml:brush xml:id="br0">
      <inkml:brushProperty name="width" value="0.05" units="cm"/>
      <inkml:brushProperty name="height" value="0.05" units="cm"/>
      <inkml:brushProperty name="color" value="#E71224"/>
    </inkml:brush>
  </inkml:definitions>
  <inkml:trace contextRef="#ctx0" brushRef="#br0">1 0 9992 0 0,'9'15'1080'0'0,"-3"11"664"0"0,-3-14-254 0 0,-1-1-1 0 0,0 0 1 0 0,1 15-1 0 0,5 62 856 0 0,-5-37-1041 0 0,-5-45-1427 0 0,2-6 53 0 0,0 0 1 0 0,0 0-1 0 0,0 0 0 0 0,0 1 1 0 0,0-1-1 0 0,0 0 1 0 0,0 0-1 0 0,0 0 0 0 0,0 0 1 0 0,0 0-1 0 0,0 1 1 0 0,0-1-1 0 0,0 0 1 0 0,0 0-1 0 0,0 0 0 0 0,0 0 1 0 0,0 1-1 0 0,0-1 1 0 0,0 0-1 0 0,0 0 0 0 0,0 0 1 0 0,0 0-1 0 0,0 1 1 0 0,0-1-1 0 0,0 0 0 0 0,0 0 1 0 0,0 0-1 0 0,0 0 1 0 0,0 0-1 0 0,0 0 1 0 0,0 1-1 0 0,1-1 0 0 0,-1 0 1 0 0,0 0-1 0 0,0 0 1 0 0,0 0-1 0 0,0 0 0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14:14.988"/>
    </inkml:context>
    <inkml:brush xml:id="br0">
      <inkml:brushProperty name="width" value="0.05" units="cm"/>
      <inkml:brushProperty name="height" value="0.05" units="cm"/>
      <inkml:brushProperty name="color" value="#E71224"/>
    </inkml:brush>
  </inkml:definitions>
  <inkml:trace contextRef="#ctx0" brushRef="#br0">38 96 6912 0 0,'53'-4'7252'0'0,"-9"1"-52"0"0,-15-2-5989 0 0,-23 2-1106 0 0,0 1 1 0 0,0 0-1 0 0,0-1 0 0 0,-1 0 0 0 0,1-1 0 0 0,9-7 0 0 0,-13 10-92 0 0,0-1-1 0 0,0 0 0 0 0,0 0 0 0 0,0 0 0 0 0,-1 0 1 0 0,1 0-1 0 0,-1 0 0 0 0,1 0 0 0 0,-1 0 1 0 0,0-1-1 0 0,0 1 0 0 0,0 0 0 0 0,0-1 1 0 0,0 1-1 0 0,0-1 0 0 0,0-3 0 0 0,-2 6-16 0 0,1-1 0 0 0,0 0 0 0 0,-1 0 0 0 0,1 1 0 0 0,-1-1 0 0 0,1 0 0 0 0,0 1 0 0 0,-1-1 0 0 0,0 1 0 0 0,1-1 0 0 0,-1 0 0 0 0,1 1-1 0 0,-1-1 1 0 0,0 1 0 0 0,1-1 0 0 0,-1 1 0 0 0,0 0 0 0 0,0-1 0 0 0,1 1 0 0 0,-1 0 0 0 0,0-1 0 0 0,0 1 0 0 0,1 0 0 0 0,-1 0 0 0 0,0 0 0 0 0,0 0 0 0 0,0 0-1 0 0,-1 0 1 0 0,-23-3-168 0 0,16 3 175 0 0,-1 1 0 0 0,1 0 0 0 0,0 1 1 0 0,0 0-1 0 0,0 0 0 0 0,1 1 0 0 0,-1 0 1 0 0,1 0-1 0 0,-1 1 0 0 0,1 0 0 0 0,0 1 1 0 0,0 0-1 0 0,1 0 0 0 0,-1 0 0 0 0,-7 9 1 0 0,6-5 88 0 0,-13 19 0 0 0,19-24 2 0 0,1-1 0 0 0,-1 1 1 0 0,1 0-1 0 0,1 0 0 0 0,-1 0 0 0 0,0 0 1 0 0,1 0-1 0 0,0 0 0 0 0,-1 6 0 0 0,2-8-52 0 0,1-1 0 0 0,-1 1 0 0 0,1 0 0 0 0,-1 0 1 0 0,1 0-1 0 0,0 0 0 0 0,-1-1 0 0 0,1 1 0 0 0,0 0 0 0 0,0-1 0 0 0,0 1 0 0 0,1-1 0 0 0,-1 1 0 0 0,0-1 0 0 0,1 1 0 0 0,-1-1 0 0 0,1 0 0 0 0,-1 0 0 0 0,1 0 0 0 0,-1 1 1 0 0,4 0-1 0 0,4 1 187 0 0,-1-1 0 0 0,1 0 0 0 0,-1 0 1 0 0,1-1-1 0 0,15 1 0 0 0,45-4 545 0 0,-48 0-644 0 0,-6 1 131 0 0,25-4-1 0 0,-36 4-519 0 0,-1 0 1 0 0,1 0-1 0 0,0 0 0 0 0,0 0 1 0 0,0-1-1 0 0,0 0 1 0 0,-1 0-1 0 0,1 0 1 0 0,-1 0-1 0 0,0 0 0 0 0,5-4 1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14:58.387"/>
    </inkml:context>
    <inkml:brush xml:id="br0">
      <inkml:brushProperty name="width" value="0.05" units="cm"/>
      <inkml:brushProperty name="height" value="0.05" units="cm"/>
      <inkml:brushProperty name="color" value="#E71224"/>
    </inkml:brush>
  </inkml:definitions>
  <inkml:trace contextRef="#ctx0" brushRef="#br0">7 2 7744 0 0,'0'-1'349'0'0,"0"1"-232"0"0,0 0 0 0 0,-1 0-1 0 0,1 0 1 0 0,0 0-1 0 0,0 0 1 0 0,0 0-1 0 0,0 0 1 0 0,0-1 0 0 0,-1 1-1 0 0,1 0 1 0 0,0 0-1 0 0,0 0 1 0 0,0 0-1 0 0,0 0 1 0 0,-1 0 0 0 0,1 0-1 0 0,0 0 1 0 0,0 0-1 0 0,0 0 1 0 0,-1 0-1 0 0,1 0 1 0 0,0 0 0 0 0,0 0-1 0 0,0 1 1 0 0,0-1-1 0 0,-1 0 1 0 0,1 0-1 0 0,0 0 1 0 0,0 0 0 0 0,0 0-1 0 0,0 0 1 0 0,-2 8 2525 0 0,6 16-10 0 0,-2-11-1384 0 0,-1-2-835 0 0,0 0-1 0 0,1 0 1 0 0,0 0-1 0 0,7 18 1 0 0,0 4-303 0 0,39 128 522 0 0,-36-130-459 0 0,-5-16-111 0 0,-1 0-1 0 0,-1 0 1 0 0,3 17-1 0 0,-3-13-41 0 0,0-1 1 0 0,2 0-1 0 0,0-1 0 0 0,1 0 1 0 0,1 0-1 0 0,15 22 0 0 0,15 32 33 0 0,-27-49-36 0 0,25 35 0 0 0,6 11 23 0 0,-34-53-27 0 0,1 1 0 0 0,1-2-1 0 0,21 23 1 0 0,12 17-12 0 0,-24-30 19 0 0,0-1 0 0 0,2-1 0 0 0,1-1 0 0 0,26 20 0 0 0,-18-15 4 0 0,78 69 40 0 0,-64-59 72 0 0,10 7-2304 0 0,-44-34-670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15:04.106"/>
    </inkml:context>
    <inkml:brush xml:id="br0">
      <inkml:brushProperty name="width" value="0.05" units="cm"/>
      <inkml:brushProperty name="height" value="0.05" units="cm"/>
      <inkml:brushProperty name="color" value="#E71224"/>
    </inkml:brush>
  </inkml:definitions>
  <inkml:trace contextRef="#ctx0" brushRef="#br0">1 0 4144 0 0,'3'0'12659'0'0,"-3"1"-12411"0"0,1 0-43 0 0,0 0-1 0 0,0 1 0 0 0,-1-1 1 0 0,1 1-1 0 0,-1-1 0 0 0,1 1 1 0 0,-1-1-1 0 0,0 1 0 0 0,0-1 1 0 0,1 1-1 0 0,-1 2 0 0 0,2 10 606 0 0,-2-10-656 0 0,1-1 1 0 0,-1 0 0 0 0,1 0-1 0 0,-1 1 1 0 0,0-1 0 0 0,-1 5-1 0 0,1 10 296 0 0,1-5-187 0 0,-1-1 1 0 0,0 0-1 0 0,-3 14 0 0 0,1 7 278 0 0,0-12-300 0 0,1-15-249 0 0,1 0-1 0 0,-1 0 0 0 0,1 0 0 0 0,1 7 1 0 0,-3 4-9 0 0,2-15 17 0 0,-1-1 1 0 0,1 0-1 0 0,0 1 0 0 0,-1-1 0 0 0,1 0 0 0 0,0 1 1 0 0,0-1-1 0 0,0 1 0 0 0,0-1 0 0 0,0 0 0 0 0,1 1 1 0 0,-1-1-1 0 0,0 0 0 0 0,1 2 0 0 0,1 5-350 0 0,-2-7 251 0 0,0 0-1 0 0,0 0 1 0 0,0 0-1 0 0,0 0 1 0 0,0 0 0 0 0,1 0-1 0 0,-1 0 1 0 0,0 0-1 0 0,1 0 1 0 0,-1 0 0 0 0,1 0-1 0 0,-1 0 1 0 0,1 0-1 0 0,0 1 1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15:04.538"/>
    </inkml:context>
    <inkml:brush xml:id="br0">
      <inkml:brushProperty name="width" value="0.05" units="cm"/>
      <inkml:brushProperty name="height" value="0.05" units="cm"/>
      <inkml:brushProperty name="color" value="#E71224"/>
    </inkml:brush>
  </inkml:definitions>
  <inkml:trace contextRef="#ctx0" brushRef="#br0">0 38 6448 0 0,'3'-1'100'0'0,"3"1"10"0"0,-6 0-103 0 0,0 0 0 0 0,0 0 1 0 0,0 0-1 0 0,0 0 0 0 0,-1 0 1 0 0,1 0-1 0 0,0 0 0 0 0,0 0 1 0 0,0 0-1 0 0,0 0 0 0 0,0 0 1 0 0,0 0-1 0 0,0 0 0 0 0,0 0 0 0 0,0 0 1 0 0,0 0-1 0 0,0-1 0 0 0,0 1 1 0 0,0 0-1 0 0,0 0 0 0 0,0 0 1 0 0,0 0-1 0 0,0 0 0 0 0,0 0 1 0 0,0 0-1 0 0,0 0 0 0 0,0 0 1 0 0,0 0-1 0 0,0 0 0 0 0,0 0 0 0 0,0 0 1 0 0,0 0-1 0 0,0 0 0 0 0,0 0 1 0 0,0 0-1 0 0,0 0 0 0 0,0 0 1 0 0,0 0-1 0 0,0 0 0 0 0,0-1 1 0 0,0 1-1 0 0,0 0 0 0 0,0 0 1 0 0,0 0-1 0 0,0 0 0 0 0,0 0 1 0 0,0 0-1 0 0,0 0 0 0 0,0 0 0 0 0,0 0 1 0 0,0 0-1 0 0,0 0 0 0 0,0 0 1 0 0,0 0-1 0 0,0 0 0 0 0,0 0 1 0 0,0 0-1 0 0,0 0 0 0 0,0 0 1 0 0,0 0-1 0 0,0 0 0 0 0,1 0 1 0 0,-1 0-1 0 0,0 0 0 0 0,0-1 62 0 0,0 1 0 0 0,0 0 0 0 0,-1-1 0 0 0,1 1 0 0 0,0-1 0 0 0,1 1 0 0 0,-1 0-1 0 0,0-1 1 0 0,0 1 0 0 0,0-1 0 0 0,0 1 0 0 0,0 0 0 0 0,0-1 0 0 0,0 1 0 0 0,1 0 0 0 0,-1-1 0 0 0,0 1 0 0 0,0 0 0 0 0,0-1-1 0 0,1 1 1 0 0,-1 0 0 0 0,0-1 0 0 0,0 1 0 0 0,1 0 0 0 0,0-1 0 0 0,8-8 4719 0 0,-4 6-4195 0 0,0 1-1 0 0,0 0 1 0 0,0 0-1 0 0,0 0 1 0 0,0 1 0 0 0,0 0-1 0 0,1 0 1 0 0,-1 0 0 0 0,0 0-1 0 0,7 1 1 0 0,0 0 196 0 0,0 1 0 0 0,0 0-1 0 0,18 4 1 0 0,-22-2-575 0 0,1 1 0 0 0,-1 0 0 0 0,0 0 0 0 0,0 1 0 0 0,0 0 0 0 0,0 0 0 0 0,-1 1 0 0 0,0 0 0 0 0,8 8 0 0 0,-14-13-219 0 0,0 0 0 0 0,-1 0 0 0 0,1 0 0 0 0,0 0 0 0 0,0 0 0 0 0,0 1-1 0 0,-1-1 1 0 0,1 0 0 0 0,-1 0 0 0 0,1 1 0 0 0,-1-1 0 0 0,1 0 0 0 0,-1 1 0 0 0,0-1-1 0 0,1 0 1 0 0,-1 1 0 0 0,0-1 0 0 0,0 1 0 0 0,0-1 0 0 0,0 0 0 0 0,0 1 0 0 0,-1-1 0 0 0,1 0-1 0 0,0 1 1 0 0,-1-1 0 0 0,0 2 0 0 0,0 0 41 0 0,0-1-1 0 0,-1 1 1 0 0,1-1-1 0 0,-1 1 1 0 0,1-1-1 0 0,-1 0 1 0 0,0 1-1 0 0,0-1 1 0 0,0 0-1 0 0,0 0 1 0 0,-4 2-1 0 0,-4 2 34 0 0,0 0 0 0 0,0-1 0 0 0,-1 0 0 0 0,0 0 0 0 0,0-1 0 0 0,-14 3 0 0 0,4-3-438 0 0,-1 0 0 0 0,-30 1 0 0 0,37-6-753 0 0,2-2-3518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15:05.098"/>
    </inkml:context>
    <inkml:brush xml:id="br0">
      <inkml:brushProperty name="width" value="0.05" units="cm"/>
      <inkml:brushProperty name="height" value="0.05" units="cm"/>
      <inkml:brushProperty name="color" value="#E71224"/>
    </inkml:brush>
  </inkml:definitions>
  <inkml:trace contextRef="#ctx0" brushRef="#br0">213 17 2760 0 0,'-8'-15'9010'0'0,"3"14"-7784"0"0,0 1 0 0 0,0-1-1 0 0,0 1 1 0 0,1 0 0 0 0,-1 0 0 0 0,-7 2-1 0 0,5-1-672 0 0,1 1-1 0 0,-1 0 1 0 0,0 0-1 0 0,-6 4 0 0 0,5-2-446 0 0,0 0 0 0 0,1 1 0 0 0,-1 0 0 0 0,1 0 0 0 0,0 0 0 0 0,1 1-1 0 0,-9 10 1 0 0,3-2 155 0 0,2 1-1 0 0,-1 0 0 0 0,-11 27 1 0 0,21-40-236 0 0,1 0 0 0 0,-1 0-1 0 0,1 0 1 0 0,0 0 0 0 0,0 0 0 0 0,0 0 0 0 0,0 0 0 0 0,0 1 0 0 0,1 2 0 0 0,1 6 84 0 0,-2-8-90 0 0,1-1 0 0 0,-1 0 0 0 0,1 0 0 0 0,0 0 0 0 0,-1 0 0 0 0,1 1 0 0 0,0-1 0 0 0,1 0 0 0 0,-1-1 0 0 0,0 1 0 0 0,1 0 0 0 0,-1 0 0 0 0,2 1 0 0 0,1 2 53 0 0,1-1 1 0 0,-1 0-1 0 0,9 6 0 0 0,-9-7 19 0 0,-1-1 0 0 0,1 0 0 0 0,0 0 1 0 0,0 0-1 0 0,0-1 0 0 0,0 1 0 0 0,0-1 0 0 0,0 0 1 0 0,0 0-1 0 0,0-1 0 0 0,1 1 0 0 0,-1-1 0 0 0,0 0 0 0 0,0 0 1 0 0,1 0-1 0 0,-1-1 0 0 0,5 0 0 0 0,21-2-111 0 0,-21 3-138 0 0,-1 0 0 0 0,0-1-1 0 0,0 0 1 0 0,1 0 0 0 0,-1-1-1 0 0,0 0 1 0 0,13-6 0 0 0,-16 5-2054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15:05.460"/>
    </inkml:context>
    <inkml:brush xml:id="br0">
      <inkml:brushProperty name="width" value="0.05" units="cm"/>
      <inkml:brushProperty name="height" value="0.05" units="cm"/>
      <inkml:brushProperty name="color" value="#E71224"/>
    </inkml:brush>
  </inkml:definitions>
  <inkml:trace contextRef="#ctx0" brushRef="#br0">4 0 6912 0 0,'6'43'2418'0'0,"-5"-13"4126"0"0,-5 45 0 0 0,1-23-3403 0 0,0 11-2333 0 0,3-63-885 0 0,0-3-2404 0 0,1-2 1191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2:54:52.507"/>
    </inkml:context>
    <inkml:brush xml:id="br0">
      <inkml:brushProperty name="width" value="0.05" units="cm"/>
      <inkml:brushProperty name="height" value="0.05" units="cm"/>
      <inkml:brushProperty name="color" value="#FFFFFF"/>
    </inkml:brush>
  </inkml:definitions>
  <inkml:trace contextRef="#ctx0" brushRef="#br0">1 56 3680 0 0,'2'6'15891'0'0,"0"-5"-15255"0"0,0-2-489 0 0,1 0-1 0 0,0 0 1 0 0,0-1-1 0 0,0 1 1 0 0,0-1-1 0 0,-1 1 1 0 0,1 0-1 0 0,0-1 1 0 0,-1-1-1 0 0,1 1 1 0 0,-1 1-1 0 0,3-5 1 0 0,-1 2-233 0 0,-1-2 1 0 0,1 2 0 0 0,-2 0-1 0 0,1-2 1 0 0,4-9-1 0 0,-7 19 60 0 0,-1 0-1 0 0,1 0 0 0 0,0-1 0 0 0,0 1 1 0 0,1-1-1 0 0,1 9 0 0 0,1 11 30 0 0,-8 19 34 0 0,3-33 3 0 0,1 0 1 0 0,0 0 0 0 0,1-1 0 0 0,0 13-1 0 0,4 13 419 0 0,-3-28-366 0 0,1 0-2090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15:06.013"/>
    </inkml:context>
    <inkml:brush xml:id="br0">
      <inkml:brushProperty name="width" value="0.05" units="cm"/>
      <inkml:brushProperty name="height" value="0.05" units="cm"/>
      <inkml:brushProperty name="color" value="#E71224"/>
    </inkml:brush>
  </inkml:definitions>
  <inkml:trace contextRef="#ctx0" brushRef="#br0">1 16 11808 0 0,'18'-7'1365'0'0,"-8"4"-254"0"0,0 1 1 0 0,1 1-1 0 0,-1-1 0 0 0,1 2 1 0 0,-1-1-1 0 0,1 2 0 0 0,18 2 1 0 0,-24-3-934 0 0,1 1 1 0 0,-1 0 0 0 0,0 1 0 0 0,1-1 0 0 0,-1 1-1 0 0,0 0 1 0 0,0 1 0 0 0,0-1 0 0 0,0 1 0 0 0,0 0-1 0 0,-1 0 1 0 0,1 0 0 0 0,-1 1 0 0 0,0 0 0 0 0,0 0-1 0 0,4 5 1 0 0,-7-8-180 0 0,-1-1-1 0 0,1 1 0 0 0,-1 0 1 0 0,0 0-1 0 0,0-1 1 0 0,1 1-1 0 0,-1 0 0 0 0,0 0 1 0 0,0-1-1 0 0,0 1 1 0 0,0 0-1 0 0,0 0 0 0 0,0-1 1 0 0,0 1-1 0 0,0 0 0 0 0,0 0 1 0 0,0-1-1 0 0,-1 1 1 0 0,1 0-1 0 0,0 0 0 0 0,0-1 1 0 0,-1 1-1 0 0,1 0 1 0 0,0-1-1 0 0,-1 1 0 0 0,1 0 1 0 0,-1-1-1 0 0,1 1 1 0 0,-1-1-1 0 0,1 1 0 0 0,-1 0 1 0 0,1-1-1 0 0,-1 1 0 0 0,0-1 1 0 0,1 0-1 0 0,-1 1 1 0 0,0-1-1 0 0,1 0 0 0 0,-2 1 1 0 0,-5 3 38 0 0,1-1-1 0 0,-1 0 1 0 0,-9 3 0 0 0,8-3 162 0 0,-7 3-301 0 0,-1 0-456 0 0,0 0 1 0 0,0 2-1 0 0,1 0 1 0 0,-28 19-1 0 0,42-26 214 0 0,4-1-298 0 0,0 0 562 0 0,-1 1 0 0 0,1-1 0 0 0,-1 0 0 0 0,1-1 0 0 0,3 1 0 0 0,-5 0 58 0 0,40-4 830 0 0,-23 2-357 0 0,1 0 1 0 0,-1 2-1 0 0,0 0 0 0 0,19 2 0 0 0,-32-1-341 0 0,-1 0 0 0 0,0 1-1 0 0,0-1 1 0 0,0 1 0 0 0,1 0-1 0 0,-1 0 1 0 0,-1 0 0 0 0,1 0-1 0 0,0 1 1 0 0,-1 0 0 0 0,1-1-1 0 0,-1 1 1 0 0,5 5 0 0 0,-7-7-60 0 0,0 1-1 0 0,0-1 1 0 0,0 1 0 0 0,0-1 0 0 0,0 1 0 0 0,0-1 0 0 0,0 1-1 0 0,-1 0 1 0 0,1 0 0 0 0,-1-1 0 0 0,1 1 0 0 0,-1 0 0 0 0,0 0-1 0 0,1-1 1 0 0,-1 1 0 0 0,0 0 0 0 0,0 0 0 0 0,0 0 0 0 0,0 0 0 0 0,-1-1-1 0 0,1 1 1 0 0,0 0 0 0 0,-1 0 0 0 0,1 0 0 0 0,-1-1 0 0 0,0 1-1 0 0,0 0 1 0 0,1-1 0 0 0,-1 1 0 0 0,0-1 0 0 0,0 1 0 0 0,-1-1-1 0 0,1 1 1 0 0,-3 1 0 0 0,0 1 63 0 0,-1 0 0 0 0,0 0 0 0 0,0 0 0 0 0,-1-1 0 0 0,1 0 0 0 0,-1 0 0 0 0,1-1 0 0 0,-1 0 0 0 0,-7 2 0 0 0,-9 2 362 0 0,-24 3 0 0 0,33-7-583 0 0,0 0 0 0 0,-21-1 0 0 0,30 0 79 0 0,1-1-1 0 0,0-1 0 0 0,-1 1 0 0 0,1-1 0 0 0,0 1 0 0 0,0-1 0 0 0,0 0 1 0 0,-1 0-1 0 0,1 0 0 0 0,0 0 0 0 0,0-1 0 0 0,1 1 0 0 0,-1-1 1 0 0,0 0-1 0 0,-5-4 0 0 0,8 5-143 0 0,-1 0 0 0 0,0 0 0 0 0,1 0 0 0 0,-1 0 1 0 0,1 0-1 0 0,-1 0 0 0 0,1 0 0 0 0,0-1 0 0 0,-1 1 0 0 0,1-2 0 0 0,0 3-25 0 0,-1-6-1429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14:22.083"/>
    </inkml:context>
    <inkml:brush xml:id="br0">
      <inkml:brushProperty name="width" value="0.05" units="cm"/>
      <inkml:brushProperty name="height" value="0.05" units="cm"/>
      <inkml:brushProperty name="color" value="#E71224"/>
    </inkml:brush>
  </inkml:definitions>
  <inkml:trace contextRef="#ctx0" brushRef="#br0">20 1 3680 0 0,'2'3'7909'0'0,"-8"7"-5149"0"0,5-9-2525 0 0,0 0-1 0 0,0 0 1 0 0,0 1 0 0 0,1-1 0 0 0,-1 0-1 0 0,0 0 1 0 0,1 0 0 0 0,-1 1 0 0 0,1-1-1 0 0,0 0 1 0 0,-1 1 0 0 0,1-1 0 0 0,0 0-1 0 0,-1 2 1 0 0,-4 131 1785 0 0,4-58-981 0 0,2 68-413 0 0,5-80-416 0 0,3 0-1 0 0,26 96 0 0 0,-22-107 429 0 0,34 86-1 0 0,-25-87-1250 0 0,-9-18 542 0 0,21 37 0 0 0,-24-52 424 0 0,-3-6-281 0 0,0 0-1 0 0,1 0 0 0 0,1-1 0 0 0,17 20 1 0 0,-23-28-434 0 0,0-1 0 0 0,-1 1 0 0 0,1-1 0 0 0,-1 1 1 0 0,3 6-1 0 0,1 2-794 0 0,-3-9-136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14:22.925"/>
    </inkml:context>
    <inkml:brush xml:id="br0">
      <inkml:brushProperty name="width" value="0.05" units="cm"/>
      <inkml:brushProperty name="height" value="0.05" units="cm"/>
      <inkml:brushProperty name="color" value="#E71224"/>
    </inkml:brush>
  </inkml:definitions>
  <inkml:trace contextRef="#ctx0" brushRef="#br0">0 92 3680 0 0,'0'0'10008'0'0,"14"14"-6781"0"0,-8-5-2379 0 0,0 0 0 0 0,6 13 0 0 0,-8-14-1132 0 0,0 1 0 0 0,1-2 0 0 0,-1 1 0 0 0,8 8 0 0 0,-9-13 292 0 0,0 0 0 0 0,0 0 0 0 0,0 0 0 0 0,0-1 0 0 0,0 1 0 0 0,0-1 0 0 0,1 0 0 0 0,-1 0 0 0 0,1 0 0 0 0,0 0 0 0 0,0-1 0 0 0,-1 1-1 0 0,1-1 1 0 0,0 0 0 0 0,0 0 0 0 0,0 0 0 0 0,6 0 0 0 0,-7-1 101 0 0,1 0-1 0 0,-1 1 1 0 0,0-1 0 0 0,1 0 0 0 0,-1-1-1 0 0,0 1 1 0 0,0-1 0 0 0,1 1-1 0 0,4-3 1 0 0,-7 3-174 0 0,1-1-1 0 0,-1 0 1 0 0,0 0 0 0 0,1 0-1 0 0,-1 0 1 0 0,0 0 0 0 0,0-1-1 0 0,0 1 1 0 0,0 0 0 0 0,0-1-1 0 0,0 1 1 0 0,0 0 0 0 0,-1-1-1 0 0,1 1 1 0 0,0-1-1 0 0,-1 1 1 0 0,1-1 0 0 0,-1 1-1 0 0,0-1 1 0 0,1 1 0 0 0,-1-4-1 0 0,1-12 325 0 0,0 0 0 0 0,-1 0 0 0 0,-4-27 0 0 0,2 25-255 0 0,1 0 0 0 0,2-28 0 0 0,-1 41-306 0 0,0-2-4335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14:43.211"/>
    </inkml:context>
    <inkml:brush xml:id="br0">
      <inkml:brushProperty name="width" value="0.05" units="cm"/>
      <inkml:brushProperty name="height" value="0.05" units="cm"/>
      <inkml:brushProperty name="color" value="#E71224"/>
    </inkml:brush>
  </inkml:definitions>
  <inkml:trace contextRef="#ctx0" brushRef="#br0">54 2 10800 0 0,'5'-2'8158'0'0,"-6"11"-7839"0"0,0 5 1679 0 0,-5 29-1 0 0,3-29-1903 0 0,-14 56 48 0 0,10-47-148 0 0,-6 40-1 0 0,6-40 7 0 0,3-11 0 0 0,5-11-5 0 0,0 0 0 0 0,0 0 0 0 0,-1 0 0 0 0,1 0 0 0 0,0 0-1 0 0,0 0 1 0 0,0 0 0 0 0,1 0 0 0 0,-1-1 0 0 0,0 1 0 0 0,0 0 0 0 0,0-1-1 0 0,2 1 1 0 0,-2 0-13 0 0,1-1 0 0 0,-1 0 0 0 0,0 0 0 0 0,0 0-1 0 0,0 0 1 0 0,0 0 0 0 0,1 0 0 0 0,-1-1 0 0 0,0 1-1 0 0,0 0 1 0 0,0-1 0 0 0,0 1 0 0 0,0 0 0 0 0,0-1-1 0 0,0 0 1 0 0,0 1 0 0 0,2-2 0 0 0,-2 1-4 0 0,1 0-1 0 0,0 0 1 0 0,-1 1 0 0 0,1-1-1 0 0,0 0 1 0 0,-1 1 0 0 0,1-1 0 0 0,3 0-1 0 0,4 1 20 0 0,5-1-17 0 0,-1 0-1 0 0,17-4 1 0 0,2 2 97 0 0,-25 3-51 0 0,0-1 0 0 0,-1 0 1 0 0,10-1-1 0 0,-12 1-146 0 0,-1 1 0 0 0,1 0 1 0 0,0 0-1 0 0,0 1 0 0 0,0-1 0 0 0,0 1 1 0 0,0 0-1 0 0,4 1 0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14:43.789"/>
    </inkml:context>
    <inkml:brush xml:id="br0">
      <inkml:brushProperty name="width" value="0.05" units="cm"/>
      <inkml:brushProperty name="height" value="0.05" units="cm"/>
      <inkml:brushProperty name="color" value="#E71224"/>
    </inkml:brush>
  </inkml:definitions>
  <inkml:trace contextRef="#ctx0" brushRef="#br0">11 0 16184 0 0,'0'0'1621'0'0,"12"13"1452"0"0,-11-8-2969 0 0,0-1-1 0 0,0 1 1 0 0,0-1-1 0 0,-1 1 1 0 0,0-1-1 0 0,0 1 1 0 0,0-1 0 0 0,-2 7-1 0 0,-9 37 1236 0 0,8-37-905 0 0,0 1-1 0 0,-3 19 1 0 0,6-28-379 0 0,-1 0-1 0 0,1 1 1 0 0,0-1 0 0 0,0 0-1 0 0,0 0 1 0 0,0 0 0 0 0,0 1-1 0 0,1-1 1 0 0,0 0 0 0 0,-1 0-1 0 0,1 0 1 0 0,0 0 0 0 0,1 0-1 0 0,-1 0 1 0 0,0 0 0 0 0,1 0-1 0 0,0-1 1 0 0,-1 1 0 0 0,5 4-1 0 0,-4-6-84 0 0,0 0 0 0 0,0 0 0 0 0,0 0 1 0 0,0 0-1 0 0,0-1 0 0 0,1 1 0 0 0,-1-1 0 0 0,0 1 0 0 0,0-1 0 0 0,1 0 0 0 0,-1 0 0 0 0,4 0 0 0 0,-2 0 95 0 0,0 0 0 0 0,0 0 0 0 0,0 1 0 0 0,0 0-1 0 0,4 1 1 0 0,-2-2-86 0 0,0 0 0 0 0,0 0-1 0 0,0 0 1 0 0,0-1 0 0 0,0 0-1 0 0,0 0 1 0 0,0 0 0 0 0,11-5-1 0 0,-10 4 242 0 0,0 0-1 0 0,0 0 1 0 0,15-1 0 0 0,-8 1-4265 0 0,-10 2 2371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14:44.153"/>
    </inkml:context>
    <inkml:brush xml:id="br0">
      <inkml:brushProperty name="width" value="0.05" units="cm"/>
      <inkml:brushProperty name="height" value="0.05" units="cm"/>
      <inkml:brushProperty name="color" value="#E71224"/>
    </inkml:brush>
  </inkml:definitions>
  <inkml:trace contextRef="#ctx0" brushRef="#br0">1 18 6448 0 0,'0'-4'2450'0'0,"0"5"-2322"0"0,0-1 0 0 0,1 0-1 0 0,-1 1 1 0 0,0-1 0 0 0,0 0-1 0 0,0 0 1 0 0,1 1 0 0 0,-1-1 0 0 0,0 0-1 0 0,0 0 1 0 0,1 0 0 0 0,-1 1 0 0 0,0-1-1 0 0,0 0 1 0 0,1 0 0 0 0,-1 0 0 0 0,0 0-1 0 0,1 0 1 0 0,-1 0 0 0 0,0 1-1 0 0,1-1 1 0 0,-1 0 0 0 0,0 0 0 0 0,0 0-1 0 0,1 0 1 0 0,-1 0 0 0 0,0 0 0 0 0,1 0-1 0 0,-1 0 1 0 0,0 0 0 0 0,1-1-1 0 0,-1 1 1 0 0,0 0 0 0 0,1 0 0 0 0,-1 0-1 0 0,0 0 1 0 0,0 0 0 0 0,1-1 0 0 0,0 1 24 0 0,0-1 1 0 0,0 1 0 0 0,0-1 0 0 0,0 1 0 0 0,0 0-1 0 0,0-1 1 0 0,0 1 0 0 0,0 0 0 0 0,0 0 0 0 0,0 0 0 0 0,0 0-1 0 0,0 0 1 0 0,0 0 0 0 0,0 0 0 0 0,0 0 0 0 0,0 0-1 0 0,-1 0 1 0 0,1 0 0 0 0,0 1 0 0 0,0-1 0 0 0,0 0 0 0 0,2 2-1 0 0,-2-2 66 0 0,0 1 0 0 0,1-1-1 0 0,-1 1 1 0 0,0-1-1 0 0,1 0 1 0 0,-1 1 0 0 0,0-1-1 0 0,1 0 1 0 0,-1 0 0 0 0,0 0-1 0 0,1 0 1 0 0,1-1-1 0 0,23-3 1121 0 0,-21 3-1549 0 0,0 1 1 0 0,0-1-1 0 0,0 0 1 0 0,0 0-1 0 0,0-1 1 0 0,8-3-1 0 0,-7 2-301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14:44.501"/>
    </inkml:context>
    <inkml:brush xml:id="br0">
      <inkml:brushProperty name="width" value="0.05" units="cm"/>
      <inkml:brushProperty name="height" value="0.05" units="cm"/>
      <inkml:brushProperty name="color" value="#E71224"/>
    </inkml:brush>
  </inkml:definitions>
  <inkml:trace contextRef="#ctx0" brushRef="#br0">1 13 13824 0 0,'0'0'1056'0'0,"19"3"258"0"0,-12-2-653 0 0,1 0-1 0 0,0-1 1 0 0,-1 0 0 0 0,1-1-1 0 0,-1 1 1 0 0,1-1-1 0 0,12-4 1 0 0,17-1-669 0 0,-13 2-1973 0 0,-14 3 866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14:44.866"/>
    </inkml:context>
    <inkml:brush xml:id="br0">
      <inkml:brushProperty name="width" value="0.05" units="cm"/>
      <inkml:brushProperty name="height" value="0.05" units="cm"/>
      <inkml:brushProperty name="color" value="#E71224"/>
    </inkml:brush>
  </inkml:definitions>
  <inkml:trace contextRef="#ctx0" brushRef="#br0">1 0 7368 0 0,'0'0'568'0'0,"6"28"5132"0"0,-2-10-4576 0 0,-1 0 0 0 0,-1 0 1 0 0,0 1-1 0 0,-2-1 1 0 0,-1 19-1 0 0,-4 39 1048 0 0,5-76-2257 0 0,0 0 1 0 0,0 0-1 0 0,0 1 0 0 0,0-1 1 0 0,0 0-1 0 0,0 0 0 0 0,0 1 1 0 0,0-1-1 0 0,0 0 1 0 0,0 0-1 0 0,-1 1 0 0 0,1-1 1 0 0,0 0-1 0 0,0 0 0 0 0,0 0 1 0 0,0 1-1 0 0,-1-1 0 0 0,1 0 1 0 0,0 0-1 0 0,0 0 0 0 0,0 0 1 0 0,-1 0-1 0 0,1 1 1 0 0,0-1-1 0 0,0 0 0 0 0,-1 0 1 0 0,1 0-1 0 0,0 0 0 0 0,0 0 1 0 0,-1 0-1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14:45.225"/>
    </inkml:context>
    <inkml:brush xml:id="br0">
      <inkml:brushProperty name="width" value="0.05" units="cm"/>
      <inkml:brushProperty name="height" value="0.05" units="cm"/>
      <inkml:brushProperty name="color" value="#E71224"/>
    </inkml:brush>
  </inkml:definitions>
  <inkml:trace contextRef="#ctx0" brushRef="#br0">0 4 6448 0 0,'21'-2'9378'0'0,"-16"1"-8955"0"0,0 1-1 0 0,0 0 0 0 0,0-1 1 0 0,0 2-1 0 0,0-1 1 0 0,-1 0-1 0 0,1 1 0 0 0,0 0 1 0 0,5 2-1 0 0,10 3 1565 0 0,-16-5-1809 0 0,1 0 0 0 0,-1 1 0 0 0,1-1-1 0 0,-1 1 1 0 0,0 0 0 0 0,0 0 0 0 0,0 1 0 0 0,0-1-1 0 0,7 7 1 0 0,6 6 93 0 0,-14-12-243 0 0,1-1 0 0 0,-1 1-1 0 0,0 0 1 0 0,-1 0 0 0 0,1 0-1 0 0,0 0 1 0 0,-1 0-1 0 0,0 1 1 0 0,0-1 0 0 0,0 1-1 0 0,0-1 1 0 0,0 1-1 0 0,-1 0 1 0 0,2 6 0 0 0,-2-6 53 0 0,0 0 0 0 0,-1-1 0 0 0,1 1 0 0 0,-1 0 0 0 0,0 0 0 0 0,0 0 0 0 0,0 0 0 0 0,-1 0 0 0 0,0-1 0 0 0,1 1 0 0 0,-1 0 0 0 0,-1 0 0 0 0,1-1 0 0 0,-3 6 0 0 0,1-4 78 0 0,0 0-1 0 0,0 0 1 0 0,-1-1 0 0 0,0 1-1 0 0,0-1 1 0 0,0 0-1 0 0,-1 0 1 0 0,-7 6-1 0 0,-5 2-37 0 0,6-4-131 0 0,0 1 0 0 0,-1-1-1 0 0,-1-1 1 0 0,1 0 0 0 0,-26 9 0 0 0,16-6-2634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15:14.687"/>
    </inkml:context>
    <inkml:brush xml:id="br0">
      <inkml:brushProperty name="width" value="0.05" units="cm"/>
      <inkml:brushProperty name="height" value="0.05" units="cm"/>
      <inkml:brushProperty name="color" value="#E71224"/>
    </inkml:brush>
  </inkml:definitions>
  <inkml:trace contextRef="#ctx0" brushRef="#br0">0 225 10824 0 0,'0'0'980'0'0,"14"1"-686"0"0,-9 0 2912 0 0,19 5-368 0 0,25 1 0 0 0,-29-4-2371 0 0,1 0 1 0 0,25 9 0 0 0,-38-9-256 0 0,16 5 488 0 0,38 7-1 0 0,-61-14-683 0 0,0-1 0 0 0,1 0-1 0 0,-1 0 1 0 0,0 0 0 0 0,0 0 0 0 0,1-1 0 0 0,-1 1 0 0 0,0 0 0 0 0,0 0-1 0 0,1-1 1 0 0,-1 1 0 0 0,0-1 0 0 0,0 1 0 0 0,0-1 0 0 0,0 1-1 0 0,0-1 1 0 0,0 0 0 0 0,0 0 0 0 0,0 1 0 0 0,0-1 0 0 0,0 0 0 0 0,0 0-1 0 0,0 0 1 0 0,1-1 0 0 0,-1 0 48 0 0,0 0 0 0 0,0 0 0 0 0,0 1 0 0 0,0-1 0 0 0,-1 0 0 0 0,1 0 0 0 0,0 0 0 0 0,-1 0 0 0 0,0 0 0 0 0,1 0 0 0 0,-1 0 0 0 0,0 0 0 0 0,0 0 0 0 0,0-2 0 0 0,0 2-44 0 0,0-1 0 0 0,1 1 1 0 0,-1-1-1 0 0,1 1 0 0 0,-1-1 0 0 0,1 1 1 0 0,0-1-1 0 0,2-3 0 0 0,3-10 71 0 0,6-34 72 0 0,-4 20 36 0 0,5-40-1 0 0,-13 66-246 0 0,0-1-1 0 0,0 1 1 0 0,0 0 0 0 0,-1 0-1 0 0,1 0 1 0 0,-1 0-1 0 0,0 0 1 0 0,-1 0 0 0 0,-2-7-1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2:54:52.508"/>
    </inkml:context>
    <inkml:brush xml:id="br0">
      <inkml:brushProperty name="width" value="0.05" units="cm"/>
      <inkml:brushProperty name="height" value="0.05" units="cm"/>
      <inkml:brushProperty name="color" value="#FFFFFF"/>
    </inkml:brush>
  </inkml:definitions>
  <inkml:trace contextRef="#ctx0" brushRef="#br0">1 0 4608 0 0,'0'0'353'0'0,"12"4"2878"0"0,21-2 5686 0 0,0-3-4809 0 0,-2 0-1994 0 0,-8 1-1327 0 0,-8 1-2302 0 0,-5-1-3793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17:39.398"/>
    </inkml:context>
    <inkml:brush xml:id="br0">
      <inkml:brushProperty name="width" value="0.05" units="cm"/>
      <inkml:brushProperty name="height" value="0.05" units="cm"/>
    </inkml:brush>
  </inkml:definitions>
  <inkml:trace contextRef="#ctx0" brushRef="#br0">1 698 4144 0 0,'0'0'319'0'0,"11"4"767"0"0,-7-2-542 0 0,-1 1 0 0 0,1-1 1 0 0,0 0-1 0 0,0 0 0 0 0,0-1 0 0 0,0 1 0 0 0,0-1 0 0 0,0 0 1 0 0,0 0-1 0 0,1 0 0 0 0,-1 0 0 0 0,0-1 0 0 0,1 0 0 0 0,-1 0 0 0 0,4 0 1 0 0,7-2 266 0 0,-1 0 0 0 0,-1 0 0 0 0,1-2 0 0 0,23-8 0 0 0,39-18 1310 0 0,169-79 886 0 0,-196 84-2881 0 0,21-11-39 0 0,91-61 0 0 0,-106 57 181 0 0,8-3-584 0 0,110-100 0 0 0,-128 101-387 0 0,-16 15-1728 0 0,26-31 0 0 0,-32 33-2225 0 0,1 2-1050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17:46.798"/>
    </inkml:context>
    <inkml:brush xml:id="br0">
      <inkml:brushProperty name="width" value="0.05" units="cm"/>
      <inkml:brushProperty name="height" value="0.05" units="cm"/>
    </inkml:brush>
  </inkml:definitions>
  <inkml:trace contextRef="#ctx0" brushRef="#br0">207 1 3680 0 0,'0'0'12310'0'0,"-9"17"-8518"0"0,-9 0-3313 0 0,-1 0 0 0 0,0-1-1 0 0,-1-2 1 0 0,-22 14 0 0 0,1-2-120 0 0,38-24-381 0 0,-14 10-158 0 0,13-9 17 0 0,3-2 124 0 0,0-1 0 0 0,0 1 0 0 0,0 0 0 0 0,0 0 0 0 0,0 0 0 0 0,1 0-1 0 0,-1 1 1 0 0,0-1 0 0 0,0 0 0 0 0,1 0 0 0 0,-1 0 0 0 0,1 1 0 0 0,-1-1-1 0 0,0 2 1 0 0,0-1 94 0 0,-1 16-307 0 0,2-17 223 0 0,1-1 0 0 0,-1 1 0 0 0,0 0-1 0 0,0-1 1 0 0,1 1 0 0 0,-1-1 0 0 0,0 1 0 0 0,1 0 0 0 0,-1-1 0 0 0,1 1 0 0 0,-1-1-1 0 0,1 1 1 0 0,-1-1 0 0 0,1 1 0 0 0,-1-1 0 0 0,1 1 0 0 0,-1-1 0 0 0,1 0-1 0 0,0 1 1 0 0,-1-1 0 0 0,2 1 0 0 0,17 7-486 0 0,-10-5 328 0 0,24 13-35 0 0,-18-10 155 0 0,-1 1-1 0 0,1 1 1 0 0,-1 0-1 0 0,20 16 0 0 0,-7 5 53 0 0,-21-21 28 0 0,0-1 1 0 0,15 12 0 0 0,-1-10 742 0 0,-19-8-462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17:50.645"/>
    </inkml:context>
    <inkml:brush xml:id="br0">
      <inkml:brushProperty name="width" value="0.05" units="cm"/>
      <inkml:brushProperty name="height" value="0.05" units="cm"/>
    </inkml:brush>
  </inkml:definitions>
  <inkml:trace contextRef="#ctx0" brushRef="#br0">236 76 4608 0 0,'0'0'8'0'0,"0"0"-1"0"0,1 0 1 0 0,-1 0 0 0 0,0 0 0 0 0,1-1-1 0 0,-1 1 1 0 0,0 0 0 0 0,0 0-1 0 0,1-1 1 0 0,-1 1 0 0 0,0 0 0 0 0,1 0-1 0 0,-1-1 1 0 0,0 1 0 0 0,0 0 0 0 0,0-1-1 0 0,1 1 1 0 0,-1 0 0 0 0,0-1 0 0 0,0 1-1 0 0,0 0 1 0 0,0-1 0 0 0,0 1 0 0 0,0 0-1 0 0,0-1 1 0 0,0 1 0 0 0,0-1-1 0 0,0 1 1 0 0,0 0 0 0 0,0-1 0 0 0,0 1-1 0 0,0 0 1 0 0,0-1 0 0 0,0 1 0 0 0,0-1-1 0 0,0 1 1 0 0,0 0 0 0 0,-1-1 0 0 0,1 1-1 0 0,0-1 144 0 0,-1 0 0 0 0,1 1 0 0 0,0-1 0 0 0,0 1 0 0 0,0-1 0 0 0,0 1 0 0 0,-1-1 0 0 0,1 0 0 0 0,0 1 0 0 0,0-1-1 0 0,0 1 1 0 0,0-1 0 0 0,0 1 0 0 0,0-1 0 0 0,1 0 0 0 0,-1 1 0 0 0,0-1 0 0 0,0 1 0 0 0,3-9 6749 0 0,1-1-2348 0 0,-4 10-4449 0 0,0 0 0 0 0,1-1 0 0 0,-1 1 0 0 0,0 0 0 0 0,1-1 0 0 0,-1 1 0 0 0,0 0 0 0 0,0-1 0 0 0,1 1 0 0 0,-1-1 0 0 0,0 1 0 0 0,0 0 0 0 0,1-1 0 0 0,-1 1 0 0 0,0-1 0 0 0,0 1 0 0 0,0-1 0 0 0,0 1 0 0 0,0-1 0 0 0,0 1 0 0 0,0-1 0 0 0,0 1 0 0 0,0-1 0 0 0,0 1 0 0 0,0-1 0 0 0,0 1 0 0 0,0 0 0 0 0,0-1 0 0 0,0 1 0 0 0,-1-1 0 0 0,1 1 0 0 0,0-1 0 0 0,0 1 0 0 0,0 0 0 0 0,-1-1 0 0 0,0 0 0 0 0,-16-9 486 0 0,4 4 21 0 0,12 6-556 0 0,-1-1-1 0 0,0 1 0 0 0,0 0 0 0 0,0-1 1 0 0,0 1-1 0 0,0 0 0 0 0,0 1 1 0 0,0-1-1 0 0,0 0 0 0 0,0 0 1 0 0,0 1-1 0 0,0-1 0 0 0,0 1 0 0 0,0 0 1 0 0,-1 0-1 0 0,-13 3 213 0 0,11-3-250 0 0,1 0-1 0 0,-1 0 1 0 0,1 1 0 0 0,-1-1 0 0 0,1 1 0 0 0,0 0 0 0 0,-1 0-1 0 0,1 0 1 0 0,-7 6 0 0 0,-2 2 41 0 0,-16 18 1 0 0,27-26-58 0 0,-3 3 0 0 0,0 1 0 0 0,1 0 0 0 0,-7 12 0 0 0,-9 11 0 0 0,17-24-5 0 0,-1 1 0 0 0,1-1 0 0 0,0 0 0 0 0,0 1 0 0 0,0 0-1 0 0,-3 10 1 0 0,5-14 3 0 0,1 1 0 0 0,-1-1 1 0 0,0 1-1 0 0,1-1 0 0 0,-1 1 0 0 0,1 0 0 0 0,0-1 0 0 0,0 1 0 0 0,0 0 0 0 0,0-1 0 0 0,1 1 0 0 0,-1 0 1 0 0,1-1-1 0 0,-1 1 0 0 0,1-1 0 0 0,0 1 0 0 0,0-1 0 0 0,2 5 0 0 0,1-4-6 0 0,0 1-1 0 0,0-1 1 0 0,0 0 0 0 0,0 0-1 0 0,1 0 1 0 0,-1-1-1 0 0,10 4 1 0 0,0 1-5 0 0,-12-5 13 0 0,1-1 0 0 0,0 0 0 0 0,-1 0 0 0 0,1 0 0 0 0,0 0 0 0 0,0 0 0 0 0,-1-1 0 0 0,1 1 0 0 0,0-1 0 0 0,0 0 0 0 0,0 0 0 0 0,0 0 0 0 0,0 0 0 0 0,0 0 0 0 0,-1 0 0 0 0,1-1 0 0 0,0 0 0 0 0,0 1 0 0 0,0-1 0 0 0,4-3 0 0 0,30-8-238 0 0,-28 9-77 0 0,8-4-168 0 0,-16 6 296 0 0,0 1 0 0 0,-1 0 1 0 0,1 0-1 0 0,-1-1 1 0 0,1 1-1 0 0,-1 0 0 0 0,1-1 1 0 0,-1 1-1 0 0,1 0 0 0 0,-1-1 1 0 0,1 1-1 0 0,-1-1 1 0 0,1 1-1 0 0,-1-1 0 0 0,0 1 1 0 0,1-1-1 0 0,-1 1 0 0 0,1-2 1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17:51.121"/>
    </inkml:context>
    <inkml:brush xml:id="br0">
      <inkml:brushProperty name="width" value="0.05" units="cm"/>
      <inkml:brushProperty name="height" value="0.05" units="cm"/>
    </inkml:brush>
  </inkml:definitions>
  <inkml:trace contextRef="#ctx0" brushRef="#br0">152 36 14624 0 0,'0'0'1120'0'0,"0"-1"-1102"0"0,0 1 1 0 0,0 0 0 0 0,1 0 0 0 0,-1 0-1 0 0,0-1 1 0 0,0 1 0 0 0,0 0 0 0 0,1 0-1 0 0,-1-1 1 0 0,0 1 0 0 0,0 0 0 0 0,0 0 0 0 0,0-1-1 0 0,0 1 1 0 0,1 0 0 0 0,-1-1 0 0 0,0 1-1 0 0,0 0 1 0 0,0-1 0 0 0,0 1 0 0 0,0 0-1 0 0,0-1 1 0 0,0 1 0 0 0,0 0 0 0 0,0-1 0 0 0,-3-1-22 0 0,3 3 13 0 0,-1-1 0 0 0,1 0 0 0 0,0 0 0 0 0,0 0 0 0 0,0 0 0 0 0,-1-1 0 0 0,1 1 0 0 0,0 0 0 0 0,0 0 0 0 0,0 0 0 0 0,0 0 0 0 0,-1 0 0 0 0,1 0 0 0 0,0 0 0 0 0,0 0 0 0 0,0 0 0 0 0,0 0 0 0 0,0 0 0 0 0,-1 0 0 0 0,1-1 0 0 0,0 1 0 0 0,0 0 0 0 0,0 0 0 0 0,0 0 0 0 0,0 0 0 0 0,0 0 0 0 0,-1-1 0 0 0,1 1 0 0 0,0 0 0 0 0,0 0 0 0 0,0 0 0 0 0,0 0 0 0 0,0-1 0 0 0,0 1 0 0 0,0 0 0 0 0,0 0 0 0 0,0 0 0 0 0,0 0 0 0 0,0-1 0 0 0,0 1 0 0 0,0 0-1 0 0,0 0 1 0 0,0 0 0 0 0,0 0 0 0 0,0-1 0 0 0,0 1 0 0 0,0 0 0 0 0,0 0 0 0 0,0 0 0 0 0,0 0 0 0 0,0-1 0 0 0,1 1 0 0 0,-1 0 0 0 0,0 0 0 0 0,0 0 0 0 0,0 0 0 0 0,0-1 0 0 0,0 1 0 0 0,0 0 0 0 0,1 0 0 0 0,-1 0 0 0 0,0 0 0 0 0,0 0 27 0 0,0 0 0 0 0,0 0 0 0 0,0 0 0 0 0,0 0 0 0 0,-1 0 0 0 0,1 0 0 0 0,0 0 0 0 0,0 0 0 0 0,0 0 0 0 0,0 0 0 0 0,0 0 0 0 0,0 0 0 0 0,-1 0 0 0 0,1 0 0 0 0,0 0 0 0 0,0 0 0 0 0,0 0 0 0 0,0 0 0 0 0,0 0 0 0 0,-1 0 0 0 0,1 0 0 0 0,0 0 0 0 0,0 0 0 0 0,0 0 0 0 0,0 0 0 0 0,0 0-1 0 0,0-1 1 0 0,0 1 0 0 0,0 0 0 0 0,-1 0 0 0 0,1 0 0 0 0,0 0 0 0 0,0 0 0 0 0,0 0 0 0 0,0 0 0 0 0,0 0 0 0 0,0-1 0 0 0,0 1 0 0 0,0 0 0 0 0,0 0 0 0 0,0 0 0 0 0,0 0 0 0 0,0 0 0 0 0,0 0 0 0 0,0-1 0 0 0,0 1 0 0 0,0 0 0 0 0,-3-10 743 0 0,1 5 13 0 0,-7 7-63 0 0,0 1 1 0 0,-15 5-1 0 0,21-6-641 0 0,-1-1 0 0 0,1 1 0 0 0,0 0 0 0 0,0 0 0 0 0,0 0 0 0 0,0 0-1 0 0,0 0 1 0 0,0 1 0 0 0,1-1 0 0 0,-4 5 0 0 0,4-5-6 0 0,0 0 0 0 0,0 0-1 0 0,0 0 1 0 0,0 0-1 0 0,0 0 1 0 0,0 0 0 0 0,-5 2-1 0 0,5-3-7 0 0,0 0-1 0 0,0 0 1 0 0,1 0-1 0 0,-1 1 0 0 0,0-1 1 0 0,0 1-1 0 0,1-1 1 0 0,-1 1-1 0 0,1 0 0 0 0,-1-1 1 0 0,1 1-1 0 0,0 0 1 0 0,-2 3-1 0 0,-1 10-4 0 0,0 0-1 0 0,-3 24 1 0 0,7-37-70 0 0,0 3 0 0 0,-1 1 0 0 0,1 0 0 0 0,0 0 0 0 0,1 8 0 0 0,0-12 0 0 0,-1 1 0 0 0,0-1 0 0 0,1 0 0 0 0,0 0 0 0 0,-1 0 0 0 0,1 1 0 0 0,0-1 0 0 0,0 0 0 0 0,0 0 0 0 0,0 0 0 0 0,1 0 0 0 0,-1 0 0 0 0,3 2 0 0 0,4 4 5 0 0,-7-7-1 0 0,0 0 0 0 0,0 0-1 0 0,0 0 1 0 0,0 0 0 0 0,0 0 0 0 0,0 0-1 0 0,0 0 1 0 0,1-1 0 0 0,-1 1-1 0 0,0 0 1 0 0,1-1 0 0 0,-1 1 0 0 0,0-1-1 0 0,1 1 1 0 0,-1-1 0 0 0,1 0 0 0 0,1 1-1 0 0,7-1-9 0 0,0 1 1 0 0,0-2-1 0 0,17-2 0 0 0,-22 2-48 0 0,0 1 1 0 0,-1-1-1 0 0,1-1 0 0 0,-1 1 1 0 0,1-1-1 0 0,-1 0 0 0 0,0 0 1 0 0,0 0-1 0 0,8-6 0 0 0,7-18-354 0 0,-15 22 372 0 0,-1 0 0 0 0,0-1 0 0 0,0 1 0 0 0,0-1 0 0 0,-1 0 0 0 0,3-7 0 0 0,0 1 8 0 0,-5 10 28 0 0,1 0 0 0 0,-1-1-1 0 0,0 1 1 0 0,1 0 0 0 0,-1-1-1 0 0,0 1 1 0 0,0-1 0 0 0,0 1-1 0 0,0 0 1 0 0,-1-3 0 0 0,2-12 81 0 0,-1 15-74 0 0,0-1 0 0 0,0 1 1 0 0,0 0-1 0 0,0-1 1 0 0,0 1-1 0 0,-1-1 0 0 0,1 1 1 0 0,0 0-1 0 0,-1-1 1 0 0,1 1-1 0 0,-1 0 1 0 0,0-1-1 0 0,1 1 0 0 0,-1 0 1 0 0,-1-2-1 0 0,-5-11 124 0 0,6 13-113 0 0,1 0 1 0 0,-1-1 0 0 0,0 1-1 0 0,1 0 1 0 0,-1 0-1 0 0,0 0 1 0 0,0 0 0 0 0,0 0-1 0 0,0 0 1 0 0,0 0-1 0 0,0 0 1 0 0,0 0-1 0 0,0 0 1 0 0,0 1 0 0 0,-3-2-1 0 0,2 1-117 0 0,1 0-1 0 0,0 0 1 0 0,-1 0 0 0 0,1 0 0 0 0,0 0-1 0 0,-1 0 1 0 0,1 0 0 0 0,0 0-1 0 0,0 0 1 0 0,0 0 0 0 0,0-1-1 0 0,0 1 1 0 0,-1-2 0 0 0,-3-5-5572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17:51.581"/>
    </inkml:context>
    <inkml:brush xml:id="br0">
      <inkml:brushProperty name="width" value="0.05" units="cm"/>
      <inkml:brushProperty name="height" value="0.05" units="cm"/>
    </inkml:brush>
  </inkml:definitions>
  <inkml:trace contextRef="#ctx0" brushRef="#br0">3 201 5064 0 0,'1'0'16'0'0,"-1"1"-1"0"0,0-1 1 0 0,1 0 0 0 0,-1 0-1 0 0,1 0 1 0 0,-1 1 0 0 0,1-1-1 0 0,-1 0 1 0 0,0 1 0 0 0,1-1-1 0 0,-1 0 1 0 0,1 1 0 0 0,-1-1-1 0 0,0 0 1 0 0,1 1 0 0 0,-1-1-1 0 0,0 1 1 0 0,0-1 0 0 0,1 0-1 0 0,-1 1 1 0 0,-3 11 10605 0 0,3-12-10580 0 0,-1 0 0 0 0,1 0 0 0 0,0 1 0 0 0,0-1 0 0 0,-1 0 0 0 0,1 0 0 0 0,0-1 0 0 0,0 1 0 0 0,-1 0 1 0 0,1 0-1 0 0,0 0 0 0 0,0 0 0 0 0,-1 0 0 0 0,1 0 0 0 0,0 0 0 0 0,0 0 0 0 0,-1 0 0 0 0,1 0 0 0 0,0-1 0 0 0,0 1 0 0 0,0 0 0 0 0,-1 0 0 0 0,1 0 0 0 0,0 0 0 0 0,0-1 0 0 0,0 1 0 0 0,0 0 0 0 0,-1 0 0 0 0,1-1 0 0 0,0 1 0 0 0,0 0 0 0 0,0 0 0 0 0,0 0 0 0 0,0-1 0 0 0,0 1 0 0 0,0 0 0 0 0,0 0 0 0 0,0-1 1 0 0,0 1-1 0 0,0 0 0 0 0,0 0 0 0 0,0-1 0 0 0,0 1 0 0 0,0-1 0 0 0,4-12 763 0 0,-1 4 189 0 0,-3 7-805 0 0,0 0-1 0 0,0 0 1 0 0,0 0 0 0 0,0 0-1 0 0,0 0 1 0 0,0 0-1 0 0,1 0 1 0 0,-1 0 0 0 0,1 0-1 0 0,0-3 1 0 0,2-4 160 0 0,0-3-259 0 0,1 1 0 0 0,1-1 0 0 0,0 1 0 0 0,0 1 0 0 0,1-1 0 0 0,0 1 0 0 0,1 0 0 0 0,0 0 0 0 0,1 1 0 0 0,13-13 0 0 0,-12 14-152 0 0,-6 6 35 0 0,-1-1-1 0 0,1 1 1 0 0,-1 0-1 0 0,1-1 1 0 0,2-5-1 0 0,-2 8-37 0 0,9 3 58 0 0,-9 1 44 0 0,-1-1 16 0 0,-1-2-44 0 0,0 0 0 0 0,0-1 0 0 0,-1 1 0 0 0,1 0 1 0 0,0 0-1 0 0,0-1 0 0 0,0 1 0 0 0,-1 0 0 0 0,1 0 1 0 0,0 0-1 0 0,-1 0 0 0 0,1 0 0 0 0,-1 0 0 0 0,1 0 1 0 0,-1 0-1 0 0,0 0 0 0 0,1 0 0 0 0,-1 1 0 0 0,0-1 1 0 0,0 0-1 0 0,0 1 0 0 0,2 8 33 0 0,4 9 23 0 0,-5-16-59 0 0,0 1 0 0 0,0 0 0 0 0,0 0-1 0 0,0 0 1 0 0,0 7 0 0 0,-1-5 11 0 0,1 0 0 0 0,0 0 0 0 0,2 9 0 0 0,2 17 59 0 0,-5-30-65 0 0,0 0 0 0 0,0 0 1 0 0,1 0-1 0 0,-1 0 0 0 0,1-1 0 0 0,-1 1 0 0 0,1 0 0 0 0,0 0 1 0 0,1 1-1 0 0,-1-1 3 0 0,0-1 0 0 0,-1 1-1 0 0,1-1 1 0 0,0 1 0 0 0,-1-1 0 0 0,1 1 0 0 0,-1-1 0 0 0,0 1 0 0 0,1 0 0 0 0,-1-1 0 0 0,0 1-1 0 0,0 3 1 0 0,4 17-827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17:51.989"/>
    </inkml:context>
    <inkml:brush xml:id="br0">
      <inkml:brushProperty name="width" value="0.05" units="cm"/>
      <inkml:brushProperty name="height" value="0.05" units="cm"/>
    </inkml:brush>
  </inkml:definitions>
  <inkml:trace contextRef="#ctx0" brushRef="#br0">1 207 10512 0 0,'2'-3'132'0'0,"-2"2"-65"0"0,1 0 0 0 0,0 0 0 0 0,-1 0 0 0 0,1 0 0 0 0,-1 1 0 0 0,0-1 0 0 0,1-1-1 0 0,-1 1 1 0 0,0 0 0 0 0,1 0 0 0 0,-1 0 0 0 0,0 0 0 0 0,0 0 0 0 0,0-2 0 0 0,8-12 3879 0 0,-6 5-1851 0 0,-2 10-2059 0 0,0-1-1 0 0,0 1 1 0 0,0-1 0 0 0,0 1 0 0 0,0-1-1 0 0,0 1 1 0 0,0-1 0 0 0,0 1 0 0 0,0-1 0 0 0,0 1-1 0 0,0 0 1 0 0,0-1 0 0 0,0 1 0 0 0,0-1 0 0 0,0 1-1 0 0,0-1 1 0 0,0 1 0 0 0,-1 0 0 0 0,1-1-1 0 0,0 1 1 0 0,0-1 0 0 0,-1 1 0 0 0,1 0 0 0 0,0-1-1 0 0,-1 1 1 0 0,1 0 0 0 0,0-1 0 0 0,-1 1 0 0 0,1 0-1 0 0,-1-1 1 0 0,1 1 8 0 0,0-1 0 0 0,0 1-1 0 0,0-1 1 0 0,-1 1 0 0 0,1 0 0 0 0,0-1-1 0 0,0 1 1 0 0,0-1 0 0 0,0 1 0 0 0,0-1-1 0 0,0 1 1 0 0,0 0 0 0 0,0-1 0 0 0,0 1-1 0 0,1-1 1 0 0,-1 1 0 0 0,0 0 0 0 0,0-1 0 0 0,0 1-1 0 0,0-1 1 0 0,0 1 0 0 0,1 0 0 0 0,-1-1-1 0 0,0 1 1 0 0,0 0 0 0 0,1-1 0 0 0,0 0 29 0 0,-1 0 0 0 0,0 1 0 0 0,1-1 0 0 0,-1 0-1 0 0,1 0 1 0 0,-1 0 0 0 0,0 0 0 0 0,0 0 0 0 0,1 0 0 0 0,-1 0 0 0 0,0-1 0 0 0,0-2 105 0 0,0 0-1 0 0,0-1 0 0 0,0 1 0 0 0,1 0 0 0 0,0 0 0 0 0,0 0 1 0 0,0 0-1 0 0,0 1 0 0 0,0-1 0 0 0,1 0 0 0 0,0 0 1 0 0,2-4-1 0 0,-1 3-136 0 0,0 0 1 0 0,-1-1 0 0 0,0 0 0 0 0,2-6-1 0 0,-4 11-42 0 0,1-1 0 0 0,0 0-1 0 0,0 0 1 0 0,0 1 0 0 0,0-1 0 0 0,0 0-1 0 0,0 1 1 0 0,0-1 0 0 0,0 1-1 0 0,1 0 1 0 0,-1-1 0 0 0,1 1 0 0 0,-1 0-1 0 0,1 0 1 0 0,-1 0 0 0 0,1 0-1 0 0,0 0 1 0 0,2-1 0 0 0,-1 1-3 0 0,1-1-1 0 0,0 1 1 0 0,0 0 0 0 0,-1 0-1 0 0,1 0 1 0 0,0 0 0 0 0,0 1-1 0 0,0-1 1 0 0,0 1 0 0 0,6 1-1 0 0,-8-1 32 0 0,-1 0-1 0 0,1 1 1 0 0,0-1-1 0 0,-1 0 1 0 0,1 1-1 0 0,-1 0 1 0 0,1-1-1 0 0,-1 1 0 0 0,0 0 1 0 0,1 0-1 0 0,-1 0 1 0 0,0-1-1 0 0,1 1 1 0 0,-1 1-1 0 0,0-1 1 0 0,0 0-1 0 0,0 0 1 0 0,0 0-1 0 0,1 3 0 0 0,0-1 61 0 0,-1 0-1 0 0,1 0 0 0 0,-1 0 0 0 0,0 0 0 0 0,0 1 0 0 0,0-1 0 0 0,-1 0 0 0 0,1 7 0 0 0,1 5 199 0 0,-1-8-118 0 0,-1 0 0 0 0,0 0 0 0 0,0 0 0 0 0,0 0 0 0 0,0 0 0 0 0,-4 11 0 0 0,4-16-126 0 0,0 1 1 0 0,-1-1 0 0 0,1 0-1 0 0,0 1 1 0 0,0-1 0 0 0,0 0-1 0 0,1 4 1 0 0,-1 9 105 0 0,4-3-47 0 0,-4-11-138 0 0,1 0-1 0 0,-1 0 0 0 0,1 0 0 0 0,-1 0 0 0 0,1 0 1 0 0,-1 0-1 0 0,0 0 0 0 0,1 1 0 0 0,-1-1 0 0 0,0 0 1 0 0,0 0-1 0 0,0 0 0 0 0,0 1 0 0 0,0-1 1 0 0,0 0-1 0 0,-1 0 0 0 0,1 2 0 0 0,2 1-895 0 0,-2-4 871 0 0,0 1 0 0 0,0-1-1 0 0,0 0 1 0 0,0 0-1 0 0,1 0 1 0 0,-1 0-1 0 0,0 0 1 0 0,0 1-1 0 0,0-1 1 0 0,0 0-1 0 0,0 0 1 0 0,0 0-1 0 0,1 0 1 0 0,-1 1-1 0 0,0-1 1 0 0,0 0 0 0 0,0 0-1 0 0,0 0 1 0 0,0 1-1 0 0,0-1 1 0 0,0 0-1 0 0,0 0 1 0 0,0 0-1 0 0,0 1 1 0 0,0-1-1 0 0,0 0 1 0 0,0 0-1 0 0,0 0 1 0 0,0 1-1 0 0,0-1 1 0 0,0 0 0 0 0,0 0-1 0 0,0 0 1 0 0,-1 0-1 0 0,1 1 1 0 0,0-1-1 0 0,0 0 1 0 0,0 0-1 0 0,0 0 1 0 0,0 1-1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17:52.446"/>
    </inkml:context>
    <inkml:brush xml:id="br0">
      <inkml:brushProperty name="width" value="0.05" units="cm"/>
      <inkml:brushProperty name="height" value="0.05" units="cm"/>
    </inkml:brush>
  </inkml:definitions>
  <inkml:trace contextRef="#ctx0" brushRef="#br0">42 51 16096 0 0,'0'1'116'0'0,"0"1"1"0"0,0-1-1 0 0,0 1 1 0 0,0-1-1 0 0,0 1 1 0 0,1-1-1 0 0,-1 1 1 0 0,0-1-1 0 0,1 0 1 0 0,-1 1 0 0 0,1-1-1 0 0,0 0 1 0 0,-1 1-1 0 0,1-1 1 0 0,0 0-1 0 0,0 0 1 0 0,0 1-1 0 0,0-1 1 0 0,0 0-1 0 0,0 0 1 0 0,0 0 0 0 0,0 0-1 0 0,0-1 1 0 0,1 1-1 0 0,-1 0 1 0 0,0 0-1 0 0,1-1 1 0 0,2 2-1 0 0,-2-1 70 0 0,0 0 1 0 0,1 0-1 0 0,-1 0 0 0 0,1 0 0 0 0,-1 0 0 0 0,1-1 0 0 0,-1 1 0 0 0,1-1 0 0 0,-1 0 0 0 0,1 0 0 0 0,0 0 0 0 0,-1 0 0 0 0,1 0 0 0 0,0 0 0 0 0,-1-1 1 0 0,1 1-1 0 0,-1-1 0 0 0,1 0 0 0 0,-1 0 0 0 0,1 0 0 0 0,-1 0 0 0 0,0 0 0 0 0,1 0 0 0 0,-1-1 0 0 0,0 1 0 0 0,3-3 0 0 0,8-6 527 0 0,-8 6-589 0 0,0 0-1 0 0,0 0 0 0 0,7-8 0 0 0,-11 11-115 0 0,0 0-1 0 0,0 0 1 0 0,0 0-1 0 0,-1-1 1 0 0,1 1-1 0 0,0 0 1 0 0,-1-1-1 0 0,1 1 1 0 0,0-1-1 0 0,-1 1 1 0 0,0 0-1 0 0,1-1 1 0 0,-1 1 0 0 0,0-1-1 0 0,0 1 1 0 0,0-1-1 0 0,0 1 1 0 0,0-1-1 0 0,0 1 1 0 0,-1-3-1 0 0,1 3-14 0 0,0 1 0 0 0,-1-1 0 0 0,1 0 0 0 0,-1 0 0 0 0,1 0 0 0 0,-1 1 0 0 0,1-1-1 0 0,-1 0 1 0 0,0 1 0 0 0,1-1 0 0 0,-1 1 0 0 0,0-1 0 0 0,0 0 0 0 0,1 1 0 0 0,-1 0 0 0 0,0-1 0 0 0,0 1-1 0 0,0-1 1 0 0,1 1 0 0 0,-1 0 0 0 0,0 0 0 0 0,0-1 0 0 0,0 1 0 0 0,0 0 0 0 0,0 0 0 0 0,0 0 0 0 0,0 0-1 0 0,-1 0 1 0 0,0 0-58 0 0,-1 0-1 0 0,1 0 0 0 0,0 1 0 0 0,-1-1 0 0 0,1 1 0 0 0,-1-1 1 0 0,1 1-1 0 0,0 0 0 0 0,-4 1 0 0 0,-6 5-34 0 0,0 1 0 0 0,1 0 1 0 0,-1 1-1 0 0,2 0 0 0 0,-1 1 0 0 0,1 0 0 0 0,1 1 0 0 0,0 0 0 0 0,1 0 0 0 0,0 1 1 0 0,-8 15-1 0 0,15-26 200 0 0,0 1 0 0 0,0 0 0 0 0,1 0 1 0 0,-1 0-1 0 0,1 0 0 0 0,-1 0 0 0 0,1 0 1 0 0,0 0-1 0 0,0 0 0 0 0,0 0 1 0 0,0 0-1 0 0,0 1 0 0 0,0-1 0 0 0,0 0 1 0 0,1 0-1 0 0,-1 0 0 0 0,1 0 0 0 0,0 0 1 0 0,-1-1-1 0 0,1 1 0 0 0,0 0 0 0 0,0 0 1 0 0,0 0-1 0 0,3 2 0 0 0,-2-1-6 0 0,0 0 0 0 0,1-1 0 0 0,-1 1 0 0 0,1-1 0 0 0,0 0 0 0 0,0 0 0 0 0,0 0 0 0 0,0 0 0 0 0,0 0 0 0 0,0-1 0 0 0,0 1 0 0 0,1-1 0 0 0,4 1 0 0 0,-5-1-52 0 0,0-1 0 0 0,0 0-1 0 0,0 0 1 0 0,0 0 0 0 0,1 0-1 0 0,-1-1 1 0 0,0 1 0 0 0,6-3 0 0 0,-6 3-99 0 0,0-1-1 0 0,0 0 1 0 0,1 1 0 0 0,-1-1 0 0 0,1 1 0 0 0,-1 0 0 0 0,6 0 0 0 0,4 2-1825 0 0,0-2 0 0 0,-1 0 1 0 0,1-1-1 0 0,17-2 0 0 0,-13 1 755 0 0,20-3-1983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17:52.793"/>
    </inkml:context>
    <inkml:brush xml:id="br0">
      <inkml:brushProperty name="width" value="0.05" units="cm"/>
      <inkml:brushProperty name="height" value="0.05" units="cm"/>
    </inkml:brush>
  </inkml:definitions>
  <inkml:trace contextRef="#ctx0" brushRef="#br0">181 1 6448 0 0,'0'0'498'0'0,"-13"0"687"0"0,5 0 4061 0 0,4 0-3953 0 0,0-1 1 0 0,1 1-1 0 0,-1 0 0 0 0,1 0 1 0 0,-1 0-1 0 0,0 1 0 0 0,-6 1 1 0 0,5-1-796 0 0,0 1 0 0 0,0 0 0 0 0,0 0 0 0 0,-8 5 0 0 0,1 2-433 0 0,0 0 0 0 0,-21 20 0 0 0,8-9 360 0 0,24-20-411 0 0,1 1 0 0 0,-1-1 0 0 0,1 1 0 0 0,-1 0 0 0 0,1 0 0 0 0,-1-1 0 0 0,1 1 0 0 0,0 0 0 0 0,-1 0 0 0 0,1 0 0 0 0,0 0 0 0 0,-1-1 0 0 0,1 1 0 0 0,0 0 0 0 0,0 0 0 0 0,0 0 0 0 0,0 0 0 0 0,0 1 0 0 0,0 0 25 0 0,-1 6 27 0 0,0-6-36 0 0,1 0-1 0 0,0 0 0 0 0,0 0 0 0 0,-1 1 1 0 0,1-1-1 0 0,1 0 0 0 0,-1 0 1 0 0,0 1-1 0 0,0-1 0 0 0,1 0 0 0 0,-1 0 1 0 0,1 0-1 0 0,1 3 0 0 0,0-2 0 0 0,-1 0-1 0 0,1 1 1 0 0,1-1 0 0 0,-1 0-1 0 0,0 0 1 0 0,1 0-1 0 0,0 0 1 0 0,-1-1 0 0 0,1 1-1 0 0,0-1 1 0 0,0 1 0 0 0,1-1-1 0 0,-1 0 1 0 0,0-1-1 0 0,1 1 1 0 0,-1 0 0 0 0,1-1-1 0 0,0 0 1 0 0,-1 0 0 0 0,1 0-1 0 0,0 0 1 0 0,7 0-1 0 0,-4-1 10 0 0,0 0 0 0 0,-1 0 0 0 0,1-1 0 0 0,-1 0 0 0 0,1-1 0 0 0,-1 1 0 0 0,1-1-1 0 0,-1 0 1 0 0,0-1 0 0 0,0 0 0 0 0,0 0 0 0 0,10-7 0 0 0,2-1-497 0 0,-8 4-209 0 0,1 0 1 0 0,-1-1-1 0 0,15-14 1 0 0,0-3-2304 0 0,-12 9 1320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17:53.144"/>
    </inkml:context>
    <inkml:brush xml:id="br0">
      <inkml:brushProperty name="width" value="0.05" units="cm"/>
      <inkml:brushProperty name="height" value="0.05" units="cm"/>
    </inkml:brush>
  </inkml:definitions>
  <inkml:trace contextRef="#ctx0" brushRef="#br0">6 0 9584 0 0,'0'5'868'0'0,"-6"71"2182"0"0,12 174 8230 0 0,-3-224-10474 0 0,1 8-245 0 0,-6-12-7733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17:53.496"/>
    </inkml:context>
    <inkml:brush xml:id="br0">
      <inkml:brushProperty name="width" value="0.05" units="cm"/>
      <inkml:brushProperty name="height" value="0.05" units="cm"/>
    </inkml:brush>
  </inkml:definitions>
  <inkml:trace contextRef="#ctx0" brushRef="#br0">1 45 6912 0 0,'7'-4'324'0'0,"0"1"1"0"0,0-1-1 0 0,1 2 1 0 0,0-1-1 0 0,-1 1 0 0 0,11-1 1 0 0,-15 2 237 0 0,24-4 4735 0 0,33-2 0 0 0,28 7-3663 0 0,-74 1-2544 0 0</inkml:trace>
  <inkml:trace contextRef="#ctx0" brushRef="#br0" timeOffset="0.99">547 1 6912 0 0,'-13'2'736'0'0,"3"-1"708"0"0,1 0 1 0 0,-1 1 0 0 0,1 0-1 0 0,0 1 1 0 0,-1 0 0 0 0,1 0-1 0 0,1 1 1 0 0,-1 0-1 0 0,-14 9 1 0 0,17-9-1261 0 0,-1 0-1 0 0,1 0 1 0 0,0 1-1 0 0,0-1 1 0 0,0 1-1 0 0,1 1 1 0 0,-1-1-1 0 0,1 1 1 0 0,1 0-1 0 0,-1 0 1 0 0,1 1-1 0 0,0-1 1 0 0,-5 13-1 0 0,7-14-90 0 0,0-1 144 0 0,1 0-1 0 0,0 0 1 0 0,-1 0 0 0 0,2 0 0 0 0,-2 7 0 0 0,2-8-127 0 0,0-1-1 0 0,1 0 1 0 0,-1 0 0 0 0,1 1 0 0 0,-1-1 0 0 0,1 0-1 0 0,0 0 1 0 0,0 0 0 0 0,0 0 0 0 0,0 0-1 0 0,0 0 1 0 0,1 0 0 0 0,1 2 0 0 0,-1-2-83 0 0,0 1 0 0 0,0-1 1 0 0,1 0-1 0 0,-1 1 0 0 0,1-1 0 0 0,0 0 0 0 0,0-1 1 0 0,-1 1-1 0 0,1 0 0 0 0,0-1 0 0 0,0 0 1 0 0,1 1-1 0 0,-1-1 0 0 0,0 0 0 0 0,0-1 1 0 0,0 1-1 0 0,1-1 0 0 0,3 1 0 0 0,-2-1-51 0 0,0 0 0 0 0,0 0 0 0 0,0-1 0 0 0,0 1 0 0 0,0-1 0 0 0,0 0 0 0 0,0-1 0 0 0,0 1 0 0 0,-1-1 0 0 0,1 0 0 0 0,7-4 0 0 0,18-10-314 0 0,-23 13 313 0 0,0 0 1 0 0,-1 0-1 0 0,9-7 0 0 0,-12 8 31 0 0,-1 1-1 0 0,0-1 0 0 0,0-1 0 0 0,0 1 1 0 0,0 0-1 0 0,0 0 0 0 0,-1-1 1 0 0,1 1-1 0 0,-1-1 0 0 0,1 0 1 0 0,-1 1-1 0 0,1-5 0 0 0,0 3-5 0 0,-1-1 0 0 0,0 0 0 0 0,0 0 0 0 0,-1 0 0 0 0,1 0 0 0 0,-1 0 0 0 0,0 0 0 0 0,-1-5 0 0 0,1 7 0 0 0,0 0 0 0 0,-1 0 0 0 0,0 1 0 0 0,0-1 0 0 0,0 0 0 0 0,0 0 0 0 0,0 1 0 0 0,0-1 0 0 0,-1 1 0 0 0,1-1 0 0 0,-1 1 0 0 0,0 0 0 0 0,0-1 0 0 0,-3-2 0 0 0,4 4 12 0 0,0 1-1 0 0,0-1 1 0 0,0 1-1 0 0,0 0 1 0 0,0 0-1 0 0,0 0 1 0 0,1-1-1 0 0,-1 1 1 0 0,0 0 0 0 0,0 0-1 0 0,0 0 1 0 0,-2 1-1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2:54:52.525"/>
    </inkml:context>
    <inkml:brush xml:id="br0">
      <inkml:brushProperty name="width" value="0.05" units="cm"/>
      <inkml:brushProperty name="height" value="0.05" units="cm"/>
      <inkml:brushProperty name="color" value="#FFFFFF"/>
    </inkml:brush>
  </inkml:definitions>
  <inkml:trace contextRef="#ctx0" brushRef="#br0">134 0 5984 0 0,'0'0'464'0'0,"-4"2"2803"0"0,-6 1 3531 0 0,6 1-5622 0 0,0-1 0 0 0,-1 0 0 0 0,2 1 0 0 0,-1-1 0 0 0,-5 7 0 0 0,5-4-1226 0 0,-6 6 50 0 0,1 1 0 0 0,1 0 0 0 0,0 0 0 0 0,-6 16 0 0 0,0-4 0 0 0,11-17 79 0 0,-1 1-1 0 0,0-1 1 0 0,2 1-1 0 0,-1-1 1 0 0,0 1-1 0 0,2 0 0 0 0,0 0 1 0 0,0 0-1 0 0,0 0 1 0 0,1 0-1 0 0,0 0 1 0 0,2 9-1 0 0,-2-13-44 0 0,1-2 0 0 0,0 2 0 0 0,-1-2 0 0 0,1 1 0 0 0,1 0 0 0 0,-1-1 0 0 0,1 1 0 0 0,0-1 0 0 0,-1 1 0 0 0,1-1 0 0 0,1 1 0 0 0,0-1 0 0 0,-2 0 0 0 0,2 0 0 0 0,0 0 0 0 0,0-1 0 0 0,0 1 0 0 0,0 0 0 0 0,0-1 0 0 0,1 0 0 0 0,-2 0 0 0 0,2 1 0 0 0,-1-2 0 0 0,1 0 0 0 0,1 1 0 0 0,-2-1 0 0 0,1 1 0 0 0,-1-1 0 0 0,6 0 0 0 0,-7-1-34 0 0,18 3 0 0 0,29 1 0 0 0,-43-4 0 0 0,-1 0 0 0 0,1-1 0 0 0,0 1 0 0 0,-1-1 0 0 0,0-1 0 0 0,1 1 0 0 0,-1-1 0 0 0,0 1 0 0 0,0-1 0 0 0,8-4 0 0 0,-10 4 70 0 0,0-1 1 0 0,0 1-1 0 0,0-1 0 0 0,0 0 0 0 0,-1 0 0 0 0,0 1 1 0 0,1-2-1 0 0,-1 2 0 0 0,0-2 0 0 0,0 0 1 0 0,0 2-1 0 0,0-2 0 0 0,0-5 0 0 0,-1 6-19 0 0,0 0 0 0 0,0 0 0 0 0,0 1-1 0 0,-1-1 1 0 0,1 0 0 0 0,-1 1 0 0 0,0-2-1 0 0,0 1 1 0 0,0 1 0 0 0,-1-1 0 0 0,1 0 0 0 0,-1 1-1 0 0,1-2 1 0 0,-1 1 0 0 0,0 1 0 0 0,-1-1 0 0 0,1 0-1 0 0,-2-3 1 0 0,2 5-49 0 0,0-1 0 0 0,-1 1 0 0 0,1 0 0 0 0,0 0 0 0 0,-1-1 0 0 0,1 1 0 0 0,-1 0 0 0 0,0 0 1 0 0,1 0-1 0 0,-1 0 0 0 0,0 1 0 0 0,0-1 0 0 0,0 1 0 0 0,1-1 0 0 0,-1 1 0 0 0,0-1 0 0 0,0 1 0 0 0,1 0 0 0 0,-2 0 0 0 0,1 0 0 0 0,0 0 0 0 0,1 0 0 0 0,-5 1 0 0 0,0 0 9 0 0,-1 0 0 0 0,0 1 1 0 0,0 0-1 0 0,0 0 0 0 0,-6 4 0 0 0,8-4-33 0 0,3 1-1 0 0,-2-2 0 0 0,1 2 1 0 0,-1 0-1 0 0,1-1 1 0 0,1 1-1 0 0,-2 1 1 0 0,1-2-1 0 0,1 2 1 0 0,0-1-1 0 0,-1 0 0 0 0,-1 5 1 0 0,-1 1-219 0 0,1 1-1 0 0,0 0 1 0 0,-4 17 0 0 0,5-18-1189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2:54:52.489"/>
    </inkml:context>
    <inkml:brush xml:id="br0">
      <inkml:brushProperty name="width" value="0.05" units="cm"/>
      <inkml:brushProperty name="height" value="0.05" units="cm"/>
      <inkml:brushProperty name="color" value="#FFFFFF"/>
    </inkml:brush>
  </inkml:definitions>
  <inkml:trace contextRef="#ctx0" brushRef="#br0">149 30 7312 0 0,'20'-4'660'0'0,"-20"4"-582"0"0,0 0 1 0 0,1 0-1 0 0,-1 0 1 0 0,0 0-1 0 0,0 0 0 0 0,0 0 1 0 0,0 0-1 0 0,0 0 1 0 0,0 0-1 0 0,0 0 1 0 0,0 0-1 0 0,0 0 0 0 0,0 0 1 0 0,1 0-1 0 0,-1-1 1 0 0,0 1-1 0 0,0 0 1 0 0,0 0-1 0 0,0 0 1 0 0,0 0-1 0 0,0 0 0 0 0,1 0 1 0 0,-1-1-1 0 0,0 1 1 0 0,0 0-1 0 0,0 0 1 0 0,0 0-1 0 0,0 0 0 0 0,0 0 1 0 0,0-1-1 0 0,0 1 1 0 0,0 0-1 0 0,0 0 1 0 0,0 0-1 0 0,0 0 1 0 0,0-1-1 0 0,0 1 0 0 0,0 0 1 0 0,0 0-1 0 0,0 0 1 0 0,0 0-1 0 0,0 0 1 0 0,0 0-1 0 0,0 0 0 0 0,0 0 1 0 0,0 0-1 0 0,0 0 1 0 0,0-1-1 0 0,0 1 1 0 0,0 0-1 0 0,0 0 1 0 0,0 0-1 0 0,-1 0 0 0 0,1 0 1 0 0,0-1-1 0 0,0 1 1 0 0,0 0-1 0 0,0 0 1 0 0,0 0-1 0 0,0 0 0 0 0,-1 0 1 0 0,1 0-1 0 0,-6-6 3503 0 0,4 4-3372 0 0,0 1-1 0 0,-1-1 1 0 0,0 0-1 0 0,1 1 1 0 0,-1 0-1 0 0,0 1 1 0 0,0-1 0 0 0,0 0-1 0 0,0 0 1 0 0,1 0-1 0 0,-2 1 1 0 0,1 0-1 0 0,1 0 1 0 0,-2 0-1 0 0,2 0 1 0 0,-1 0-1 0 0,-1 0 1 0 0,2 1 0 0 0,-1 0-1 0 0,-6 1 1 0 0,1 1 332 0 0,0 0 0 0 0,0 0 1 0 0,1 1-1 0 0,-1 0 1 0 0,1 1-1 0 0,-8 5 0 0 0,11-7-520 0 0,0 0-1 0 0,0 1 1 0 0,0-1-1 0 0,2 1 0 0 0,-2-1 1 0 0,1 1-1 0 0,-5 8 1 0 0,8-11-13 0 0,0 1 0 0 0,-1-1 0 0 0,0 0 0 0 0,1 1 1 0 0,-1-1-1 0 0,1 0 0 0 0,0 0 0 0 0,-1 1 1 0 0,1-1-1 0 0,0 1 0 0 0,0-1 0 0 0,0 0 0 0 0,0 1 1 0 0,0-1-1 0 0,0 1 0 0 0,1-1 0 0 0,-1 1 1 0 0,0-2-1 0 0,1 2 0 0 0,-1-1 0 0 0,1 1 0 0 0,0-1 1 0 0,-1 0-1 0 0,0 0 0 0 0,1 0 0 0 0,0 0 1 0 0,0 0-1 0 0,0 1 0 0 0,0-1 0 0 0,0 0 0 0 0,0 0 1 0 0,1 0-1 0 0,3 3 17 0 0,0-1-1 0 0,0-1 1 0 0,0 1 0 0 0,-1 0-1 0 0,2-1 1 0 0,-1-1 0 0 0,0 1-1 0 0,1-1 1 0 0,-1 1 0 0 0,1-1-1 0 0,-1-1 1 0 0,8 1 0 0 0,-2-1 10 0 0,1 0 0 0 0,-2-1 1 0 0,2-1-1 0 0,-1 0 1 0 0,13-4-1 0 0,-19 4-514 0 0,-1 0-1 0 0,2 0 0 0 0,6-5 1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17:53.844"/>
    </inkml:context>
    <inkml:brush xml:id="br0">
      <inkml:brushProperty name="width" value="0.05" units="cm"/>
      <inkml:brushProperty name="height" value="0.05" units="cm"/>
    </inkml:brush>
  </inkml:definitions>
  <inkml:trace contextRef="#ctx0" brushRef="#br0">29 182 19375 0 0,'0'0'1944'0'0,"1"-4"-1760"0"0,-3-4 1227 0 0,-6-2-502 0 0,5 7-403 0 0,0 0-136 0 0,1 0 0 0 0,0-1 0 0 0,1 1 1 0 0,-1-1-1 0 0,1 1 0 0 0,-2-7 1 0 0,2 6-170 0 0,0 0 1 0 0,1 0-1 0 0,-1 0 1 0 0,1 1-1 0 0,0-1 1 0 0,1 0-1 0 0,-1 0 1 0 0,0 0 0 0 0,1 1-1 0 0,2-7 1 0 0,-2 6-173 0 0,1 0 0 0 0,-1 0 0 0 0,1 1 1 0 0,1-1-1 0 0,-1 0 0 0 0,0 1 0 0 0,1-1 0 0 0,0 1 0 0 0,-1 0 1 0 0,1 0-1 0 0,1 0 0 0 0,-1 0 0 0 0,0 1 0 0 0,1-1 1 0 0,-1 1-1 0 0,1 0 0 0 0,6-3 0 0 0,-1 1-86 0 0,-1 1-1 0 0,1 0 1 0 0,0 0 0 0 0,0 1-1 0 0,0 0 1 0 0,17 0 0 0 0,-19 3-491 0 0,0 0-2832 0 0,0-3 2541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18:01.979"/>
    </inkml:context>
    <inkml:brush xml:id="br0">
      <inkml:brushProperty name="width" value="0.05" units="cm"/>
      <inkml:brushProperty name="height" value="0.05" units="cm"/>
    </inkml:brush>
  </inkml:definitions>
  <inkml:trace contextRef="#ctx0" brushRef="#br0">142 1 4608 0 0,'-2'1'6698'0'0,"-8"3"-3490"0"0,6-1-2523 0 0,0 0-1 0 0,0 0 0 0 0,1 0 0 0 0,-1 1 1 0 0,1-1-1 0 0,0 1 0 0 0,0 0 1 0 0,0 0-1 0 0,0 0 0 0 0,1 0 1 0 0,-4 8-1 0 0,-14 29 1565 0 0,5 2-1703 0 0,4-19-488 0 0,1-1 1 0 0,2 2 0 0 0,0-1 0 0 0,-5 32 0 0 0,12-47-39 0 0,0 0 1 0 0,1 0-1 0 0,1 18 0 0 0,0 1-21 0 0,0-23-33 0 0,-1 1 0 0 0,1-1 1 0 0,0 0-1 0 0,1 1 0 0 0,-1-1 0 0 0,1 0 0 0 0,0 0 0 0 0,0 0 0 0 0,0 0 0 0 0,1-1 0 0 0,0 1 0 0 0,0 0 0 0 0,7 7 1 0 0,-3-2-780 0 0,-7-9 711 0 0,0 0 0 0 0,1-1 0 0 0,-1 1 0 0 0,1 0 0 0 0,-1-1 0 0 0,0 1 0 0 0,1-1 0 0 0,-1 1 1 0 0,1-1-1 0 0,-1 1 0 0 0,1 0 0 0 0,0-1 0 0 0,-1 0 0 0 0,1 1 0 0 0,0-1 0 0 0,-1 1 0 0 0,1-1 0 0 0,0 0 1 0 0,-1 1-1 0 0,1-1 0 0 0,0 0 0 0 0,-1 0 0 0 0,2 1 0 0 0,13 2-1549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18:02.380"/>
    </inkml:context>
    <inkml:brush xml:id="br0">
      <inkml:brushProperty name="width" value="0.05" units="cm"/>
      <inkml:brushProperty name="height" value="0.05" units="cm"/>
    </inkml:brush>
  </inkml:definitions>
  <inkml:trace contextRef="#ctx0" brushRef="#br0">19 0 6448 0 0,'-1'3'431'0'0,"0"-1"0"0"0,0 0 0 0 0,0 0 1 0 0,0 0-1 0 0,1 0 0 0 0,-1 1 0 0 0,1-1 0 0 0,-1 0 1 0 0,1 1-1 0 0,0-1 0 0 0,0 0 0 0 0,0 1 0 0 0,0 1 0 0 0,0 2 532 0 0,0-1-1 0 0,-1 0 1 0 0,-1 10-1 0 0,0-5-465 0 0,0-1 0 0 0,1 1 0 0 0,1-1 0 0 0,-1 1 0 0 0,2 0 0 0 0,2 18 0 0 0,-1-11-135 0 0,-1-5-120 0 0,0-6-87 0 0,-1 0 0 0 0,1 0 0 0 0,-1 0-1 0 0,-1 10 1 0 0,-8 62-56 0 0,9-77-86 0 0,0 1-269 0 0,-1 1 0 0 0,1-1-1 0 0,0 1 1 0 0,-1-1 0 0 0,1 1-1 0 0,1-1 1 0 0,-1 5 0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18:02.713"/>
    </inkml:context>
    <inkml:brush xml:id="br0">
      <inkml:brushProperty name="width" value="0.05" units="cm"/>
      <inkml:brushProperty name="height" value="0.05" units="cm"/>
    </inkml:brush>
  </inkml:definitions>
  <inkml:trace contextRef="#ctx0" brushRef="#br0">1 61 10800 0 0,'0'0'978'0'0,"15"-13"3604"0"0,-7 9-3955 0 0,0 0 1 0 0,0 1 0 0 0,0 0 0 0 0,14-3 0 0 0,-1 0 72 0 0,-11 4-297 0 0,1 0 0 0 0,-1 0 0 0 0,1 1 0 0 0,14 1 0 0 0,7-2 741 0 0,-23 2-1169 0 0,-6 0-74 0 0,1 0 1 0 0,-1-1-1 0 0,0 1 0 0 0,1-1 1 0 0,-1 0-1 0 0,0 1 0 0 0,0-1 0 0 0,4-2 1 0 0,2-3-1036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18:03.079"/>
    </inkml:context>
    <inkml:brush xml:id="br0">
      <inkml:brushProperty name="width" value="0.05" units="cm"/>
      <inkml:brushProperty name="height" value="0.05" units="cm"/>
    </inkml:brush>
  </inkml:definitions>
  <inkml:trace contextRef="#ctx0" brushRef="#br0">1 20 13824 0 0,'6'-2'1056'0'0,"3"0"-503"0"0,1 0 1 0 0,0 1-1 0 0,0 0 1 0 0,10 1-1 0 0,36 0 3049 0 0,-41-1-3930 0 0,25-6 1 0 0,-29 4-180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18:03.467"/>
    </inkml:context>
    <inkml:brush xml:id="br0">
      <inkml:brushProperty name="width" value="0.05" units="cm"/>
      <inkml:brushProperty name="height" value="0.05" units="cm"/>
    </inkml:brush>
  </inkml:definitions>
  <inkml:trace contextRef="#ctx0" brushRef="#br0">28 1 11744 0 0,'3'8'1068'0'0,"-2"-6"-915"0"0,1 0 1 0 0,-1 1 0 0 0,1-1-1 0 0,0 0 1 0 0,0 0 0 0 0,0 0-1 0 0,0 0 1 0 0,0 0 0 0 0,0 0 0 0 0,1 0-1 0 0,-1-1 1 0 0,6 3 0 0 0,-6-3 125 0 0,0 0 0 0 0,1 1 1 0 0,-1-1-1 0 0,0 0 1 0 0,0 1-1 0 0,1-1 0 0 0,-2 1 1 0 0,1 0-1 0 0,0 0 1 0 0,0 0-1 0 0,0 0 0 0 0,-1 0 1 0 0,1 0-1 0 0,-1 0 0 0 0,0 1 1 0 0,1-1-1 0 0,-1 0 1 0 0,1 5-1 0 0,6 30 1338 0 0,-5-26-1167 0 0,0-1 0 0 0,-1 1 1 0 0,0 0-1 0 0,-1 0 0 0 0,0 0 1 0 0,-2 18-1 0 0,-2-2 364 0 0,3-14-569 0 0,-2 1-1 0 0,0-1 0 0 0,0 0 0 0 0,-1 0 0 0 0,0 0 1 0 0,-2-1-1 0 0,-10 24 0 0 0,1-11 36 0 0,-1 2-507 0 0,-24 32 1 0 0,26-45-465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1:14.467"/>
    </inkml:context>
    <inkml:brush xml:id="br0">
      <inkml:brushProperty name="width" value="0.05" units="cm"/>
      <inkml:brushProperty name="height" value="0.05" units="cm"/>
    </inkml:brush>
  </inkml:definitions>
  <inkml:trace contextRef="#ctx0" brushRef="#br0">236 76 4608 0 0,'0'0'8'0'0,"0"0"-1"0"0,1 0 1 0 0,-1 0 0 0 0,0 0 0 0 0,1-1-1 0 0,-1 1 1 0 0,0 0 0 0 0,0 0-1 0 0,1-1 1 0 0,-1 1 0 0 0,0 0 0 0 0,1 0-1 0 0,-1-1 1 0 0,0 1 0 0 0,0 0 0 0 0,0-1-1 0 0,1 1 1 0 0,-1 0 0 0 0,0-1 0 0 0,0 1-1 0 0,0 0 1 0 0,0-1 0 0 0,0 1 0 0 0,0 0-1 0 0,0-1 1 0 0,0 1 0 0 0,0-1-1 0 0,0 1 1 0 0,0 0 0 0 0,0-1 0 0 0,0 1-1 0 0,0 0 1 0 0,0-1 0 0 0,0 1 0 0 0,0-1-1 0 0,0 1 1 0 0,0 0 0 0 0,-1-1 0 0 0,1 1-1 0 0,0-1 144 0 0,-1 0 0 0 0,1 1 0 0 0,0-1 0 0 0,0 1 0 0 0,0-1 0 0 0,0 1 0 0 0,-1-1 0 0 0,1 0 0 0 0,0 1 0 0 0,0-1-1 0 0,0 1 1 0 0,0-1 0 0 0,0 1 0 0 0,0-1 0 0 0,1 0 0 0 0,-1 1 0 0 0,0-1 0 0 0,0 1 0 0 0,3-9 6749 0 0,1-1-2348 0 0,-4 10-4449 0 0,0 0 0 0 0,1-1 0 0 0,-1 1 0 0 0,0 0 0 0 0,1-1 0 0 0,-1 1 0 0 0,0 0 0 0 0,0-1 0 0 0,1 1 0 0 0,-1-1 0 0 0,0 1 0 0 0,0 0 0 0 0,1-1 0 0 0,-1 1 0 0 0,0-1 0 0 0,0 1 0 0 0,0-1 0 0 0,0 1 0 0 0,0-1 0 0 0,0 1 0 0 0,0-1 0 0 0,0 1 0 0 0,0-1 0 0 0,0 1 0 0 0,0-1 0 0 0,0 1 0 0 0,0 0 0 0 0,0-1 0 0 0,0 1 0 0 0,-1-1 0 0 0,1 1 0 0 0,0-1 0 0 0,0 1 0 0 0,0 0 0 0 0,-1-1 0 0 0,0 0 0 0 0,-16-9 486 0 0,4 4 21 0 0,12 6-556 0 0,-1-1-1 0 0,0 1 0 0 0,0 0 0 0 0,0-1 1 0 0,0 1-1 0 0,0 0 0 0 0,0 1 1 0 0,0-1-1 0 0,0 0 0 0 0,0 0 1 0 0,0 1-1 0 0,0-1 0 0 0,0 1 0 0 0,0 0 1 0 0,-1 0-1 0 0,-13 3 213 0 0,11-3-250 0 0,1 0-1 0 0,-1 0 1 0 0,1 1 0 0 0,-1-1 0 0 0,1 1 0 0 0,0 0 0 0 0,-1 0-1 0 0,1 0 1 0 0,-7 6 0 0 0,-2 2 41 0 0,-16 18 1 0 0,27-26-58 0 0,-3 3 0 0 0,0 1 0 0 0,1 0 0 0 0,-7 12 0 0 0,-9 11 0 0 0,17-24-5 0 0,-1 1 0 0 0,1-1 0 0 0,0 0 0 0 0,0 1 0 0 0,0 0-1 0 0,-3 10 1 0 0,5-14 3 0 0,1 1 0 0 0,-1-1 1 0 0,0 1-1 0 0,1-1 0 0 0,-1 1 0 0 0,1 0 0 0 0,0-1 0 0 0,0 1 0 0 0,0 0 0 0 0,0-1 0 0 0,1 1 0 0 0,-1 0 1 0 0,1-1-1 0 0,-1 1 0 0 0,1-1 0 0 0,0 1 0 0 0,0-1 0 0 0,2 5 0 0 0,1-4-6 0 0,0 1-1 0 0,0-1 1 0 0,0 0 0 0 0,0 0-1 0 0,1 0 1 0 0,-1-1-1 0 0,10 4 1 0 0,0 1-5 0 0,-12-5 13 0 0,1-1 0 0 0,0 0 0 0 0,-1 0 0 0 0,1 0 0 0 0,0 0 0 0 0,0 0 0 0 0,-1-1 0 0 0,1 1 0 0 0,0-1 0 0 0,0 0 0 0 0,0 0 0 0 0,0 0 0 0 0,0 0 0 0 0,0 0 0 0 0,-1 0 0 0 0,1-1 0 0 0,0 0 0 0 0,0 1 0 0 0,0-1 0 0 0,4-3 0 0 0,30-8-238 0 0,-28 9-77 0 0,8-4-168 0 0,-16 6 296 0 0,0 1 0 0 0,-1 0 1 0 0,1 0-1 0 0,-1-1 1 0 0,1 1-1 0 0,-1 0 0 0 0,1-1 1 0 0,-1 1-1 0 0,1 0 0 0 0,-1-1 1 0 0,1 1-1 0 0,-1-1 1 0 0,1 1-1 0 0,-1-1 0 0 0,0 1 1 0 0,1-1-1 0 0,-1 1 0 0 0,1-2 1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1:14.468"/>
    </inkml:context>
    <inkml:brush xml:id="br0">
      <inkml:brushProperty name="width" value="0.05" units="cm"/>
      <inkml:brushProperty name="height" value="0.05" units="cm"/>
    </inkml:brush>
  </inkml:definitions>
  <inkml:trace contextRef="#ctx0" brushRef="#br0">152 36 14624 0 0,'0'0'1120'0'0,"0"-1"-1102"0"0,0 1 1 0 0,0 0 0 0 0,1 0 0 0 0,-1 0-1 0 0,0-1 1 0 0,0 1 0 0 0,0 0 0 0 0,1 0-1 0 0,-1-1 1 0 0,0 1 0 0 0,0 0 0 0 0,0 0 0 0 0,0-1-1 0 0,0 1 1 0 0,1 0 0 0 0,-1-1 0 0 0,0 1-1 0 0,0 0 1 0 0,0-1 0 0 0,0 1 0 0 0,0 0-1 0 0,0-1 1 0 0,0 1 0 0 0,0 0 0 0 0,0-1 0 0 0,-3-1-22 0 0,3 3 13 0 0,-1-1 0 0 0,1 0 0 0 0,0 0 0 0 0,0 0 0 0 0,0 0 0 0 0,-1-1 0 0 0,1 1 0 0 0,0 0 0 0 0,0 0 0 0 0,0 0 0 0 0,0 0 0 0 0,-1 0 0 0 0,1 0 0 0 0,0 0 0 0 0,0 0 0 0 0,0 0 0 0 0,0 0 0 0 0,0 0 0 0 0,-1 0 0 0 0,1-1 0 0 0,0 1 0 0 0,0 0 0 0 0,0 0 0 0 0,0 0 0 0 0,0 0 0 0 0,0 0 0 0 0,-1-1 0 0 0,1 1 0 0 0,0 0 0 0 0,0 0 0 0 0,0 0 0 0 0,0 0 0 0 0,0-1 0 0 0,0 1 0 0 0,0 0 0 0 0,0 0 0 0 0,0 0 0 0 0,0 0 0 0 0,0-1 0 0 0,0 1 0 0 0,0 0-1 0 0,0 0 1 0 0,0 0 0 0 0,0 0 0 0 0,0-1 0 0 0,0 1 0 0 0,0 0 0 0 0,0 0 0 0 0,0 0 0 0 0,0 0 0 0 0,0-1 0 0 0,1 1 0 0 0,-1 0 0 0 0,0 0 0 0 0,0 0 0 0 0,0 0 0 0 0,0-1 0 0 0,0 1 0 0 0,0 0 0 0 0,1 0 0 0 0,-1 0 0 0 0,0 0 0 0 0,0 0 27 0 0,0 0 0 0 0,0 0 0 0 0,0 0 0 0 0,0 0 0 0 0,-1 0 0 0 0,1 0 0 0 0,0 0 0 0 0,0 0 0 0 0,0 0 0 0 0,0 0 0 0 0,0 0 0 0 0,0 0 0 0 0,-1 0 0 0 0,1 0 0 0 0,0 0 0 0 0,0 0 0 0 0,0 0 0 0 0,0 0 0 0 0,0 0 0 0 0,-1 0 0 0 0,1 0 0 0 0,0 0 0 0 0,0 0 0 0 0,0 0 0 0 0,0 0 0 0 0,0 0-1 0 0,0-1 1 0 0,0 1 0 0 0,0 0 0 0 0,-1 0 0 0 0,1 0 0 0 0,0 0 0 0 0,0 0 0 0 0,0 0 0 0 0,0 0 0 0 0,0 0 0 0 0,0-1 0 0 0,0 1 0 0 0,0 0 0 0 0,0 0 0 0 0,0 0 0 0 0,0 0 0 0 0,0 0 0 0 0,0 0 0 0 0,0-1 0 0 0,0 1 0 0 0,0 0 0 0 0,-3-10 743 0 0,1 5 13 0 0,-7 7-63 0 0,0 1 1 0 0,-15 5-1 0 0,21-6-641 0 0,-1-1 0 0 0,1 1 0 0 0,0 0 0 0 0,0 0 0 0 0,0 0 0 0 0,0 0-1 0 0,0 0 1 0 0,0 1 0 0 0,1-1 0 0 0,-4 5 0 0 0,4-5-6 0 0,0 0 0 0 0,0 0-1 0 0,0 0 1 0 0,0 0-1 0 0,0 0 1 0 0,0 0 0 0 0,-5 2-1 0 0,5-3-7 0 0,0 0-1 0 0,0 0 1 0 0,1 0-1 0 0,-1 1 0 0 0,0-1 1 0 0,0 1-1 0 0,1-1 1 0 0,-1 1-1 0 0,1 0 0 0 0,-1-1 1 0 0,1 1-1 0 0,0 0 1 0 0,-2 3-1 0 0,-1 10-4 0 0,0 0-1 0 0,-3 24 1 0 0,7-37-70 0 0,0 3 0 0 0,-1 1 0 0 0,1 0 0 0 0,0 0 0 0 0,1 8 0 0 0,0-12 0 0 0,-1 1 0 0 0,0-1 0 0 0,1 0 0 0 0,0 0 0 0 0,-1 0 0 0 0,1 1 0 0 0,0-1 0 0 0,0 0 0 0 0,0 0 0 0 0,0 0 0 0 0,1 0 0 0 0,-1 0 0 0 0,3 2 0 0 0,4 4 5 0 0,-7-7-1 0 0,0 0 0 0 0,0 0-1 0 0,0 0 1 0 0,0 0 0 0 0,0 0 0 0 0,0 0-1 0 0,0 0 1 0 0,1-1 0 0 0,-1 1-1 0 0,0 0 1 0 0,1-1 0 0 0,-1 1 0 0 0,0-1-1 0 0,1 1 1 0 0,-1-1 0 0 0,1 0 0 0 0,1 1-1 0 0,7-1-9 0 0,0 1 1 0 0,0-2-1 0 0,17-2 0 0 0,-22 2-48 0 0,0 1 1 0 0,-1-1-1 0 0,1-1 0 0 0,-1 1 1 0 0,1-1-1 0 0,-1 0 0 0 0,0 0 1 0 0,0 0-1 0 0,8-6 0 0 0,7-18-354 0 0,-15 22 372 0 0,-1 0 0 0 0,0-1 0 0 0,0 1 0 0 0,0-1 0 0 0,-1 0 0 0 0,3-7 0 0 0,0 1 8 0 0,-5 10 28 0 0,1 0 0 0 0,-1-1-1 0 0,0 1 1 0 0,1 0 0 0 0,-1-1-1 0 0,0 1 1 0 0,0-1 0 0 0,0 1-1 0 0,0 0 1 0 0,-1-3 0 0 0,2-12 81 0 0,-1 15-74 0 0,0-1 0 0 0,0 1 1 0 0,0 0-1 0 0,0-1 1 0 0,0 1-1 0 0,-1-1 0 0 0,1 1 1 0 0,0 0-1 0 0,-1-1 1 0 0,1 1-1 0 0,-1 0 1 0 0,0-1-1 0 0,1 1 0 0 0,-1 0 1 0 0,-1-2-1 0 0,-5-11 124 0 0,6 13-113 0 0,1 0 1 0 0,-1-1 0 0 0,0 1-1 0 0,1 0 1 0 0,-1 0-1 0 0,0 0 1 0 0,0 0 0 0 0,0 0-1 0 0,0 0 1 0 0,0 0-1 0 0,0 0 1 0 0,0 0-1 0 0,0 0 1 0 0,0 1 0 0 0,-3-2-1 0 0,2 1-117 0 0,1 0-1 0 0,0 0 1 0 0,-1 0 0 0 0,1 0 0 0 0,0 0-1 0 0,-1 0 1 0 0,1 0 0 0 0,0 0-1 0 0,0 0 1 0 0,0 0 0 0 0,0-1-1 0 0,0 1 1 0 0,-1-2 0 0 0,-3-5-5572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1:14.469"/>
    </inkml:context>
    <inkml:brush xml:id="br0">
      <inkml:brushProperty name="width" value="0.05" units="cm"/>
      <inkml:brushProperty name="height" value="0.05" units="cm"/>
    </inkml:brush>
  </inkml:definitions>
  <inkml:trace contextRef="#ctx0" brushRef="#br0">3 201 5064 0 0,'1'0'16'0'0,"-1"1"-1"0"0,0-1 1 0 0,1 0 0 0 0,-1 0-1 0 0,1 0 1 0 0,-1 1 0 0 0,1-1-1 0 0,-1 0 1 0 0,0 1 0 0 0,1-1-1 0 0,-1 0 1 0 0,1 1 0 0 0,-1-1-1 0 0,0 0 1 0 0,1 1 0 0 0,-1-1-1 0 0,0 1 1 0 0,0-1 0 0 0,1 0-1 0 0,-1 1 1 0 0,-3 11 10605 0 0,3-12-10580 0 0,-1 0 0 0 0,1 0 0 0 0,0 1 0 0 0,0-1 0 0 0,-1 0 0 0 0,1 0 0 0 0,0-1 0 0 0,0 1 0 0 0,-1 0 1 0 0,1 0-1 0 0,0 0 0 0 0,0 0 0 0 0,-1 0 0 0 0,1 0 0 0 0,0 0 0 0 0,0 0 0 0 0,-1 0 0 0 0,1 0 0 0 0,0-1 0 0 0,0 1 0 0 0,0 0 0 0 0,-1 0 0 0 0,1 0 0 0 0,0 0 0 0 0,0-1 0 0 0,0 1 0 0 0,0 0 0 0 0,-1 0 0 0 0,1-1 0 0 0,0 1 0 0 0,0 0 0 0 0,0 0 0 0 0,0 0 0 0 0,0-1 0 0 0,0 1 0 0 0,0 0 0 0 0,0 0 0 0 0,0-1 1 0 0,0 1-1 0 0,0 0 0 0 0,0 0 0 0 0,0-1 0 0 0,0 1 0 0 0,0-1 0 0 0,4-12 763 0 0,-1 4 189 0 0,-3 7-805 0 0,0 0-1 0 0,0 0 1 0 0,0 0 0 0 0,0 0-1 0 0,0 0 1 0 0,0 0-1 0 0,1 0 1 0 0,-1 0 0 0 0,1 0-1 0 0,0-3 1 0 0,2-4 160 0 0,0-3-259 0 0,1 1 0 0 0,1-1 0 0 0,0 1 0 0 0,0 1 0 0 0,1-1 0 0 0,0 1 0 0 0,1 0 0 0 0,0 0 0 0 0,1 1 0 0 0,13-13 0 0 0,-12 14-152 0 0,-6 6 35 0 0,-1-1-1 0 0,1 1 1 0 0,-1 0-1 0 0,1-1 1 0 0,2-5-1 0 0,-2 8-37 0 0,9 3 58 0 0,-9 1 44 0 0,-1-1 16 0 0,-1-2-44 0 0,0 0 0 0 0,0-1 0 0 0,-1 1 0 0 0,1 0 1 0 0,0 0-1 0 0,0-1 0 0 0,0 1 0 0 0,-1 0 0 0 0,1 0 1 0 0,0 0-1 0 0,-1 0 0 0 0,1 0 0 0 0,-1 0 0 0 0,1 0 1 0 0,-1 0-1 0 0,0 0 0 0 0,1 0 0 0 0,-1 1 0 0 0,0-1 1 0 0,0 0-1 0 0,0 1 0 0 0,2 8 33 0 0,4 9 23 0 0,-5-16-59 0 0,0 1 0 0 0,0 0 0 0 0,0 0-1 0 0,0 0 1 0 0,0 7 0 0 0,-1-5 11 0 0,1 0 0 0 0,0 0 0 0 0,2 9 0 0 0,2 17 59 0 0,-5-30-65 0 0,0 0 0 0 0,0 0 1 0 0,1 0-1 0 0,-1 0 0 0 0,1-1 0 0 0,-1 1 0 0 0,1 0 0 0 0,0 0 1 0 0,1 1-1 0 0,-1-1 3 0 0,0-1 0 0 0,-1 1-1 0 0,1-1 1 0 0,0 1 0 0 0,-1-1 0 0 0,1 1 0 0 0,-1-1 0 0 0,0 1 0 0 0,1 0 0 0 0,-1-1 0 0 0,0 1-1 0 0,0 3 1 0 0,4 17-827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1:14.470"/>
    </inkml:context>
    <inkml:brush xml:id="br0">
      <inkml:brushProperty name="width" value="0.05" units="cm"/>
      <inkml:brushProperty name="height" value="0.05" units="cm"/>
    </inkml:brush>
  </inkml:definitions>
  <inkml:trace contextRef="#ctx0" brushRef="#br0">1 207 10512 0 0,'2'-3'132'0'0,"-2"2"-65"0"0,1 0 0 0 0,0 0 0 0 0,-1 0 0 0 0,1 0 0 0 0,-1 1 0 0 0,0-1 0 0 0,1-1-1 0 0,-1 1 1 0 0,0 0 0 0 0,1 0 0 0 0,-1 0 0 0 0,0 0 0 0 0,0 0 0 0 0,0-2 0 0 0,8-12 3879 0 0,-6 5-1851 0 0,-2 10-2059 0 0,0-1-1 0 0,0 1 1 0 0,0-1 0 0 0,0 1 0 0 0,0-1-1 0 0,0 1 1 0 0,0-1 0 0 0,0 1 0 0 0,0-1 0 0 0,0 1-1 0 0,0 0 1 0 0,0-1 0 0 0,0 1 0 0 0,0-1 0 0 0,0 1-1 0 0,0-1 1 0 0,0 1 0 0 0,-1 0 0 0 0,1-1-1 0 0,0 1 1 0 0,0-1 0 0 0,-1 1 0 0 0,1 0 0 0 0,0-1-1 0 0,-1 1 1 0 0,1 0 0 0 0,0-1 0 0 0,-1 1 0 0 0,1 0-1 0 0,-1-1 1 0 0,1 1 8 0 0,0-1 0 0 0,0 1-1 0 0,0-1 1 0 0,-1 1 0 0 0,1 0 0 0 0,0-1-1 0 0,0 1 1 0 0,0-1 0 0 0,0 1 0 0 0,0-1-1 0 0,0 1 1 0 0,0 0 0 0 0,0-1 0 0 0,0 1-1 0 0,1-1 1 0 0,-1 1 0 0 0,0 0 0 0 0,0-1 0 0 0,0 1-1 0 0,0-1 1 0 0,0 1 0 0 0,1 0 0 0 0,-1-1-1 0 0,0 1 1 0 0,0 0 0 0 0,1-1 0 0 0,0 0 29 0 0,-1 0 0 0 0,0 1 0 0 0,1-1 0 0 0,-1 0-1 0 0,1 0 1 0 0,-1 0 0 0 0,0 0 0 0 0,0 0 0 0 0,1 0 0 0 0,-1 0 0 0 0,0-1 0 0 0,0-2 105 0 0,0 0-1 0 0,0-1 0 0 0,0 1 0 0 0,1 0 0 0 0,0 0 0 0 0,0 0 1 0 0,0 0-1 0 0,0 1 0 0 0,0-1 0 0 0,1 0 0 0 0,0 0 1 0 0,2-4-1 0 0,-1 3-136 0 0,0 0 1 0 0,-1-1 0 0 0,0 0 0 0 0,2-6-1 0 0,-4 11-42 0 0,1-1 0 0 0,0 0-1 0 0,0 0 1 0 0,0 1 0 0 0,0-1 0 0 0,0 0-1 0 0,0 1 1 0 0,0-1 0 0 0,0 1-1 0 0,1 0 1 0 0,-1-1 0 0 0,1 1 0 0 0,-1 0-1 0 0,1 0 1 0 0,-1 0 0 0 0,1 0-1 0 0,0 0 1 0 0,2-1 0 0 0,-1 1-3 0 0,1-1-1 0 0,0 1 1 0 0,0 0 0 0 0,-1 0-1 0 0,1 0 1 0 0,0 0 0 0 0,0 1-1 0 0,0-1 1 0 0,0 1 0 0 0,6 1-1 0 0,-8-1 32 0 0,-1 0-1 0 0,1 1 1 0 0,0-1-1 0 0,-1 0 1 0 0,1 1-1 0 0,-1 0 1 0 0,1-1-1 0 0,-1 1 0 0 0,0 0 1 0 0,1 0-1 0 0,-1 0 1 0 0,0-1-1 0 0,1 1 1 0 0,-1 1-1 0 0,0-1 1 0 0,0 0-1 0 0,0 0 1 0 0,0 0-1 0 0,1 3 0 0 0,0-1 61 0 0,-1 0-1 0 0,1 0 0 0 0,-1 0 0 0 0,0 0 0 0 0,0 1 0 0 0,0-1 0 0 0,-1 0 0 0 0,1 7 0 0 0,1 5 199 0 0,-1-8-118 0 0,-1 0 0 0 0,0 0 0 0 0,0 0 0 0 0,0 0 0 0 0,0 0 0 0 0,-4 11 0 0 0,4-16-126 0 0,0 1 1 0 0,-1-1 0 0 0,1 0-1 0 0,0 1 1 0 0,0-1 0 0 0,0 0-1 0 0,1 4 1 0 0,-1 9 105 0 0,4-3-47 0 0,-4-11-138 0 0,1 0-1 0 0,-1 0 0 0 0,1 0 0 0 0,-1 0 0 0 0,1 0 1 0 0,-1 0-1 0 0,0 0 0 0 0,1 1 0 0 0,-1-1 0 0 0,0 0 1 0 0,0 0-1 0 0,0 0 0 0 0,0 1 0 0 0,0-1 1 0 0,0 0-1 0 0,-1 0 0 0 0,1 2 0 0 0,2 1-895 0 0,-2-4 871 0 0,0 1 0 0 0,0-1-1 0 0,0 0 1 0 0,0 0-1 0 0,1 0 1 0 0,-1 0-1 0 0,0 0 1 0 0,0 1-1 0 0,0-1 1 0 0,0 0-1 0 0,0 0 1 0 0,0 0-1 0 0,1 0 1 0 0,-1 1-1 0 0,0-1 1 0 0,0 0 0 0 0,0 0-1 0 0,0 0 1 0 0,0 1-1 0 0,0-1 1 0 0,0 0-1 0 0,0 0 1 0 0,0 0-1 0 0,0 1 1 0 0,0-1-1 0 0,0 0 1 0 0,0 0-1 0 0,0 0 1 0 0,0 1-1 0 0,0-1 1 0 0,0 0 0 0 0,0 0-1 0 0,0 0 1 0 0,-1 0-1 0 0,1 1 1 0 0,0-1-1 0 0,0 0 1 0 0,0 0-1 0 0,0 0 1 0 0,0 1-1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2:54:52.490"/>
    </inkml:context>
    <inkml:brush xml:id="br0">
      <inkml:brushProperty name="width" value="0.05" units="cm"/>
      <inkml:brushProperty name="height" value="0.05" units="cm"/>
      <inkml:brushProperty name="color" value="#FFFFFF"/>
    </inkml:brush>
  </inkml:definitions>
  <inkml:trace contextRef="#ctx0" brushRef="#br0">1 61 5984 0 0,'2'-6'7831'0'0,"1"-2"-6473"0"0,1 4-890 0 0,-1 0 1 0 0,1 2-1 0 0,0-2 1 0 0,-1 1-1 0 0,2 1 1 0 0,-1-1-1 0 0,0 1 1 0 0,8-3-1 0 0,-1 1 202 0 0,0-1 0 0 0,17-1 0 0 0,-27 5-599 0 0,0 1-1 0 0,1-1 1 0 0,-1 1-1 0 0,0 0 1 0 0,0 0-1 0 0,1 0 1 0 0,-1 0-1 0 0,1 0 0 0 0,-1 0 1 0 0,0 0-1 0 0,0 0 1 0 0,0 1-1 0 0,1-1 1 0 0,-1 1-1 0 0,1-1 1 0 0,-2 1-1 0 0,1-1 1 0 0,1 1-1 0 0,-1-1 1 0 0,0 1-1 0 0,0-1 0 0 0,1 1 1 0 0,-2 0-1 0 0,1 0 1 0 0,0 0-1 0 0,0 0 1 0 0,1 2-1 0 0,-1-2-32 0 0,0 1 0 0 0,-1-1 0 0 0,1 1 0 0 0,-1 0-1 0 0,1-1 1 0 0,-1 1 0 0 0,0 0 0 0 0,0 0 0 0 0,0-1 0 0 0,0 1 0 0 0,0 0 0 0 0,0-1-1 0 0,0 1 1 0 0,0 0 0 0 0,0-1 0 0 0,-1 1 0 0 0,1 0 0 0 0,-1 0 0 0 0,0-1-1 0 0,-1 3 1 0 0,-5 9-332 0 0,0 0-1 0 0,-1-1 1 0 0,-1 0 0 0 0,0 0-1 0 0,-1-1 1 0 0,-1 0 0 0 0,1-1-1 0 0,-1 0 1 0 0,-17 11-1 0 0,10-13-3498 0 0,19-10 1190 0 0,0 2 2620 0 0,-1-1 0 0 0,1 0 0 0 0,-1 1 0 0 0,1-1-1 0 0,0 1 1 0 0,-1 0 0 0 0,1-1 0 0 0,0 1-1 0 0,-1-1 1 0 0,1 1 0 0 0,0 0 0 0 0,-1-1 0 0 0,2 1-1 0 0,13-4 186 0 0,-6 1 572 0 0,1 0 0 0 0,0 2 0 0 0,0 0 0 0 0,0 0 0 0 0,0 1 0 0 0,0 0 0 0 0,0 0 0 0 0,0 1 0 0 0,-1 0 0 0 0,1 1 0 0 0,15 5 1 0 0,-20-6-2206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1:14.471"/>
    </inkml:context>
    <inkml:brush xml:id="br0">
      <inkml:brushProperty name="width" value="0.05" units="cm"/>
      <inkml:brushProperty name="height" value="0.05" units="cm"/>
    </inkml:brush>
  </inkml:definitions>
  <inkml:trace contextRef="#ctx0" brushRef="#br0">42 51 16096 0 0,'0'1'116'0'0,"0"1"1"0"0,0-1-1 0 0,0 1 1 0 0,0-1-1 0 0,0 1 1 0 0,1-1-1 0 0,-1 1 1 0 0,0-1-1 0 0,1 0 1 0 0,-1 1 0 0 0,1-1-1 0 0,0 0 1 0 0,-1 1-1 0 0,1-1 1 0 0,0 0-1 0 0,0 0 1 0 0,0 1-1 0 0,0-1 1 0 0,0 0-1 0 0,0 0 1 0 0,0 0 0 0 0,0 0-1 0 0,0-1 1 0 0,1 1-1 0 0,-1 0 1 0 0,0 0-1 0 0,1-1 1 0 0,2 2-1 0 0,-2-1 70 0 0,0 0 1 0 0,1 0-1 0 0,-1 0 0 0 0,1 0 0 0 0,-1 0 0 0 0,1-1 0 0 0,-1 1 0 0 0,1-1 0 0 0,-1 0 0 0 0,1 0 0 0 0,0 0 0 0 0,-1 0 0 0 0,1 0 0 0 0,0 0 0 0 0,-1-1 1 0 0,1 1-1 0 0,-1-1 0 0 0,1 0 0 0 0,-1 0 0 0 0,1 0 0 0 0,-1 0 0 0 0,0 0 0 0 0,1 0 0 0 0,-1-1 0 0 0,0 1 0 0 0,3-3 0 0 0,8-6 527 0 0,-8 6-589 0 0,0 0-1 0 0,0 0 0 0 0,7-8 0 0 0,-11 11-115 0 0,0 0-1 0 0,0 0 1 0 0,0 0-1 0 0,-1-1 1 0 0,1 1-1 0 0,0 0 1 0 0,-1-1-1 0 0,1 1 1 0 0,0-1-1 0 0,-1 1 1 0 0,0 0-1 0 0,1-1 1 0 0,-1 1 0 0 0,0-1-1 0 0,0 1 1 0 0,0-1-1 0 0,0 1 1 0 0,0-1-1 0 0,0 1 1 0 0,-1-3-1 0 0,1 3-14 0 0,0 1 0 0 0,-1-1 0 0 0,1 0 0 0 0,-1 0 0 0 0,1 0 0 0 0,-1 1 0 0 0,1-1-1 0 0,-1 0 1 0 0,0 1 0 0 0,1-1 0 0 0,-1 1 0 0 0,0-1 0 0 0,0 0 0 0 0,1 1 0 0 0,-1 0 0 0 0,0-1 0 0 0,0 1-1 0 0,0-1 1 0 0,1 1 0 0 0,-1 0 0 0 0,0 0 0 0 0,0-1 0 0 0,0 1 0 0 0,0 0 0 0 0,0 0 0 0 0,0 0 0 0 0,0 0-1 0 0,-1 0 1 0 0,0 0-58 0 0,-1 0-1 0 0,1 0 0 0 0,0 1 0 0 0,-1-1 0 0 0,1 1 0 0 0,-1-1 1 0 0,1 1-1 0 0,0 0 0 0 0,-4 1 0 0 0,-6 5-34 0 0,0 1 0 0 0,1 0 1 0 0,-1 1-1 0 0,2 0 0 0 0,-1 1 0 0 0,1 0 0 0 0,1 1 0 0 0,0 0 0 0 0,1 0 0 0 0,0 1 1 0 0,-8 15-1 0 0,15-26 200 0 0,0 1 0 0 0,0 0 0 0 0,1 0 1 0 0,-1 0-1 0 0,1 0 0 0 0,-1 0 0 0 0,1 0 1 0 0,0 0-1 0 0,0 0 0 0 0,0 0 1 0 0,0 0-1 0 0,0 1 0 0 0,0-1 0 0 0,0 0 1 0 0,1 0-1 0 0,-1 0 0 0 0,1 0 0 0 0,0 0 1 0 0,-1-1-1 0 0,1 1 0 0 0,0 0 0 0 0,0 0 1 0 0,0 0-1 0 0,3 2 0 0 0,-2-1-6 0 0,0 0 0 0 0,1-1 0 0 0,-1 1 0 0 0,1-1 0 0 0,0 0 0 0 0,0 0 0 0 0,0 0 0 0 0,0 0 0 0 0,0 0 0 0 0,0-1 0 0 0,0 1 0 0 0,1-1 0 0 0,4 1 0 0 0,-5-1-52 0 0,0-1 0 0 0,0 0-1 0 0,0 0 1 0 0,0 0 0 0 0,1 0-1 0 0,-1-1 1 0 0,0 1 0 0 0,6-3 0 0 0,-6 3-99 0 0,0-1-1 0 0,0 0 1 0 0,1 1 0 0 0,-1-1 0 0 0,1 1 0 0 0,-1 0 0 0 0,6 0 0 0 0,4 2-1825 0 0,0-2 0 0 0,-1 0 1 0 0,1-1-1 0 0,17-2 0 0 0,-13 1 755 0 0,20-3-1983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1:14.472"/>
    </inkml:context>
    <inkml:brush xml:id="br0">
      <inkml:brushProperty name="width" value="0.05" units="cm"/>
      <inkml:brushProperty name="height" value="0.05" units="cm"/>
    </inkml:brush>
  </inkml:definitions>
  <inkml:trace contextRef="#ctx0" brushRef="#br0">181 1 6448 0 0,'0'0'498'0'0,"-13"0"687"0"0,5 0 4061 0 0,4 0-3953 0 0,0-1 1 0 0,1 1-1 0 0,-1 0 0 0 0,1 0 1 0 0,-1 0-1 0 0,0 1 0 0 0,-6 1 1 0 0,5-1-796 0 0,0 1 0 0 0,0 0 0 0 0,0 0 0 0 0,-8 5 0 0 0,1 2-433 0 0,0 0 0 0 0,-21 20 0 0 0,8-9 360 0 0,24-20-411 0 0,1 1 0 0 0,-1-1 0 0 0,1 1 0 0 0,-1 0 0 0 0,1 0 0 0 0,-1-1 0 0 0,1 1 0 0 0,0 0 0 0 0,-1 0 0 0 0,1 0 0 0 0,0 0 0 0 0,-1-1 0 0 0,1 1 0 0 0,0 0 0 0 0,0 0 0 0 0,0 0 0 0 0,0 0 0 0 0,0 1 0 0 0,0 0 25 0 0,-1 6 27 0 0,0-6-36 0 0,1 0-1 0 0,0 0 0 0 0,0 0 0 0 0,-1 1 1 0 0,1-1-1 0 0,1 0 0 0 0,-1 0 1 0 0,0 1-1 0 0,0-1 0 0 0,1 0 0 0 0,-1 0 1 0 0,1 0-1 0 0,1 3 0 0 0,0-2 0 0 0,-1 0-1 0 0,1 1 1 0 0,1-1 0 0 0,-1 0-1 0 0,0 0 1 0 0,1 0-1 0 0,0 0 1 0 0,-1-1 0 0 0,1 1-1 0 0,0-1 1 0 0,0 1 0 0 0,1-1-1 0 0,-1 0 1 0 0,0-1-1 0 0,1 1 1 0 0,-1 0 0 0 0,1-1-1 0 0,0 0 1 0 0,-1 0 0 0 0,1 0-1 0 0,0 0 1 0 0,7 0-1 0 0,-4-1 10 0 0,0 0 0 0 0,-1 0 0 0 0,1-1 0 0 0,-1 0 0 0 0,1-1 0 0 0,-1 1 0 0 0,1-1-1 0 0,-1 0 1 0 0,0-1 0 0 0,0 0 0 0 0,0 0 0 0 0,10-7 0 0 0,2-1-497 0 0,-8 4-209 0 0,1 0 1 0 0,-1-1-1 0 0,15-14 1 0 0,0-3-2304 0 0,-12 9 1320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1:14.473"/>
    </inkml:context>
    <inkml:brush xml:id="br0">
      <inkml:brushProperty name="width" value="0.05" units="cm"/>
      <inkml:brushProperty name="height" value="0.05" units="cm"/>
    </inkml:brush>
  </inkml:definitions>
  <inkml:trace contextRef="#ctx0" brushRef="#br0">6 0 9584 0 0,'0'5'868'0'0,"-6"71"2182"0"0,12 174 8230 0 0,-3-224-10474 0 0,1 8-245 0 0,-6-12-7733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1:14.474"/>
    </inkml:context>
    <inkml:brush xml:id="br0">
      <inkml:brushProperty name="width" value="0.05" units="cm"/>
      <inkml:brushProperty name="height" value="0.05" units="cm"/>
    </inkml:brush>
  </inkml:definitions>
  <inkml:trace contextRef="#ctx0" brushRef="#br0">1 45 6912 0 0,'7'-4'324'0'0,"0"1"1"0"0,0-1-1 0 0,1 2 1 0 0,0-1-1 0 0,-1 1 0 0 0,11-1 1 0 0,-15 2 237 0 0,24-4 4735 0 0,33-2 0 0 0,28 7-3663 0 0,-74 1-2544 0 0</inkml:trace>
  <inkml:trace contextRef="#ctx0" brushRef="#br0" timeOffset="1">547 1 6912 0 0,'-13'2'736'0'0,"3"-1"708"0"0,1 0 1 0 0,-1 1 0 0 0,1 0-1 0 0,0 1 1 0 0,-1 0 0 0 0,1 0-1 0 0,1 1 1 0 0,-1 0-1 0 0,-14 9 1 0 0,17-9-1261 0 0,-1 0-1 0 0,1 0 1 0 0,0 1-1 0 0,0-1 1 0 0,0 1-1 0 0,1 1 1 0 0,-1-1-1 0 0,1 1 1 0 0,1 0-1 0 0,-1 0 1 0 0,1 1-1 0 0,0-1 1 0 0,-5 13-1 0 0,7-14-90 0 0,0-1 144 0 0,1 0-1 0 0,0 0 1 0 0,-1 0 0 0 0,2 0 0 0 0,-2 7 0 0 0,2-8-127 0 0,0-1-1 0 0,1 0 1 0 0,-1 0 0 0 0,1 1 0 0 0,-1-1 0 0 0,1 0-1 0 0,0 0 1 0 0,0 0 0 0 0,0 0 0 0 0,0 0-1 0 0,0 0 1 0 0,1 0 0 0 0,1 2 0 0 0,-1-2-83 0 0,0 1 0 0 0,0-1 1 0 0,1 0-1 0 0,-1 1 0 0 0,1-1 0 0 0,0 0 0 0 0,0-1 1 0 0,-1 1-1 0 0,1 0 0 0 0,0-1 0 0 0,0 0 1 0 0,1 1-1 0 0,-1-1 0 0 0,0 0 0 0 0,0-1 1 0 0,0 1-1 0 0,1-1 0 0 0,3 1 0 0 0,-2-1-51 0 0,0 0 0 0 0,0 0 0 0 0,0-1 0 0 0,0 1 0 0 0,0-1 0 0 0,0 0 0 0 0,0-1 0 0 0,0 1 0 0 0,-1-1 0 0 0,1 0 0 0 0,7-4 0 0 0,18-10-314 0 0,-23 13 313 0 0,0 0 1 0 0,-1 0-1 0 0,9-7 0 0 0,-12 8 31 0 0,-1 1-1 0 0,0-1 0 0 0,0-1 0 0 0,0 1 1 0 0,0 0-1 0 0,0 0 0 0 0,-1-1 1 0 0,1 1-1 0 0,-1-1 0 0 0,1 0 1 0 0,-1 1-1 0 0,1-5 0 0 0,0 3-5 0 0,-1-1 0 0 0,0 0 0 0 0,0 0 0 0 0,-1 0 0 0 0,1 0 0 0 0,-1 0 0 0 0,0 0 0 0 0,-1-5 0 0 0,1 7 0 0 0,0 0 0 0 0,-1 0 0 0 0,0 1 0 0 0,0-1 0 0 0,0 0 0 0 0,0 0 0 0 0,0 1 0 0 0,0-1 0 0 0,-1 1 0 0 0,1-1 0 0 0,-1 1 0 0 0,0 0 0 0 0,0-1 0 0 0,-3-2 0 0 0,4 4 12 0 0,0 1-1 0 0,0-1 1 0 0,0 1-1 0 0,0 0 1 0 0,0 0-1 0 0,0 0 1 0 0,1-1-1 0 0,-1 1 1 0 0,0 0 0 0 0,0 0-1 0 0,0 0 1 0 0,-2 1-1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1:14.476"/>
    </inkml:context>
    <inkml:brush xml:id="br0">
      <inkml:brushProperty name="width" value="0.05" units="cm"/>
      <inkml:brushProperty name="height" value="0.05" units="cm"/>
    </inkml:brush>
  </inkml:definitions>
  <inkml:trace contextRef="#ctx0" brushRef="#br0">29 182 19375 0 0,'0'0'1944'0'0,"1"-4"-1760"0"0,-3-4 1227 0 0,-6-2-502 0 0,5 7-403 0 0,0 0-136 0 0,1 0 0 0 0,0-1 0 0 0,1 1 1 0 0,-1-1-1 0 0,1 1 0 0 0,-2-7 1 0 0,2 6-170 0 0,0 0 1 0 0,1 0-1 0 0,-1 0 1 0 0,1 1-1 0 0,0-1 1 0 0,1 0-1 0 0,-1 0 1 0 0,0 0 0 0 0,1 1-1 0 0,2-7 1 0 0,-2 6-173 0 0,1 0 0 0 0,-1 0 0 0 0,1 1 1 0 0,1-1-1 0 0,-1 0 0 0 0,0 1 0 0 0,1-1 0 0 0,0 1 0 0 0,-1 0 1 0 0,1 0-1 0 0,1 0 0 0 0,-1 0 0 0 0,0 1 0 0 0,1-1 1 0 0,-1 1-1 0 0,1 0 0 0 0,6-3 0 0 0,-1 1-86 0 0,-1 1-1 0 0,1 0 1 0 0,0 0 0 0 0,0 1-1 0 0,0 0 1 0 0,17 0 0 0 0,-19 3-491 0 0,0 0-2832 0 0,0-3 2541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2:54.347"/>
    </inkml:context>
    <inkml:brush xml:id="br0">
      <inkml:brushProperty name="width" value="0.05" units="cm"/>
      <inkml:brushProperty name="height" value="0.05" units="cm"/>
    </inkml:brush>
  </inkml:definitions>
  <inkml:trace contextRef="#ctx0" brushRef="#br0">4 1 11976 0 0,'0'0'901'0'0,"-3"20"2351"0"0,4-1-2152 0 0,1 1-1 0 0,1 0 1 0 0,7 20 0 0 0,-3-5-261 0 0,3 1-479 0 0,1 0 0 0 0,2 0 0 0 0,1-1 0 0 0,2 0 0 0 0,31 49 0 0 0,-35-65-348 0 0,1-1 0 0 0,1 0-1 0 0,0-1 1 0 0,2-1-1 0 0,0 0 1 0 0,0-1 0 0 0,1-1-1 0 0,1 0 1 0 0,1-2 0 0 0,28 16-1 0 0,-26-16-12 0 0,24 19-1 0 0,1 0-118 0 0,-14-14-79 0 0,-19-13-2296 0 0,-9-3 976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2:55.044"/>
    </inkml:context>
    <inkml:brush xml:id="br0">
      <inkml:brushProperty name="width" value="0.05" units="cm"/>
      <inkml:brushProperty name="height" value="0.05" units="cm"/>
    </inkml:brush>
  </inkml:definitions>
  <inkml:trace contextRef="#ctx0" brushRef="#br0">1 137 3224 0 0,'3'1'985'0'0,"0"0"0"0"0,-1 0-1 0 0,1-1 1 0 0,0 1 0 0 0,0-1 0 0 0,0 1 0 0 0,6-2 0 0 0,-4 1-414 0 0,-1 0 0 0 0,0 1 0 0 0,0-1 0 0 0,7 2 0 0 0,13 6 366 0 0,-15-5-452 0 0,0 0-1 0 0,0-1 1 0 0,0 1 0 0 0,0-2 0 0 0,0 1 0 0 0,0-1-1 0 0,0-1 1 0 0,16 0 0 0 0,-22-1-555 0 0,0 1 1 0 0,1-1-1 0 0,-1 1 0 0 0,0-1 1 0 0,1 0-1 0 0,-1-1 0 0 0,0 1 1 0 0,0 0-1 0 0,6-5 0 0 0,-7 5 158 0 0,-1 0-1 0 0,0-1 1 0 0,1 0-1 0 0,-1 1 1 0 0,0-1-1 0 0,1 0 1 0 0,-1 0-1 0 0,0 0 0 0 0,-1 0 1 0 0,1 0-1 0 0,0 0 1 0 0,0 0-1 0 0,-1 0 1 0 0,1 0-1 0 0,-1 0 1 0 0,0 0-1 0 0,1-4 0 0 0,-1-12 73 0 0,0-1 0 0 0,-1 0 0 0 0,-7-36 0 0 0,7 50-960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3:00.327"/>
    </inkml:context>
    <inkml:brush xml:id="br0">
      <inkml:brushProperty name="width" value="0.05" units="cm"/>
      <inkml:brushProperty name="height" value="0.05" units="cm"/>
    </inkml:brush>
  </inkml:definitions>
  <inkml:trace contextRef="#ctx0" brushRef="#br0">7 407 16783 0 0,'0'0'1522'0'0,"3"-17"1458"0"0,0-7-2339 0 0,0-41 0 0 0,-8-43-397 0 0,2 67-216 0 0,2 24-60 0 0,-1 2-114 0 0,2 0 1 0 0,2-30-1 0 0,-3 39-341 0 0,-2 5 319 0 0,3 2 168 0 0,0-1 0 0 0,-1 0 0 0 0,1 1 0 0 0,0-1 0 0 0,0 1 0 0 0,-1-1-1 0 0,1 1 1 0 0,0-1 0 0 0,0 1 0 0 0,0-1 0 0 0,0 1 0 0 0,0-1 0 0 0,0 1 0 0 0,-1-1 0 0 0,1 1 0 0 0,0-1 0 0 0,0 1 0 0 0,1-1 0 0 0,-1 1 0 0 0,0-1 0 0 0,0 1 0 0 0,0-1 0 0 0,0 1 0 0 0,1 0 0 0 0,6 25 245 0 0,-4-16-312 0 0,-1 0 0 0 0,2 0 0 0 0,0 0 0 0 0,0 0 0 0 0,6 10 0 0 0,-9-18 85 0 0,1 1 0 0 0,0-1 0 0 0,0 0 0 0 0,0 0 0 0 0,0 0 0 0 0,0 0 0 0 0,0 0 0 0 0,0 0 1 0 0,0 0-1 0 0,1-1 0 0 0,-1 1 0 0 0,1-1 0 0 0,0 1 0 0 0,-1-1 0 0 0,1 0 0 0 0,0 0 0 0 0,-1-1 0 0 0,1 1 0 0 0,0 0 1 0 0,0-1-1 0 0,0 0 0 0 0,0 0 0 0 0,0 1 0 0 0,4-2 0 0 0,-2 0 72 0 0,0 0-1 0 0,-1 0 0 0 0,1-1 1 0 0,-1 1-1 0 0,0-1 1 0 0,0 0-1 0 0,1-1 1 0 0,-1 1-1 0 0,0-1 1 0 0,-1 1-1 0 0,1-1 1 0 0,0 0-1 0 0,-1-1 1 0 0,4-4-1 0 0,1-1-80 0 0,0-1 1 0 0,-1-1-1 0 0,0 0 0 0 0,-1 0 0 0 0,0 0 0 0 0,-1 0 1 0 0,0-1-1 0 0,5-17 0 0 0,-2-11-1010 0 0,-8 40 905 0 0,-3 18-345 0 0,2-15 312 0 0,1 1 169 0 0,0 0 0 0 0,-1 0 0 0 0,2 1 0 0 0,-1-1 0 0 0,1 0 0 0 0,-1 0 0 0 0,1 0 0 0 0,2 6 0 0 0,3 17 626 0 0,13 103 307 0 0,-11-93-429 0 0,-3-14-359 0 0,-3-16-128 0 0,0 1 0 0 0,-1-1-1 0 0,1 12 1 0 0,-4-4-2473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3:00.855"/>
    </inkml:context>
    <inkml:brush xml:id="br0">
      <inkml:brushProperty name="width" value="0.05" units="cm"/>
      <inkml:brushProperty name="height" value="0.05" units="cm"/>
    </inkml:brush>
  </inkml:definitions>
  <inkml:trace contextRef="#ctx0" brushRef="#br0">104 2 4144 0 0,'-1'-1'271'0'0,"1"1"0"0"0,-1 0 0 0 0,0 0 0 0 0,0-1 0 0 0,0 1 0 0 0,1 0 0 0 0,-1 0 0 0 0,0 0 0 0 0,0 0 1 0 0,0 0-1 0 0,1 0 0 0 0,-1 0 0 0 0,0 0 0 0 0,0 1 0 0 0,1-1 0 0 0,-1 0 0 0 0,0 0 0 0 0,0 1 0 0 0,1-1 0 0 0,-1 0 0 0 0,0 1 0 0 0,0-1 0 0 0,1 1 0 0 0,-1-1 1 0 0,1 1-1 0 0,-1-1 0 0 0,0 1 0 0 0,1-1 0 0 0,-1 1 0 0 0,0 0 0 0 0,-18 25 6504 0 0,14-19-6144 0 0,-2 5-169 0 0,0 0 0 0 0,1 0 0 0 0,0 1 1 0 0,1 0-1 0 0,0 0 0 0 0,1 0 0 0 0,0 0 1 0 0,-2 17-1 0 0,3-4-259 0 0,1 0 1 0 0,0 0 0 0 0,4 38-1 0 0,-1-50-87 0 0,1-1 0 0 0,1 0 0 0 0,-1-1 1 0 0,2 1-1 0 0,0 0 0 0 0,0-1 0 0 0,10 17 0 0 0,-11-22-337 0 0,1-1-1 0 0,1 1 1 0 0,-1-1 0 0 0,1 0 0 0 0,0-1-1 0 0,0 1 1 0 0,10 7 0 0 0,-10-9-723 0 0,0-1 0 0 0,0 0 0 0 0,0 0 1 0 0,0-1-1 0 0,0 0 0 0 0,9 3 0 0 0,-2-1-6583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3:01.329"/>
    </inkml:context>
    <inkml:brush xml:id="br0">
      <inkml:brushProperty name="width" value="0.05" units="cm"/>
      <inkml:brushProperty name="height" value="0.05" units="cm"/>
    </inkml:brush>
  </inkml:definitions>
  <inkml:trace contextRef="#ctx0" brushRef="#br0">0 1 6912 0 0,'10'9'736'0'0,"-4"-3"-263"0"0,-1 1 0 0 0,0 0 0 0 0,9 13 1 0 0,-8-9 988 0 0,-1 1 0 0 0,0-1 0 0 0,-1 1 0 0 0,3 13 0 0 0,0 10 3583 0 0,4 56 0 0 0,-10-84-4985 0 0,0 8 88 0 0,0 1 0 0 0,-2-1 0 0 0,0 1 0 0 0,0-1 0 0 0,-7 29 0 0 0,5-35-2156 0 0,0 0 0 0 0,0 0 0 0 0,-7 11 0 0 0,3-8-6529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2:54:52.491"/>
    </inkml:context>
    <inkml:brush xml:id="br0">
      <inkml:brushProperty name="width" value="0.05" units="cm"/>
      <inkml:brushProperty name="height" value="0.05" units="cm"/>
      <inkml:brushProperty name="color" value="#FFFFFF"/>
    </inkml:brush>
  </inkml:definitions>
  <inkml:trace contextRef="#ctx0" brushRef="#br0">1 71 2760 0 0,'-1'-14'14767'0'0,"2"13"-14131"0"0,2-3 16 0 0,1 0 0 0 0,0 2 0 0 0,-1-1-1 0 0,2 0 1 0 0,-1 1 0 0 0,0-1 0 0 0,6-2-1 0 0,1-1-334 0 0,-4 3-278 0 0,-1-1 76 0 0,2 1-1 0 0,-1-1 0 0 0,10-3 1 0 0,-16 7-100 0 0,1-1-1 0 0,0 1 1 0 0,-1-1 0 0 0,1 1 0 0 0,-1 0 0 0 0,1 0 0 0 0,0 0 0 0 0,0 0 0 0 0,0 0 0 0 0,-2 0 0 0 0,2 0 0 0 0,0 0 0 0 0,0 1 0 0 0,0-1 0 0 0,-1 1 0 0 0,0 0 0 0 0,1-1 0 0 0,0 1-1 0 0,-1-1 1 0 0,0 1 0 0 0,3 2 0 0 0,-3-2-3 0 0,0 0 0 0 0,0 0 0 0 0,0 0 0 0 0,-1 0 0 0 0,1-1 0 0 0,-1 1 0 0 0,1 0 0 0 0,-1 0 0 0 0,1 1 0 0 0,-1-1 0 0 0,1 0 0 0 0,-1 0-1 0 0,0 0 1 0 0,1 0 0 0 0,-1 0 0 0 0,0 1 0 0 0,0-1 0 0 0,0 1 0 0 0,0-2 0 0 0,0 1 0 0 0,0 1 0 0 0,0-1 0 0 0,0 0 0 0 0,-1 1 0 0 0,1-1 0 0 0,-1 0 0 0 0,1 0 0 0 0,-1 0 0 0 0,1 0-1 0 0,-1 0 1 0 0,1 0 0 0 0,0 0 0 0 0,-2 1 0 0 0,-2 3 69 0 0,1-1-1 0 0,-1 1 0 0 0,0-1 1 0 0,1 0-1 0 0,-9 6 0 0 0,-12 4 16 0 0,24-13-975 0 0,1-1 796 0 0,-1 1 1 0 0,0-1 0 0 0,0 0-1 0 0,1 1 1 0 0,-1-1 0 0 0,0 0-1 0 0,1 1 1 0 0,-1-1 0 0 0,0 0-1 0 0,1 0 1 0 0,-1 1-1 0 0,1-1 1 0 0,-1 0 0 0 0,0 0-1 0 0,1 0 1 0 0,-1 0 0 0 0,0 0-1 0 0,0 0 1 0 0,1 0-1 0 0,-1 0 1 0 0,1 0 0 0 0,-1 0-1 0 0,1 0 1 0 0,18 2 578 0 0,-7-1-349 0 0,-8 1-205 0 0,-1 0 1 0 0,1-1-1 0 0,0 1 0 0 0,-1 0 1 0 0,0 1-1 0 0,0-1 0 0 0,0 0 1 0 0,1 1-1 0 0,-2 0 1 0 0,1-1-1 0 0,0 1 0 0 0,-1 0 1 0 0,0 0-1 0 0,1 1 0 0 0,-1-1 1 0 0,2 5-1 0 0,-3-6 170 0 0,0 1 0 0 0,0-1 0 0 0,0-1 1 0 0,0 2-1 0 0,-1-1 0 0 0,0 0 0 0 0,1 0 0 0 0,-1 0 0 0 0,0 1 0 0 0,1-1 0 0 0,-1-1 1 0 0,0 2-1 0 0,-1-1 0 0 0,1 1 0 0 0,0-2 0 0 0,-1 2 0 0 0,1-1 0 0 0,0 0 0 0 0,-1 0 1 0 0,1 0-1 0 0,-1 0 0 0 0,0 1 0 0 0,-1-2 0 0 0,1 1 0 0 0,0 0 0 0 0,0 0 0 0 0,0-1 1 0 0,-1 1-1 0 0,1-1 0 0 0,-3 3 0 0 0,2-2-63 0 0,-1-1 1 0 0,-1 1-1 0 0,2-1 1 0 0,-1 1 0 0 0,0-1-1 0 0,0 0 1 0 0,0 0-1 0 0,0-1 1 0 0,0 1-1 0 0,-1 0 1 0 0,1-1-1 0 0,0 0 1 0 0,0 1-1 0 0,-1-1 1 0 0,1-1-1 0 0,0 1 1 0 0,0-1-1 0 0,0 1 1 0 0,-6-2 0 0 0,1-1 69 0 0,0 0 1 0 0,0 0 0 0 0,0-1 0 0 0,1 0 0 0 0,0 0-1 0 0,-11-8 1 0 0,13 6-1309 0 0,9 1-685 0 0,-4 4 1811 0 0,1-1-1259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5:40.651"/>
    </inkml:context>
    <inkml:brush xml:id="br0">
      <inkml:brushProperty name="width" value="0.05" units="cm"/>
      <inkml:brushProperty name="height" value="0.05" units="cm"/>
      <inkml:brushProperty name="color" value="#33CCFF"/>
    </inkml:brush>
  </inkml:definitions>
  <inkml:trace contextRef="#ctx0" brushRef="#br0">0 4 5064 0 0,'5'-2'13165'0'0,"-3"6"-12881"0"0,0-1 1 0 0,0 1-1 0 0,-1 0 1 0 0,1 0-1 0 0,-1-1 1 0 0,0 1-1 0 0,0 0 1 0 0,0 7-1 0 0,2 36 616 0 0,-2-32-518 0 0,23 239 2858 0 0,-24-232-3097 0 0,-1-19-135 0 0,1 0 0 0 0,0 0 0 0 0,0-1 0 0 0,0 1 1 0 0,0 0-1 0 0,1 0 0 0 0,-1 0 0 0 0,1 0 0 0 0,1 3 0 0 0,-1-4-469 0 0,-1 0 0 0 0,1-1 1 0 0,0 1-1 0 0,-1 0 0 0 0,1 0 0 0 0,-1 0 0 0 0,0 0 0 0 0,1 2 0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5:41.015"/>
    </inkml:context>
    <inkml:brush xml:id="br0">
      <inkml:brushProperty name="width" value="0.05" units="cm"/>
      <inkml:brushProperty name="height" value="0.05" units="cm"/>
      <inkml:brushProperty name="color" value="#33CCFF"/>
    </inkml:brush>
  </inkml:definitions>
  <inkml:trace contextRef="#ctx0" brushRef="#br0">3 107 9872 0 0,'-1'0'16'0'0,"1"-1"0"0"0,0 1 1 0 0,0-1-1 0 0,-1 1 0 0 0,1-1 1 0 0,0 1-1 0 0,0-1 0 0 0,0 1 1 0 0,0-1-1 0 0,0 1 0 0 0,0-1 1 0 0,-1 1-1 0 0,1-1 0 0 0,1 1 1 0 0,-1-1-1 0 0,0 1 0 0 0,0-1 1 0 0,0 1-1 0 0,0-1 0 0 0,0 1 1 0 0,0-1-1 0 0,1 1 0 0 0,-1-1 1 0 0,0 1-1 0 0,0-1 0 0 0,1 1 1 0 0,-1-1-1 0 0,1 0 0 0 0,0-1 205 0 0,1 1 0 0 0,0-1 0 0 0,0 0 0 0 0,0 1 0 0 0,-1 0 0 0 0,1-1 0 0 0,3 0-1 0 0,0-1 783 0 0,0 0-1 0 0,1 1 1 0 0,-1 0-1 0 0,1 0 1 0 0,7-1-1 0 0,-4 1-185 0 0,1 0 0 0 0,-1 0 0 0 0,10-5-1 0 0,-9 4-646 0 0,-1 0 1 0 0,16-3-1 0 0,-12 4 341 0 0,-1-1 1 0 0,19-6-1 0 0,-13 2-2494 0 0,-3-2-3488 0 0,-5 2-1410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5:41.399"/>
    </inkml:context>
    <inkml:brush xml:id="br0">
      <inkml:brushProperty name="width" value="0.05" units="cm"/>
      <inkml:brushProperty name="height" value="0.05" units="cm"/>
      <inkml:brushProperty name="color" value="#33CCFF"/>
    </inkml:brush>
  </inkml:definitions>
  <inkml:trace contextRef="#ctx0" brushRef="#br0">118 14 9672 0 0,'0'0'748'0'0,"0"-1"-534"0"0,0 0 1 0 0,-1 0 0 0 0,1 0-1 0 0,-1 0 1 0 0,1 0 0 0 0,-1 0-1 0 0,1 1 1 0 0,-1-1 0 0 0,0 0-1 0 0,0-1 1 0 0,-2 2 337 0 0,0 0 0 0 0,0 1-1 0 0,1-1 1 0 0,-1 1 0 0 0,0-1 0 0 0,1 1-1 0 0,-1 0 1 0 0,1 0 0 0 0,-1 0 0 0 0,1 1 0 0 0,-4 1-1 0 0,2 0-164 0 0,-1 1-1 0 0,1-1 0 0 0,0 1 1 0 0,0 0-1 0 0,-4 6 0 0 0,2-2-254 0 0,0 1 0 0 0,0 0 0 0 0,1 0 0 0 0,0 1-1 0 0,-5 14 1 0 0,8-16-70 0 0,0-1 0 0 0,0 0 0 0 0,1 1 0 0 0,0-1 0 0 0,0 1 0 0 0,0 0-1 0 0,1-1 1 0 0,1 1 0 0 0,-1 0 0 0 0,1-1 0 0 0,1 1 0 0 0,-1-1 0 0 0,1 1-1 0 0,4 9 1 0 0,-5-15-50 0 0,0-1-1 0 0,1 1 1 0 0,-1 0-1 0 0,1 0 1 0 0,-1-1-1 0 0,1 1 0 0 0,-1-1 1 0 0,1 1-1 0 0,0-1 1 0 0,0 0-1 0 0,0 0 1 0 0,0 1-1 0 0,0-1 1 0 0,0-1-1 0 0,0 1 1 0 0,0 0-1 0 0,0 0 1 0 0,4 0-1 0 0,-1 0 8 0 0,0 0 1 0 0,1 0-1 0 0,-1-1 1 0 0,0 0-1 0 0,0 0 1 0 0,1 0-1 0 0,4-1 1 0 0,-6 0-6 0 0,0 0 1 0 0,0-1 0 0 0,0 1 0 0 0,0-1 0 0 0,0 0 0 0 0,-1 0 0 0 0,1 0 0 0 0,-1-1-1 0 0,1 1 1 0 0,3-5 0 0 0,1 0-107 0 0,-1-1-1 0 0,0 0 0 0 0,5-9 1 0 0,-8 11 90 0 0,-1-1 0 0 0,0 0 0 0 0,-1 0 0 0 0,0 0 0 0 0,0-1 0 0 0,0 1 0 0 0,-1 0-1 0 0,0-1 1 0 0,-1 1 0 0 0,0-14 0 0 0,0 19 21 0 0,0 1 1 0 0,0-1-1 0 0,-1 0 0 0 0,1 0 0 0 0,0 0 0 0 0,-1 1 0 0 0,0-1 0 0 0,1 0 1 0 0,-1 1-1 0 0,0-1 0 0 0,0 0 0 0 0,0 1 0 0 0,0-1 0 0 0,0 1 0 0 0,0-1 1 0 0,-1 1-1 0 0,1 0 0 0 0,0 0 0 0 0,-1-1 0 0 0,1 1 0 0 0,-1 0 0 0 0,1 0 1 0 0,-1 0-1 0 0,-2-1 0 0 0,-3 0 67 0 0,0 0 1 0 0,0 1-1 0 0,1-1 1 0 0,-1 1-1 0 0,-9 0 1 0 0,-14-2-353 0 0,15 0-2684 0 0,10 2 1416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5:41.902"/>
    </inkml:context>
    <inkml:brush xml:id="br0">
      <inkml:brushProperty name="width" value="0.05" units="cm"/>
      <inkml:brushProperty name="height" value="0.05" units="cm"/>
      <inkml:brushProperty name="color" value="#33CCFF"/>
    </inkml:brush>
  </inkml:definitions>
  <inkml:trace contextRef="#ctx0" brushRef="#br0">1 62 13992 0 0,'2'5'192'0'0,"0"0"1"0"0,0 0 0 0 0,0 0 0 0 0,-1 0-1 0 0,0 0 1 0 0,0 0 0 0 0,0 6 0 0 0,3 14-199 0 0,11 52 2592 0 0,-10-47-644 0 0,14 49 0 0 0,-13-56-1077 0 0,-5-13-376 0 0,-1-10-481 0 0,0 0 0 0 0,0 0-1 0 0,0 0 1 0 0,0 0 0 0 0,0 0 0 0 0,0 0-1 0 0,0 0 1 0 0,0 0 0 0 0,0 0-1 0 0,0 0 1 0 0,0 0 0 0 0,0 0-1 0 0,0 0 1 0 0,0 0 0 0 0,0 0-1 0 0,0 0 1 0 0,0 0 0 0 0,0-1-1 0 0,0 1 1 0 0,0 0 0 0 0,-1 0-1 0 0,1 0 1 0 0,0 0 0 0 0,0 0-1 0 0,0 0 1 0 0,0 0 0 0 0,0 0-1 0 0,0 0 1 0 0,0 1 0 0 0,0-1 0 0 0,0 0-1 0 0,0 0 1 0 0,0 0 0 0 0,0 0-1 0 0,0 0 1 0 0,0 0 0 0 0,0 0-1 0 0,0 0 1 0 0,0 0 0 0 0,-1 0-1 0 0,1 0 1 0 0,0 0 0 0 0,0 0-1 0 0,0 0 1 0 0,0 0 0 0 0,0 0-1 0 0,0 0 1 0 0,0 0 0 0 0,0 0-1 0 0,0 0 1 0 0,0 0 0 0 0,0 0 0 0 0,0 0-1 0 0,0 0 1 0 0,0 1 0 0 0,0-1-1 0 0,0 0 1 0 0,-5-7-32 0 0,1-1 1 0 0,0 1-1 0 0,1-1 0 0 0,-1 0 1 0 0,1 0-1 0 0,1 0 0 0 0,-1 0 1 0 0,-1-17-1 0 0,-3-6-455 0 0,4 20 405 0 0,0 1 0 0 0,1 0-1 0 0,1 0 1 0 0,0-1 0 0 0,0 1 0 0 0,1-1 0 0 0,0 1 0 0 0,1-1-1 0 0,0 1 1 0 0,1-1 0 0 0,0 1 0 0 0,1 0 0 0 0,0 0 0 0 0,0 0-1 0 0,7-12 1 0 0,-8 17 70 0 0,1 0 0 0 0,-1 1 0 0 0,1 0 0 0 0,0 0 0 0 0,0 0 0 0 0,1 0 0 0 0,-1 0 0 0 0,6-4 0 0 0,-7 7 38 0 0,0-1 1 0 0,1 1-1 0 0,0-1 0 0 0,-1 1 1 0 0,1 0-1 0 0,0 0 0 0 0,-1 0 0 0 0,1 0 1 0 0,0 0-1 0 0,0 1 0 0 0,0-1 1 0 0,0 1-1 0 0,-1 0 0 0 0,1 0 0 0 0,0 0 1 0 0,4 1-1 0 0,-1 0 126 0 0,0 0 1 0 0,0 1-1 0 0,0-1 1 0 0,0 2-1 0 0,0-1 1 0 0,-1 0-1 0 0,1 1 1 0 0,-1 0-1 0 0,0 1 0 0 0,0-1 1 0 0,0 1-1 0 0,0 0 1 0 0,-1 0-1 0 0,0 0 1 0 0,1 1-1 0 0,-1 0 0 0 0,-1-1 1 0 0,1 1-1 0 0,-1 1 1 0 0,4 6-1 0 0,-6-10-75 0 0,-1 0 1 0 0,1 0-1 0 0,0 0 0 0 0,-1 0 0 0 0,1 0 0 0 0,-1 0 0 0 0,0 0 1 0 0,0 0-1 0 0,1 0 0 0 0,-1 0 0 0 0,-1 0 0 0 0,1 0 0 0 0,0 1 1 0 0,0-1-1 0 0,-1 0 0 0 0,1 0 0 0 0,-2 3 0 0 0,0-2-1 0 0,0-1 0 0 0,1 1-1 0 0,-1 0 1 0 0,0-1-1 0 0,0 1 1 0 0,-1-1 0 0 0,1 0-1 0 0,0 1 1 0 0,-1-1-1 0 0,-3 2 1 0 0,-7 3 50 0 0,1 0-1 0 0,-1-1 1 0 0,0-1 0 0 0,-17 5-1 0 0,20-7-101 0 0,1 0-210 0 0,1-1 0 0 0,0 0-1 0 0,-16 1 1 0 0,3-2-7223 0 0,8-1-1561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5:42.819"/>
    </inkml:context>
    <inkml:brush xml:id="br0">
      <inkml:brushProperty name="width" value="0.05" units="cm"/>
      <inkml:brushProperty name="height" value="0.05" units="cm"/>
      <inkml:brushProperty name="color" value="#33CCFF"/>
    </inkml:brush>
  </inkml:definitions>
  <inkml:trace contextRef="#ctx0" brushRef="#br0">1 285 8752 0 0,'6'-1'6776'0'0,"-5"0"-6582"0"0,4-10 2293 0 0,1-13-1685 0 0,-5-35 689 0 0,-2 39-798 0 0,3-23 0 0 0,-1 36-636 0 0,0 0 0 0 0,0 0-1 0 0,1 1 1 0 0,0-1 0 0 0,0 1 0 0 0,1 0 0 0 0,4-9 0 0 0,-1 3-70 0 0,8-13 43 0 0,-13 24-43 0 0,0-1 1 0 0,0 1 0 0 0,0 0 0 0 0,0 0-1 0 0,0 0 1 0 0,1 0 0 0 0,-1 0-1 0 0,0 0 1 0 0,0 0 0 0 0,1 1 0 0 0,-1-1-1 0 0,1 0 1 0 0,-1 1 0 0 0,1-1 0 0 0,1 0-1 0 0,-2 1-4 0 0,0 0-1 0 0,-1 0 0 0 0,1 0 1 0 0,0 0-1 0 0,0 0 0 0 0,-1 1 0 0 0,1-1 1 0 0,0 0-1 0 0,-1 0 0 0 0,1 1 1 0 0,0-1-1 0 0,-1 0 0 0 0,1 1 0 0 0,0-1 1 0 0,-1 1-1 0 0,1-1 0 0 0,-1 1 1 0 0,1-1-1 0 0,-1 1 0 0 0,1-1 1 0 0,-1 1-1 0 0,1-1 0 0 0,-1 1 0 0 0,0 0 1 0 0,1-1-1 0 0,-1 1 0 0 0,0 0 1 0 0,1-1-1 0 0,-1 2 0 0 0,8 23 416 0 0,-7-19-351 0 0,9 30 186 0 0,16 38 0 0 0,-25-71-223 0 0,0-1 11 0 0,0 0-1 0 0,0 0 1 0 0,0-1-1 0 0,0 1 1 0 0,0 0-1 0 0,0 0 1 0 0,1-1-1 0 0,-1 1 0 0 0,3 1 1 0 0,5-23 130 0 0,5-33-61 0 0,-11 41-59 0 0,0 0-1 0 0,0 0 1 0 0,1 0 0 0 0,1 0 0 0 0,11-21-1 0 0,-15 31-33 0 0,0 1 0 0 0,0-1-1 0 0,0 1 1 0 0,0 0-1 0 0,1-1 1 0 0,-1 1 0 0 0,0 0-1 0 0,1 0 1 0 0,-1 0 0 0 0,1 0-1 0 0,-1 0 1 0 0,1 0-1 0 0,0 0 1 0 0,-1 0 0 0 0,1 1-1 0 0,0-1 1 0 0,0 0 0 0 0,1 1-1 0 0,-1 0 2 0 0,-1 0-1 0 0,0 0 1 0 0,1 0-1 0 0,-1 0 1 0 0,0 0 0 0 0,1 0-1 0 0,-1 1 1 0 0,0-1-1 0 0,0 1 1 0 0,1-1-1 0 0,-1 1 1 0 0,0-1-1 0 0,0 1 1 0 0,0 0-1 0 0,0-1 1 0 0,0 1-1 0 0,0 0 1 0 0,0 0 0 0 0,0 0-1 0 0,0 0 1 0 0,0 0-1 0 0,0 0 1 0 0,0 0-1 0 0,-1 0 1 0 0,2 2-1 0 0,4 9 338 0 0,-1 0 0 0 0,-1 1 0 0 0,0-1 0 0 0,5 26 0 0 0,-2-8 53 0 0,-1-5-171 0 0,14 34-1 0 0,-20-59-212 0 0,0 0-1 0 0,0 0 1 0 0,0 0 0 0 0,0 0-1 0 0,1 1 1 0 0,-1-1 0 0 0,0 0-1 0 0,0 0 1 0 0,0 0-1 0 0,0 0 1 0 0,0 0 0 0 0,0 0-1 0 0,0 0 1 0 0,0 0 0 0 0,0 0-1 0 0,0 0 1 0 0,1 0-1 0 0,-1 0 1 0 0,0 0 0 0 0,0 0-1 0 0,0 0 1 0 0,0 0 0 0 0,0 0-1 0 0,0 0 1 0 0,0 0-1 0 0,0 0 1 0 0,0 0 0 0 0,1 0-1 0 0,-1 0 1 0 0,0 0 0 0 0,0 0-1 0 0,0 0 1 0 0,0 0-1 0 0,0 0 1 0 0,0 0 0 0 0,0 0-1 0 0,0 0 1 0 0,0 0 0 0 0,0 0-1 0 0,1 0 1 0 0,-1-1-1 0 0,0 1 1 0 0,0 0 0 0 0,0 0-1 0 0,0 0 1 0 0,0 0 0 0 0,0 0-1 0 0,0 0 1 0 0,0 0-1 0 0,0 0 1 0 0,0 0 0 0 0,0 0-1 0 0,0-1 1 0 0,0 1-1 0 0,0 0 1 0 0,0 0 0 0 0,0 0-1 0 0,0 0 1 0 0,0 0 0 0 0,0 0-1 0 0,0 0 1 0 0,0 0-1 0 0,0 0 1 0 0,0-1 0 0 0,0 1-1 0 0,0 0 1 0 0,0 0 0 0 0,1-4-1470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5:43.232"/>
    </inkml:context>
    <inkml:brush xml:id="br0">
      <inkml:brushProperty name="width" value="0.05" units="cm"/>
      <inkml:brushProperty name="height" value="0.05" units="cm"/>
      <inkml:brushProperty name="color" value="#33CCFF"/>
    </inkml:brush>
  </inkml:definitions>
  <inkml:trace contextRef="#ctx0" brushRef="#br0">185 51 13792 0 0,'0'0'629'0'0,"5"-12"384"0"0,-5 10-612 0 0,-1-1-1 0 0,0 1 1 0 0,1 0-1 0 0,-1 0 1 0 0,0 0-1 0 0,0-1 1 0 0,0 1-1 0 0,-1 0 1 0 0,1 0-1 0 0,0 0 1 0 0,-1 1-1 0 0,1-1 1 0 0,-1 0-1 0 0,-2-1 1 0 0,3 2-286 0 0,-1 0 1 0 0,1 0 0 0 0,-1 1 0 0 0,0-1-1 0 0,1 0 1 0 0,-1 1 0 0 0,0-1 0 0 0,1 1-1 0 0,-1 0 1 0 0,0 0 0 0 0,0 0 0 0 0,1-1-1 0 0,-1 2 1 0 0,0-1 0 0 0,0 0 0 0 0,0 0-1 0 0,1 0 1 0 0,-1 1 0 0 0,-3 0 0 0 0,-2 2-9 0 0,-1 0 0 0 0,1 1 0 0 0,-1-1 0 0 0,1 2 0 0 0,0-1 0 0 0,1 1 0 0 0,-1 0 0 0 0,-10 10 0 0 0,9-7 9 0 0,1 0 1 0 0,0 0-1 0 0,1 0 1 0 0,0 1-1 0 0,0 0 1 0 0,-6 14-1 0 0,10-19-109 0 0,1-1 0 0 0,0 1 0 0 0,0 0 0 0 0,0 0 0 0 0,0-1-1 0 0,1 1 1 0 0,-1 0 0 0 0,1 0 0 0 0,0 0 0 0 0,0 0 0 0 0,0 0 0 0 0,1-1 0 0 0,-1 1-1 0 0,1 0 1 0 0,0 0 0 0 0,0-1 0 0 0,1 1 0 0 0,-1 0 0 0 0,1-1 0 0 0,-1 1-1 0 0,1-1 1 0 0,0 0 0 0 0,0 1 0 0 0,1-1 0 0 0,-1 0 0 0 0,1 0 0 0 0,-1-1 0 0 0,1 1-1 0 0,0 0 1 0 0,0-1 0 0 0,0 0 0 0 0,1 0 0 0 0,-1 0 0 0 0,0 0 0 0 0,1 0 0 0 0,-1-1-1 0 0,1 1 1 0 0,0-1 0 0 0,-1 0 0 0 0,1 0 0 0 0,0 0 0 0 0,0-1 0 0 0,0 1-1 0 0,0-1 1 0 0,7-1 0 0 0,-6 0-1 0 0,0 0-1 0 0,-1 0 1 0 0,1-1-1 0 0,-1 0 1 0 0,1 0 0 0 0,-1 0-1 0 0,0-1 1 0 0,1 1-1 0 0,-1-1 1 0 0,-1 0-1 0 0,1 0 1 0 0,0-1-1 0 0,-1 1 1 0 0,4-5 0 0 0,-3 3-18 0 0,0 0 0 0 0,0 0 0 0 0,-1 0 0 0 0,0 0 0 0 0,0-1 1 0 0,0 1-1 0 0,0-1 0 0 0,-1 1 0 0 0,0-1 0 0 0,2-11 1 0 0,-4 14 5 0 0,1 1 1 0 0,-1-1 0 0 0,0 0-1 0 0,0 1 1 0 0,0-1 0 0 0,0 0-1 0 0,0 1 1 0 0,0-1 0 0 0,-1 0 0 0 0,1 1-1 0 0,-1-1 1 0 0,0 1 0 0 0,0-1-1 0 0,0 1 1 0 0,0-1 0 0 0,0 1 0 0 0,-1 0-1 0 0,1-1 1 0 0,-1 1 0 0 0,1 0-1 0 0,-1 0 1 0 0,0 0 0 0 0,0 0-1 0 0,0 0 1 0 0,0 1 0 0 0,0-1 0 0 0,0 0-1 0 0,0 1 1 0 0,-1 0 0 0 0,1-1-1 0 0,0 1 1 0 0,-1 0 0 0 0,-4-1 0 0 0,2 1-545 0 0,2-1-38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5:43.579"/>
    </inkml:context>
    <inkml:brush xml:id="br0">
      <inkml:brushProperty name="width" value="0.05" units="cm"/>
      <inkml:brushProperty name="height" value="0.05" units="cm"/>
      <inkml:brushProperty name="color" value="#33CCFF"/>
    </inkml:brush>
  </inkml:definitions>
  <inkml:trace contextRef="#ctx0" brushRef="#br0">211 3 10136 0 0,'0'0'777'0'0,"-20"-3"3352"0"0,-31 19 3182 0 0,38-12-6248 0 0,-22 12 0 0 0,28-12-1005 0 0,0 0-1 0 0,1 0 1 0 0,0 1 0 0 0,0-1-1 0 0,0 1 1 0 0,0 1-1 0 0,1-1 1 0 0,0 1-1 0 0,0 0 1 0 0,0 0-1 0 0,-6 11 1 0 0,9-12 23 0 0,-1-1 0 0 0,1 1 0 0 0,0-1 1 0 0,1 1-1 0 0,-1 0 0 0 0,1 0 0 0 0,0 0 0 0 0,0 0 1 0 0,0 6-1 0 0,1-9-68 0 0,0 1 0 0 0,0-1 0 0 0,1 1 0 0 0,-1-1 0 0 0,1 1 0 0 0,0-1 0 0 0,-1 1 0 0 0,1-1 0 0 0,0 0 0 0 0,1 0 0 0 0,-1 1 0 0 0,0-1 0 0 0,1 0 0 0 0,-1 0 0 0 0,1 0 0 0 0,-1 0 0 0 0,1-1 0 0 0,0 1 0 0 0,0 0 0 0 0,3 1 0 0 0,-1 0 43 0 0,0 0-1 0 0,0-1 1 0 0,0 1 0 0 0,0-1-1 0 0,0 0 1 0 0,0 0-1 0 0,0-1 1 0 0,1 0 0 0 0,-1 1-1 0 0,1-1 1 0 0,-1-1 0 0 0,1 1-1 0 0,0-1 1 0 0,-1 1-1 0 0,1-1 1 0 0,-1-1 0 0 0,1 1-1 0 0,0-1 1 0 0,-1 0-1 0 0,1 0 1 0 0,-1 0 0 0 0,1 0-1 0 0,-1-1 1 0 0,0 0 0 0 0,0 1-1 0 0,0-2 1 0 0,0 1-1 0 0,0 0 1 0 0,0-1 0 0 0,5-5-1 0 0,0 1-576 0 0,-1-2 1 0 0,-1 1-1 0 0,1-1 0 0 0,-1 0 1 0 0,-1 0-1 0 0,0-1 0 0 0,0 0 0 0 0,7-17 1 0 0,-10 12-614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5:43.898"/>
    </inkml:context>
    <inkml:brush xml:id="br0">
      <inkml:brushProperty name="width" value="0.05" units="cm"/>
      <inkml:brushProperty name="height" value="0.05" units="cm"/>
      <inkml:brushProperty name="color" value="#33CCFF"/>
    </inkml:brush>
  </inkml:definitions>
  <inkml:trace contextRef="#ctx0" brushRef="#br0">3 3 3680 0 0,'0'2'20'0'0,"-1"0"0"0"0,1 0 0 0 0,-1 0 0 0 0,1 0 1 0 0,0 0-1 0 0,-1 1 0 0 0,1-1 0 0 0,0 0 0 0 0,1 0 0 0 0,-1 0 0 0 0,0 0 1 0 0,1 1-1 0 0,-1-1 0 0 0,2 4 0 0 0,15 33 707 0 0,-10-25 1333 0 0,17 53 7976 0 0,3 39-3703 0 0,-27-103-6209 0 0,13 70 211 0 0,-7-63-2858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5:44.232"/>
    </inkml:context>
    <inkml:brush xml:id="br0">
      <inkml:brushProperty name="width" value="0.05" units="cm"/>
      <inkml:brushProperty name="height" value="0.05" units="cm"/>
      <inkml:brushProperty name="color" value="#33CCFF"/>
    </inkml:brush>
  </inkml:definitions>
  <inkml:trace contextRef="#ctx0" brushRef="#br0">8 2 8752 0 0,'0'4'104'0'0,"0"0"1"0"0,0 0 0 0 0,-1-1-1 0 0,1 1 1 0 0,-1 0 0 0 0,0-1 0 0 0,-1 4-1 0 0,-1 5 11 0 0,3-10 292 0 0,0 1 1 0 0,0 0 0 0 0,0-1 0 0 0,1 1 0 0 0,-1 0-1 0 0,1-1 1 0 0,0 1 0 0 0,-1 0 0 0 0,1-1-1 0 0,2 4 1 0 0,3 13 2924 0 0,-5-12-2234 0 0,1-1 0 0 0,0 1 0 0 0,0-1 0 0 0,5 10 0 0 0,-4-9-626 0 0,1-1-1 0 0,-1 0 0 0 0,1 0 1 0 0,1 0-1 0 0,-1-1 0 0 0,1 1 1 0 0,8 6-1 0 0,-11-10-379 0 0,1 0-1 0 0,-1-1 1 0 0,1 0 0 0 0,0 1 0 0 0,-1-1 0 0 0,1 0 0 0 0,0 0-1 0 0,0-1 1 0 0,-1 1 0 0 0,1-1 0 0 0,0 1 0 0 0,0-1 0 0 0,0 0-1 0 0,0 0 1 0 0,0 0 0 0 0,3-1 0 0 0,-2 1-63 0 0,0-1 1 0 0,-1 0-1 0 0,1 0 0 0 0,-1 0 1 0 0,1 0-1 0 0,-1-1 0 0 0,1 1 1 0 0,-1-1-1 0 0,0 0 0 0 0,0 0 1 0 0,0 0-1 0 0,4-3 0 0 0,-1-1 8 0 0,0 0-1 0 0,-1 0 1 0 0,10-14 0 0 0,-13 17-28 0 0,0 1 1 0 0,-1-1-1 0 0,0 0 1 0 0,0 0 0 0 0,0 0-1 0 0,0 0 1 0 0,0 0 0 0 0,-1 0-1 0 0,1-1 1 0 0,-1 1 0 0 0,0 0-1 0 0,0 0 1 0 0,0 0-1 0 0,0-4 1 0 0,-1 1 46 0 0,0 0-1 0 0,-1 0 1 0 0,1 1 0 0 0,-1-1-1 0 0,-1 0 1 0 0,1 1 0 0 0,-5-8-1 0 0,-10-8-1116 0 0,14 18 379 0 0,1 1 1 0 0,-1 0 0 0 0,0 0 0 0 0,0 1-1 0 0,1-1 1 0 0,-5-1 0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5:44.568"/>
    </inkml:context>
    <inkml:brush xml:id="br0">
      <inkml:brushProperty name="width" value="0.05" units="cm"/>
      <inkml:brushProperty name="height" value="0.05" units="cm"/>
      <inkml:brushProperty name="color" value="#33CCFF"/>
    </inkml:brush>
  </inkml:definitions>
  <inkml:trace contextRef="#ctx0" brushRef="#br0">6 3 12440 0 0,'0'0'71'0'0,"-1"1"1"0"0,1-1 0 0 0,-1 1 0 0 0,1-1-1 0 0,0 1 1 0 0,-1 0 0 0 0,1-1 0 0 0,-1 1-1 0 0,1-1 1 0 0,0 1 0 0 0,0 0 0 0 0,-1-1-1 0 0,1 1 1 0 0,0 0 0 0 0,0-1 0 0 0,0 1-1 0 0,0 0 1 0 0,0 0 0 0 0,0-1 0 0 0,0 1-1 0 0,0 0 1 0 0,0-1 0 0 0,0 2 0 0 0,6 22 2136 0 0,-2-9-136 0 0,1 25 1356 0 0,-2 0 1 0 0,-4 78-1 0 0,1-85-2894 0 0,0-30-672 0 0,0-1 0 0 0,1 0 0 0 0,-1 0 0 0 0,0 0 0 0 0,1 0 0 0 0,0 0 0 0 0,-1 0 0 0 0,1 0 0 0 0,0 0 1 0 0,0 0-1 0 0,0 0 0 0 0,0 0 0 0 0,2 1 0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2:54:52.492"/>
    </inkml:context>
    <inkml:brush xml:id="br0">
      <inkml:brushProperty name="width" value="0.05" units="cm"/>
      <inkml:brushProperty name="height" value="0.05" units="cm"/>
      <inkml:brushProperty name="color" value="#FFFFFF"/>
    </inkml:brush>
  </inkml:definitions>
  <inkml:trace contextRef="#ctx0" brushRef="#br0">170 49 15056 0 0,'-1'-7'1788'0'0,"-1"-8"1422"0"0,2 14-3042 0 0,0-1 0 0 0,-1 1 0 0 0,1 0 0 0 0,-1 0 0 0 0,0-1 0 0 0,1 1 0 0 0,-1 0 0 0 0,0-1 0 0 0,0 1 0 0 0,1 1 0 0 0,0-1 0 0 0,-1 0 0 0 0,0-1 0 0 0,0 1 0 0 0,-1 0 0 0 0,1 0 0 0 0,0 0 0 0 0,0 1 0 0 0,0-1 0 0 0,0 1 0 0 0,0-1 0 0 0,-1 1 0 0 0,1-1 0 0 0,-1 1 1 0 0,2-1-1 0 0,-2 1 0 0 0,1-1 0 0 0,-1 1 0 0 0,1 0 0 0 0,-1 0 0 0 0,0 0 0 0 0,-3 0-120 0 0,0 0-1 0 0,0 0 1 0 0,1 0 0 0 0,0 1 0 0 0,-1 0 0 0 0,1 0 0 0 0,-10 2 0 0 0,8 0-85 0 0,0 1-1 0 0,0-1 1 0 0,-1 1 0 0 0,2 0 0 0 0,-1 1-1 0 0,0-1 1 0 0,1 1 0 0 0,1 0 0 0 0,-2 0-1 0 0,2 1 1 0 0,-1-1 0 0 0,-4 8-1 0 0,8-9 60 0 0,-1 0-1 0 0,0-1 1 0 0,0 1-1 0 0,1-1 1 0 0,0 2-1 0 0,0-2 1 0 0,0 1-1 0 0,0 0 0 0 0,1 0 1 0 0,-1 5-1 0 0,1-6-10 0 0,0 0 0 0 0,1 0-1 0 0,-1-1 1 0 0,1 1 0 0 0,0 0 0 0 0,0 0-1 0 0,-1-1 1 0 0,1 1 0 0 0,0 0-1 0 0,1-1 1 0 0,-1 1 0 0 0,1 0-1 0 0,-1-2 1 0 0,1 2 0 0 0,3 2 0 0 0,-3-3 17 0 0,1 1 0 0 0,-1-1 1 0 0,1 0-1 0 0,0-1 0 0 0,0 1 1 0 0,-1 0-1 0 0,2-1 0 0 0,-1 1 1 0 0,-1-2-1 0 0,2 1 1 0 0,-1 0-1 0 0,0 0 0 0 0,1-1 1 0 0,-2 1-1 0 0,2-1 0 0 0,0 0 1 0 0,-1 0-1 0 0,0 0 1 0 0,0 0-1 0 0,1-1 0 0 0,4-1 1 0 0,2 1 124 0 0,-1-2-1 0 0,0 0 1 0 0,0 0 0 0 0,0-2 0 0 0,-1 2 0 0 0,11-8 0 0 0,-2-2-319 0 0,-7 3-4578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5:44.932"/>
    </inkml:context>
    <inkml:brush xml:id="br0">
      <inkml:brushProperty name="width" value="0.05" units="cm"/>
      <inkml:brushProperty name="height" value="0.05" units="cm"/>
      <inkml:brushProperty name="color" value="#33CCFF"/>
    </inkml:brush>
  </inkml:definitions>
  <inkml:trace contextRef="#ctx0" brushRef="#br0">1 103 10104 0 0,'7'0'485'0'0,"0"1"1"0"0,-1-2-1 0 0,13-1 1 0 0,38-11 7661 0 0,-39 8-6338 0 0,20-10 283 0 0,-22 7-1831 0 0,-12 6-186 0 0,0 0-1 0 0,-1 0 1 0 0,1-1 0 0 0,-1 1-1 0 0,1-1 1 0 0,-1 0-1 0 0,0 0 1 0 0,0 0-1 0 0,0-1 1 0 0,0 1 0 0 0,0-1-1 0 0,-1 1 1 0 0,0-1-1 0 0,3-4 1 0 0,-5 7-85 0 0,0 1 0 0 0,0 0 1 0 0,0 0-1 0 0,0-1 0 0 0,0 1 1 0 0,0 0-1 0 0,0 0 0 0 0,0-1 1 0 0,0 1-1 0 0,0 0 0 0 0,0 0 0 0 0,0-1 1 0 0,0 1-1 0 0,0 0 0 0 0,0 0 1 0 0,-1 0-1 0 0,1-1 0 0 0,0 1 0 0 0,0 0 1 0 0,0 0-1 0 0,0-1 0 0 0,0 1 1 0 0,0 0-1 0 0,-1 0 0 0 0,1 0 1 0 0,0-1-1 0 0,0 1 0 0 0,0 0 0 0 0,0 0 1 0 0,-1 0-1 0 0,1 0 0 0 0,0 0 1 0 0,0 0-1 0 0,-1-1 0 0 0,-10 0-119 0 0,-12 5 83 0 0,-10 4 51 0 0,23-6-17 0 0,0 0 0 0 0,0 0 0 0 0,0 1 0 0 0,0 1 0 0 0,0 0 0 0 0,1 0-1 0 0,-1 1 1 0 0,1 0 0 0 0,-10 7 0 0 0,16-9 16 0 0,-1 1 0 0 0,1 0 0 0 0,-1 0 0 0 0,1 0-1 0 0,0 0 1 0 0,0 0 0 0 0,1 1 0 0 0,-4 6 0 0 0,2-2 101 0 0,4-8-75 0 0,-1 0 1 0 0,1 0-1 0 0,0 0 0 0 0,-1 0 0 0 0,1-1 0 0 0,0 1 1 0 0,0 0-1 0 0,0 0 0 0 0,0 0 0 0 0,0 0 0 0 0,0 0 1 0 0,0 0-1 0 0,0 0 0 0 0,0 0 0 0 0,1 0 0 0 0,-1 1 0 0 0,1 13 932 0 0,-2-8-531 0 0,0-5-240 0 0,0 1-1 0 0,1 0 0 0 0,-1-1 0 0 0,1 1 0 0 0,0-1 0 0 0,0 1 0 0 0,0 4 0 0 0,1-6-139 0 0,-1 0 1 0 0,1 1-1 0 0,-1-1 1 0 0,1 1-1 0 0,0-1 1 0 0,-1 0-1 0 0,1 1 1 0 0,0-1-1 0 0,0 0 1 0 0,0 0 0 0 0,0 0-1 0 0,0 0 1 0 0,0 0-1 0 0,1 0 1 0 0,-1 0-1 0 0,2 1 1 0 0,1 0 24 0 0,0 0 1 0 0,1 0-1 0 0,-1 0 0 0 0,0-1 1 0 0,1 0-1 0 0,-1 1 1 0 0,1-2-1 0 0,0 1 1 0 0,-1 0-1 0 0,1-1 0 0 0,0 0 1 0 0,8-1-1 0 0,-2 0-108 0 0,0-1-1 0 0,0 0 1 0 0,0 0-1 0 0,13-5 0 0 0,9-5-509 0 0,3-1-1991 0 0,-12 4-5151 0 0,-4 0-665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5:54.021"/>
    </inkml:context>
    <inkml:brush xml:id="br0">
      <inkml:brushProperty name="width" value="0.05" units="cm"/>
      <inkml:brushProperty name="height" value="0.05" units="cm"/>
      <inkml:brushProperty name="color" value="#FFC114"/>
    </inkml:brush>
  </inkml:definitions>
  <inkml:trace contextRef="#ctx0" brushRef="#br0">1 2 5064 0 0,'2'18'1138'0'0,"0"0"-1"0"0,-1 30 1 0 0,0 6 2341 0 0,23 98 3048 0 0,-19-130-5699 0 0,-3-13 930 0 0,-2-28-1132 0 0,1 13-568 0 0,3-12-26 0 0,0 0 1 0 0,12-32-1 0 0,-13 45-152 0 0,-1 0-1 0 0,1 0 1 0 0,0 0 0 0 0,0 0-1 0 0,0 1 1 0 0,0-1-1 0 0,1 1 1 0 0,0 0 0 0 0,0 0-1 0 0,0 0 1 0 0,0 1 0 0 0,1-1-1 0 0,8-4 1 0 0,-7 5 80 0 0,0 0 0 0 0,0 0 1 0 0,1 1-1 0 0,-1 0 1 0 0,1 0-1 0 0,12-2 0 0 0,-17 4 35 0 0,0 0 1 0 0,0-1-1 0 0,0 1 0 0 0,0 0 0 0 0,-1 1 0 0 0,1-1 0 0 0,0 0 1 0 0,0 1-1 0 0,0-1 0 0 0,0 1 0 0 0,0-1 0 0 0,-1 1 1 0 0,1 0-1 0 0,0 0 0 0 0,-1-1 0 0 0,1 1 0 0 0,0 1 0 0 0,-1-1 1 0 0,1 0-1 0 0,-1 0 0 0 0,0 0 0 0 0,1 1 0 0 0,-1-1 0 0 0,0 1 1 0 0,0-1-1 0 0,0 1 0 0 0,0 0 0 0 0,1 2 0 0 0,1 2 56 0 0,-1-1 0 0 0,0 1-1 0 0,-1 0 1 0 0,1 0-1 0 0,-1 0 1 0 0,-1 0 0 0 0,1 0-1 0 0,-1 0 1 0 0,0 0-1 0 0,-1 12 1 0 0,0-15 43 0 0,1 1 0 0 0,-1-1 0 0 0,0 0 0 0 0,0 0 0 0 0,0 0 0 0 0,0 0 0 0 0,-1 0 0 0 0,1 0 0 0 0,-1 0-1 0 0,0-1 1 0 0,1 1 0 0 0,-1 0 0 0 0,-1-1 0 0 0,1 0 0 0 0,0 1 0 0 0,0-1 0 0 0,-1 0 0 0 0,1 0 0 0 0,-1 0 0 0 0,0 0 0 0 0,0-1 0 0 0,-3 2 0 0 0,-9 3 181 0 0,1-1-1 0 0,-1-1 1 0 0,0 0 0 0 0,-20 2 0 0 0,13-5-369 0 0,15 0-341 0 0,0-1-1 0 0,0 1 1 0 0,0 0 0 0 0,0 0 0 0 0,-9 4 0 0 0,9-2-1564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5:54.898"/>
    </inkml:context>
    <inkml:brush xml:id="br0">
      <inkml:brushProperty name="width" value="0.05" units="cm"/>
      <inkml:brushProperty name="height" value="0.05" units="cm"/>
      <inkml:brushProperty name="color" value="#FFC114"/>
    </inkml:brush>
  </inkml:definitions>
  <inkml:trace contextRef="#ctx0" brushRef="#br0">179 21 3224 0 0,'0'0'180'0'0,"0"-1"1"0"0,0 0-1 0 0,0 0 0 0 0,-1 0 1 0 0,1 0-1 0 0,0 0 1 0 0,-1 1-1 0 0,1-1 0 0 0,-1 0 1 0 0,1 0-1 0 0,-1 1 0 0 0,1-1 1 0 0,-1 0-1 0 0,1 0 1 0 0,-1 1-1 0 0,0-1 0 0 0,0 1 1 0 0,1-1-1 0 0,-1 1 0 0 0,0-1 1 0 0,0 1-1 0 0,1-1 1 0 0,-1 1-1 0 0,-1-1 0 0 0,-1 1 636 0 0,1-1 0 0 0,-1 1 1 0 0,0-1-1 0 0,1 1 0 0 0,-1 0 0 0 0,0 0 0 0 0,1 0 0 0 0,-5 1 0 0 0,0 1 766 0 0,0-1 0 0 0,0 1 0 0 0,-8 4 0 0 0,-2 2-2409 0 0,10-3 936 0 0,-1 0 0 0 0,1 0-1 0 0,1 1 1 0 0,-1 0 0 0 0,1 0 0 0 0,0 1-1 0 0,-10 14 1 0 0,13-16-45 0 0,0-1-1 0 0,1 1 1 0 0,0 0 0 0 0,0 0 0 0 0,0 0-1 0 0,0 0 1 0 0,1 0 0 0 0,0 1-1 0 0,0-1 1 0 0,0 0 0 0 0,1 1 0 0 0,-1-1-1 0 0,1 0 1 0 0,1 8 0 0 0,0-11-23 0 0,0 1 1 0 0,-1-1-1 0 0,1 0 1 0 0,0 0 0 0 0,0 0-1 0 0,0 0 1 0 0,0 0 0 0 0,0 0-1 0 0,1 0 1 0 0,-1 0-1 0 0,1-1 1 0 0,-1 1 0 0 0,1 0-1 0 0,-1-1 1 0 0,1 0-1 0 0,0 1 1 0 0,0-1 0 0 0,0 0-1 0 0,0 0 1 0 0,0 0-1 0 0,0 0 1 0 0,0 0 0 0 0,0 0-1 0 0,0 0 1 0 0,0-1-1 0 0,1 1 1 0 0,-1-1 0 0 0,4 1-1 0 0,0-1-44 0 0,1 1 0 0 0,-1-1 0 0 0,0 0-1 0 0,0 0 1 0 0,1-1 0 0 0,-1 0 0 0 0,0 0 0 0 0,0 0-1 0 0,8-4 1 0 0,-6 2 17 0 0,0-1 0 0 0,0 0 0 0 0,-1-1-1 0 0,1 1 1 0 0,-1-1 0 0 0,0-1-1 0 0,-1 1 1 0 0,7-8 0 0 0,-11 11-18 0 0,0-1 1 0 0,1 1-1 0 0,-1-1 0 0 0,-1 0 1 0 0,1 0-1 0 0,0 0 0 0 0,-1 0 1 0 0,1 0-1 0 0,-1 0 0 0 0,0 0 1 0 0,0 0-1 0 0,0 0 0 0 0,0-1 1 0 0,-1 1-1 0 0,0 0 1 0 0,1-1-1 0 0,-1 1 0 0 0,0 0 1 0 0,0-1-1 0 0,-1 1 0 0 0,1 0 1 0 0,-1-1-1 0 0,-1-4 0 0 0,1 5-42 0 0,0 0-1 0 0,0 0 1 0 0,-1 0-1 0 0,1 0 1 0 0,-1 0-1 0 0,0 1 1 0 0,1-1-1 0 0,-1 0 1 0 0,0 1-1 0 0,-1-1 1 0 0,1 1 0 0 0,0 0-1 0 0,-1-1 1 0 0,1 1-1 0 0,-1 0 1 0 0,0 1-1 0 0,0-1 1 0 0,0 0-1 0 0,0 1 1 0 0,0 0-1 0 0,0 0 1 0 0,0 0-1 0 0,0 0 1 0 0,0 0-1 0 0,0 0 1 0 0,-1 1-1 0 0,1 0 1 0 0,-4-1-1 0 0,3 1-677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5:55.280"/>
    </inkml:context>
    <inkml:brush xml:id="br0">
      <inkml:brushProperty name="width" value="0.05" units="cm"/>
      <inkml:brushProperty name="height" value="0.05" units="cm"/>
      <inkml:brushProperty name="color" value="#FFC114"/>
    </inkml:brush>
  </inkml:definitions>
  <inkml:trace contextRef="#ctx0" brushRef="#br0">0 3 7832 0 0,'6'25'2657'0'0,"-1"1"1"0"0,-2 0 0 0 0,0 41 0 0 0,-1-35-1423 0 0,9 58 960 0 0,-2-31-2005 0 0,-10-53-1906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5:55.610"/>
    </inkml:context>
    <inkml:brush xml:id="br0">
      <inkml:brushProperty name="width" value="0.05" units="cm"/>
      <inkml:brushProperty name="height" value="0.05" units="cm"/>
      <inkml:brushProperty name="color" value="#FFC114"/>
    </inkml:brush>
  </inkml:definitions>
  <inkml:trace contextRef="#ctx0" brushRef="#br0">1 74 6912 0 0,'7'0'610'0'0,"1"1"0"0"0,0-1 0 0 0,-1-1 0 0 0,1 1 0 0 0,0-1 1 0 0,-1 0-1 0 0,13-4 0 0 0,8-1 2535 0 0,-13 3-1271 0 0,26-9 0 0 0,40-20-2521 0 0,-56 21 135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5:55.962"/>
    </inkml:context>
    <inkml:brush xml:id="br0">
      <inkml:brushProperty name="width" value="0.05" units="cm"/>
      <inkml:brushProperty name="height" value="0.05" units="cm"/>
      <inkml:brushProperty name="color" value="#FFC114"/>
    </inkml:brush>
  </inkml:definitions>
  <inkml:trace contextRef="#ctx0" brushRef="#br0">59 2 12528 0 0,'1'7'274'0'0,"0"0"0"0"0,0 0 0 0 0,0 0 0 0 0,-1 13 1 0 0,0-2-278 0 0,18 151 7482 0 0,-6-79-4519 0 0,-13-79-2343 0 0,0-4-2081 0 0</inkml:trace>
  <inkml:trace contextRef="#ctx0" brushRef="#br0" timeOffset="1">0 222 17503 0 0,'4'1'202'0'0,"0"0"0"0"0,0-1 0 0 0,0 1 0 0 0,0-1 0 0 0,0 1 0 0 0,0-1 0 0 0,0-1-1 0 0,0 1 1 0 0,4-1 0 0 0,39-10 599 0 0,-24 5 555 0 0,60-10 257 0 0,-28 8-4090 0 0,-39 6 573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5:56.292"/>
    </inkml:context>
    <inkml:brush xml:id="br0">
      <inkml:brushProperty name="width" value="0.05" units="cm"/>
      <inkml:brushProperty name="height" value="0.05" units="cm"/>
      <inkml:brushProperty name="color" value="#FFC114"/>
    </inkml:brush>
  </inkml:definitions>
  <inkml:trace contextRef="#ctx0" brushRef="#br0">159 2 17591 0 0,'-12'3'1339'0'0,"5"-2"-1243"0"0,-1 0 0 0 0,1 0-1 0 0,0 0 1 0 0,-1 1 0 0 0,-7 2 0 0 0,7-1-64 0 0,0 0 0 0 0,0 0 0 0 0,0 1 0 0 0,1 0 0 0 0,-1 1 0 0 0,1 0 0 0 0,-10 8 0 0 0,15-11 189 0 0,-1 1 1 0 0,1-1 0 0 0,0 1-1 0 0,0 0 1 0 0,0-1-1 0 0,1 1 1 0 0,-1 0 0 0 0,1 0-1 0 0,-1 0 1 0 0,1 0 0 0 0,0 1-1 0 0,0-1 1 0 0,0 4-1 0 0,0-5-116 0 0,1 0 0 0 0,0 0-1 0 0,0-1 1 0 0,0 1-1 0 0,0 0 1 0 0,0 0-1 0 0,1 0 1 0 0,-1 0-1 0 0,1 0 1 0 0,-1-1-1 0 0,1 1 1 0 0,0 0 0 0 0,-1 0-1 0 0,1-1 1 0 0,0 1-1 0 0,0 0 1 0 0,0-1-1 0 0,0 1 1 0 0,1-1-1 0 0,-1 1 1 0 0,0-1-1 0 0,1 0 1 0 0,2 2 0 0 0,0 1-92 0 0,1-1 1 0 0,0 0 0 0 0,0 0 0 0 0,1-1 0 0 0,-1 1 0 0 0,1-1-1 0 0,-1 0 1 0 0,1-1 0 0 0,0 1 0 0 0,0-1 0 0 0,-1 0 0 0 0,1-1-1 0 0,0 1 1 0 0,0-1 0 0 0,0 0 0 0 0,0-1 0 0 0,0 1 0 0 0,0-1-1 0 0,-1 0 1 0 0,1-1 0 0 0,0 0 0 0 0,-1 1 0 0 0,10-6 0 0 0,-11 5 51 0 0,1 0 0 0 0,0 0 0 0 0,-1-1 0 0 0,0 0 0 0 0,0 0 1 0 0,0 0-1 0 0,0-1 0 0 0,0 1 0 0 0,0-1 0 0 0,-1 0 0 0 0,0 0 1 0 0,0 0-1 0 0,0 0 0 0 0,0-1 0 0 0,3-7 0 0 0,-5 9-45 0 0,-1 0 0 0 0,1 0 0 0 0,-1 1 0 0 0,0-1 0 0 0,0 0 0 0 0,0 0 0 0 0,0 0 0 0 0,0 0 0 0 0,-1 0 0 0 0,1 0 0 0 0,-1 0 0 0 0,0 0 0 0 0,0 0 0 0 0,0 0 0 0 0,0 1 0 0 0,-1-1 0 0 0,1 0 0 0 0,0 1 0 0 0,-1-1 0 0 0,0 1 0 0 0,0 0 0 0 0,-4-5 0 0 0,4 6-180 0 0,-1-1 1 0 0,1 1-1 0 0,-1 0 0 0 0,0 0 0 0 0,0 0 1 0 0,0 0-1 0 0,1 0 0 0 0,-1 0 0 0 0,0 1 0 0 0,0 0 1 0 0,-6-1-1 0 0,2 2-891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5:56.722"/>
    </inkml:context>
    <inkml:brush xml:id="br0">
      <inkml:brushProperty name="width" value="0.05" units="cm"/>
      <inkml:brushProperty name="height" value="0.05" units="cm"/>
      <inkml:brushProperty name="color" value="#FFC114"/>
    </inkml:brush>
  </inkml:definitions>
  <inkml:trace contextRef="#ctx0" brushRef="#br0">17 162 14280 0 0,'-16'5'8846'0'0,"23"-17"-7684"0"0,-5 7-1085 0 0,1-13 32 0 0,3-3 67 0 0,-6 18-173 0 0,0 0 1 0 0,1 1 0 0 0,-1-1-1 0 0,1 0 1 0 0,0 1 0 0 0,0-1 0 0 0,1-2-1 0 0,5-7 3 0 0,-6 9-22 0 0,0 0-1 0 0,0 1 1 0 0,0-1 0 0 0,1 1-1 0 0,-1 0 1 0 0,1 0-1 0 0,0-1 1 0 0,0 1 0 0 0,0 0-1 0 0,0 0 1 0 0,3-2 0 0 0,-3 2-70 0 0,1 0 1 0 0,0 1 0 0 0,0-1 0 0 0,0 1 0 0 0,0 0 0 0 0,0 0-1 0 0,0 0 1 0 0,0 0 0 0 0,7-1 0 0 0,-9 2 54 0 0,1 0 0 0 0,-1 0 0 0 0,1 1 0 0 0,-1-1 0 0 0,0 0 0 0 0,1 1 0 0 0,-1-1 0 0 0,1 1 0 0 0,-1 0 0 0 0,0-1 0 0 0,0 1 0 0 0,1 0 0 0 0,-1 0 0 0 0,0-1 0 0 0,0 1 0 0 0,0 0 0 0 0,0 0 0 0 0,0 1 0 0 0,0-1 0 0 0,0 0 0 0 0,0 0 0 0 0,0 0 0 0 0,-1 1 0 0 0,1-1 0 0 0,0 2 0 0 0,4 5 100 0 0,-2-4 70 0 0,-1 1 0 0 0,1-1-1 0 0,-1 1 1 0 0,0 0 0 0 0,0 0 0 0 0,1 9-1 0 0,-2-9 48 0 0,1 0 1 0 0,-1 0-1 0 0,1 0 0 0 0,2 5 0 0 0,-2-7-209 0 0,-2-3 32 0 0,0 0 0 0 0,0 1 0 0 0,0-1 0 0 0,0 0 0 0 0,0 0 0 0 0,1 0 0 0 0,-1 0 0 0 0,0 0 0 0 0,0 0 0 0 0,0 1 0 0 0,0-1 1 0 0,0 0-1 0 0,0 0 0 0 0,1 0 0 0 0,-1 0 0 0 0,0 1 0 0 0,0-1 0 0 0,0 0 0 0 0,0 0 0 0 0,0 0 0 0 0,0 1 0 0 0,0-1 0 0 0,0 0 0 0 0,0 0 0 0 0,0 0 0 0 0,0 0 1 0 0,0 1-1 0 0,0-1 0 0 0,0 0 0 0 0,0 0 0 0 0,0 0 0 0 0,0 1 0 0 0,0-1 0 0 0,0 0 0 0 0,0 0 0 0 0,0 0 0 0 0,-1 1 0 0 0,1-1 0 0 0,0 0 0 0 0,0 0 0 0 0,0 0 0 0 0,0 0 1 0 0,0 0-1 0 0,0 1 0 0 0,-1-1 0 0 0,1 0 0 0 0,0 0 0 0 0,0 0 0 0 0,0 0 0 0 0,0 0 0 0 0,0 0 0 0 0,-1 0 0 0 0,1 0 0 0 0,0 1 0 0 0,0-1 0 0 0,0 0 0 0 0,-1 0 1 0 0,1 0-1 0 0,0 0 0 0 0,0 0 0 0 0,0 0 0 0 0,-1 0 0 0 0,0 0 456 0 0,1-2-446 0 0,1 1 0 0 0,-1-1 0 0 0,0 0 0 0 0,1 1 0 0 0,-1-1 0 0 0,1 1 0 0 0,0-1 1 0 0,0 1-1 0 0,-1-1 0 0 0,1 1 0 0 0,0 0 0 0 0,0-1 0 0 0,0 1 0 0 0,1 0 0 0 0,1-2 0 0 0,25-20-29 0 0,-9 8-182 0 0,-9 6-77 0 0,1 0 0 0 0,0 0 1 0 0,0 1-1 0 0,1 0 0 0 0,24-11 1 0 0,-28 16 201 0 0,0 0 1 0 0,0 0 0 0 0,0 1 0 0 0,0 0 0 0 0,0 0-1 0 0,0 1 1 0 0,1 0 0 0 0,-1 1 0 0 0,1 0 0 0 0,-1 0-1 0 0,10 2 1 0 0,-14-1 129 0 0,-1 0 0 0 0,1 0-1 0 0,-1 0 1 0 0,0 0-1 0 0,1 1 1 0 0,-1-1 0 0 0,0 1-1 0 0,0 0 1 0 0,0 0 0 0 0,0 0-1 0 0,0 0 1 0 0,0 1-1 0 0,-1-1 1 0 0,1 1 0 0 0,-1-1-1 0 0,0 1 1 0 0,0 0 0 0 0,0 0-1 0 0,0 0 1 0 0,0 0-1 0 0,1 5 1 0 0,0-1 263 0 0,0 0-1 0 0,-1 0 0 0 0,0 0 1 0 0,-1 0-1 0 0,0 1 1 0 0,0-1-1 0 0,0 0 0 0 0,-1 1 1 0 0,-1 12-1 0 0,1-18-260 0 0,-1 0 1 0 0,1 0-1 0 0,0-1 0 0 0,-1 1 1 0 0,0 0-1 0 0,1 0 0 0 0,-1 0 0 0 0,0 0 1 0 0,0-1-1 0 0,0 1 0 0 0,0 0 0 0 0,-1-1 1 0 0,-1 4-1 0 0,-8 3-8911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5:57.559"/>
    </inkml:context>
    <inkml:brush xml:id="br0">
      <inkml:brushProperty name="width" value="0.05" units="cm"/>
      <inkml:brushProperty name="height" value="0.05" units="cm"/>
      <inkml:brushProperty name="color" value="#FFC114"/>
    </inkml:brush>
  </inkml:definitions>
  <inkml:trace contextRef="#ctx0" brushRef="#br0">0 233 2304 0 0,'0'10'8906'0'0,"0"-24"-4747"0"0,1-30 2585 0 0,-1 32-6467 0 0,1 1 0 0 0,1-1 0 0 0,5-19 0 0 0,-6 28-277 0 0,2-10-95 0 0,1 0 1 0 0,1 1-1 0 0,0-1 0 0 0,0 1 0 0 0,1 0 1 0 0,9-12-1 0 0,-14 23 57 0 0,-1 0-1 0 0,1 0 1 0 0,0 0-1 0 0,0 0 1 0 0,0 0-1 0 0,0 0 1 0 0,0 0-1 0 0,0 1 1 0 0,0-1 0 0 0,0 0-1 0 0,0 1 1 0 0,0-1-1 0 0,0 1 1 0 0,0-1-1 0 0,0 1 1 0 0,2-1-1 0 0,-3 1 27 0 0,1 0-1 0 0,0 0 0 0 0,-1 0 0 0 0,1 0 0 0 0,-1 1 0 0 0,1-1 0 0 0,0 0 1 0 0,-1 0-1 0 0,1 0 0 0 0,-1 1 0 0 0,1-1 0 0 0,-1 0 0 0 0,1 1 0 0 0,-1-1 1 0 0,1 0-1 0 0,-1 1 0 0 0,1-1 0 0 0,-1 1 0 0 0,0-1 0 0 0,1 1 0 0 0,-1-1 1 0 0,0 1-1 0 0,1 0 0 0 0,2 4-9 0 0,-1 1 1 0 0,0 0-1 0 0,0 0 0 0 0,0 0 1 0 0,1 7-1 0 0,0 1-42 0 0,20 49 141 0 0,-23-63-77 0 0,1 1 0 0 0,-1 0 0 0 0,0 0 0 0 0,1-1 0 0 0,-1 1 0 0 0,0 0 0 0 0,1-1 0 0 0,-1 1 0 0 0,1 0 0 0 0,-1-1 0 0 0,1 1 0 0 0,0-1 0 0 0,-1 1 0 0 0,1-1 0 0 0,-1 1 0 0 0,1-1 0 0 0,0 1 0 0 0,-1-1 0 0 0,1 0 0 0 0,0 1 0 0 0,0-1 0 0 0,-1 0 0 0 0,1 1 0 0 0,0-1 0 0 0,0 0 0 0 0,0 0 0 0 0,-1 0 0 0 0,1 0 0 0 0,0 0 0 0 0,0 0 0 0 0,0 0 0 0 0,-1 0 0 0 0,1 0 0 0 0,0 0 0 0 0,1-1 0 0 0,2 1 0 0 0,-3-1 0 0 0,1 0 0 0 0,-1 0 0 0 0,0-1 0 0 0,0 1 0 0 0,1-1 0 0 0,-1 1 0 0 0,0-1 0 0 0,0 1 0 0 0,-1-1 0 0 0,1 0 0 0 0,0 1 0 0 0,1-4 0 0 0,3-7 0 0 0,12-15-38 0 0,-11 16 236 0 0,1 0 0 0 0,1 0 0 0 0,0 1 0 0 0,15-17 0 0 0,-22 26-201 0 0,0 0 0 0 0,0 1 0 0 0,0-1 0 0 0,0 0-1 0 0,0 0 1 0 0,0 1 0 0 0,0-1 0 0 0,0 0 0 0 0,0 1-1 0 0,0-1 1 0 0,0 1 0 0 0,1 0 0 0 0,-1-1 0 0 0,0 1-1 0 0,0 0 1 0 0,0 0 0 0 0,1-1 0 0 0,-1 1 0 0 0,0 0-1 0 0,0 0 1 0 0,1 0 0 0 0,-1 1 0 0 0,0-1 0 0 0,0 0-1 0 0,0 0 1 0 0,1 1 0 0 0,-1-1 0 0 0,0 1 0 0 0,0-1-1 0 0,0 1 1 0 0,0-1 0 0 0,0 1 0 0 0,0 0 0 0 0,0-1-1 0 0,0 1 1 0 0,0 0 0 0 0,0 0 0 0 0,0 0 0 0 0,0 0-1 0 0,-1 0 1 0 0,1 0 0 0 0,0 0 0 0 0,-1 0 0 0 0,2 1-1 0 0,0 6 89 0 0,0-1 0 0 0,-1 1-1 0 0,0 0 1 0 0,0-1 0 0 0,0 1-1 0 0,-1 0 1 0 0,-1 0-1 0 0,-1 11 1 0 0,1-7 50 0 0,1 0 1 0 0,1 16-1 0 0,0-15-26 0 0,-1-7 80 0 0,1 0 1 0 0,0-1-1 0 0,0 1 1 0 0,0 0-1 0 0,3 6 1 0 0,-2-14-1128 0 0,1-2-178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5:57.958"/>
    </inkml:context>
    <inkml:brush xml:id="br0">
      <inkml:brushProperty name="width" value="0.05" units="cm"/>
      <inkml:brushProperty name="height" value="0.05" units="cm"/>
      <inkml:brushProperty name="color" value="#FFC114"/>
    </inkml:brush>
  </inkml:definitions>
  <inkml:trace contextRef="#ctx0" brushRef="#br0">123 43 16439 0 0,'0'0'754'0'0,"-1"-18"404"0"0,1 17-952 0 0,-1-1-1 0 0,0 1 1 0 0,0-1-1 0 0,0 1 1 0 0,0 0-1 0 0,0-1 1 0 0,0 1-1 0 0,0 0 1 0 0,0 0-1 0 0,-1 0 1 0 0,1 0-1 0 0,0 0 1 0 0,-1 0-1 0 0,1 0 1 0 0,-1 0-1 0 0,1 0 1 0 0,-1 1-1 0 0,1-1 1 0 0,-1 1-1 0 0,0-1 1 0 0,-2 0-1 0 0,2 1-85 0 0,0 1-1 0 0,-1-1 1 0 0,1 0-1 0 0,0 1 1 0 0,0-1-1 0 0,-1 1 1 0 0,1 0-1 0 0,0 0 1 0 0,0 0-1 0 0,0 0 1 0 0,0 0-1 0 0,0 0 1 0 0,-3 3 0 0 0,-2 1-26 0 0,1 1 0 0 0,0 0 0 0 0,1 0 0 0 0,-1 0 0 0 0,1 1 0 0 0,1 0 0 0 0,-7 10 0 0 0,9-13-92 0 0,1-1 1 0 0,0 1-1 0 0,0-1 0 0 0,0 1 1 0 0,0-1-1 0 0,0 1 1 0 0,1 0-1 0 0,-1-1 0 0 0,1 1 1 0 0,0 0-1 0 0,1 0 0 0 0,-1-1 1 0 0,0 1-1 0 0,1 0 1 0 0,0-1-1 0 0,0 1 0 0 0,0-1 1 0 0,0 1-1 0 0,1-1 1 0 0,-1 1-1 0 0,1-1 0 0 0,0 0 1 0 0,0 0-1 0 0,0 0 0 0 0,0 0 1 0 0,1 0-1 0 0,4 5 1 0 0,-4-5-1 0 0,1 0 0 0 0,-1 0 0 0 0,1-1 0 0 0,0 1 1 0 0,-1-1-1 0 0,1 0 0 0 0,0 0 0 0 0,0 0 0 0 0,1 0 1 0 0,-1-1-1 0 0,0 1 0 0 0,0-1 0 0 0,1 0 0 0 0,-1-1 1 0 0,1 1-1 0 0,-1-1 0 0 0,1 0 0 0 0,-1 0 0 0 0,1 0 1 0 0,-1 0-1 0 0,1-1 0 0 0,8-2 0 0 0,-7 1 6 0 0,0-1 0 0 0,1 0-1 0 0,-1-1 1 0 0,0 1 0 0 0,-1-1-1 0 0,1 0 1 0 0,6-6 0 0 0,-9 7 0 0 0,0 0-1 0 0,1 0 1 0 0,-2-1 0 0 0,1 1-1 0 0,0-1 1 0 0,-1 0 0 0 0,1 0-1 0 0,-1 0 1 0 0,0 0 0 0 0,-1 0-1 0 0,1 0 1 0 0,1-6 0 0 0,-3 7 26 0 0,0 0 0 0 0,0 0 1 0 0,0 0-1 0 0,0 0 1 0 0,-1 0-1 0 0,1 0 1 0 0,-1 0-1 0 0,0 0 1 0 0,0 0-1 0 0,0 0 1 0 0,0 0-1 0 0,0 1 0 0 0,-1-1 1 0 0,1 0-1 0 0,-1 1 1 0 0,0-1-1 0 0,-3-4 1 0 0,-1 0 40 0 0,-1 1 1 0 0,0-1 0 0 0,0 1-1 0 0,-12-8 1 0 0,16 12-211 0 0,1 1 0 0 0,-1 0 1 0 0,1 0-1 0 0,-1 0 0 0 0,1 0 0 0 0,-1 0 0 0 0,0 1 0 0 0,-3-1 1 0 0,4 1-17 0 0,-4-2-669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2:54:52.493"/>
    </inkml:context>
    <inkml:brush xml:id="br0">
      <inkml:brushProperty name="width" value="0.05" units="cm"/>
      <inkml:brushProperty name="height" value="0.05" units="cm"/>
      <inkml:brushProperty name="color" value="#FFFFFF"/>
    </inkml:brush>
  </inkml:definitions>
  <inkml:trace contextRef="#ctx0" brushRef="#br0">148 56 3224 0 0,'1'-10'2050'0'0,"0"6"-265"0"0,-1 0-1 0 0,0 0 1 0 0,0 0 0 0 0,0 0 0 0 0,-1 0 0 0 0,-1-5-1 0 0,2 9-1477 0 0,0-1 0 0 0,-1 0 0 0 0,1 1 0 0 0,0-1 0 0 0,-1 0 0 0 0,1 0 0 0 0,-1 1 0 0 0,1-1 0 0 0,0 0 0 0 0,0 1 0 0 0,-1-1 0 0 0,0 0 0 0 0,1 1 0 0 0,-1 0 0 0 0,-1-1 0 0 0,1 0-285 0 0,0 1 0 0 0,0 0 0 0 0,1-1 0 0 0,-2 1 0 0 0,1 0 0 0 0,0 0 0 0 0,0-1 0 0 0,-1 1 0 0 0,1 0 1 0 0,0 0-1 0 0,1 0 0 0 0,-2 0 0 0 0,1 1 0 0 0,-1-1 0 0 0,-3 2 60 0 0,-1-1 1 0 0,2 1-1 0 0,-1 0 0 0 0,0 0 1 0 0,0 1-1 0 0,0-1 1 0 0,1 1-1 0 0,-1 0 0 0 0,1 1 1 0 0,0-1-1 0 0,-4 5 0 0 0,0 0 144 0 0,1 0-1 0 0,0 1 1 0 0,1 0-1 0 0,-8 12 1 0 0,11-15-187 0 0,0-2-1 0 0,1 1 1 0 0,-1 1-1 0 0,1-1 1 0 0,0 1 0 0 0,1 0-1 0 0,0-1 1 0 0,-2 9 0 0 0,3-12-3 0 0,0 0 0 0 0,0 0 1 0 0,0 0-1 0 0,1 0 1 0 0,-1 0-1 0 0,0 0 0 0 0,1 0 1 0 0,-1-1-1 0 0,1 0 1 0 0,0 1-1 0 0,-1 0 0 0 0,1 0 1 0 0,0-1-1 0 0,0 1 1 0 0,0-1-1 0 0,0 1 0 0 0,0 0 1 0 0,1-1-1 0 0,-2 0 1 0 0,2 0-1 0 0,-1 0 0 0 0,1 1 1 0 0,-1-1-1 0 0,1 0 0 0 0,-1 0 1 0 0,1-1-1 0 0,0 1 1 0 0,-1 0-1 0 0,1-1 0 0 0,2 2 1 0 0,1-1 55 0 0,0 1-1 0 0,0-1 1 0 0,1 0 0 0 0,-1-1-1 0 0,0 0 1 0 0,1 0 0 0 0,-1 0-1 0 0,0 0 1 0 0,1 0 0 0 0,-1-1 0 0 0,0 0-1 0 0,9-4 1 0 0,-6 3-61 0 0,0-1 0 0 0,0-1 0 0 0,0 1 0 0 0,-1-2 0 0 0,0 1 0 0 0,0-2 0 0 0,8-4 0 0 0,-7-1-1105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5:58.320"/>
    </inkml:context>
    <inkml:brush xml:id="br0">
      <inkml:brushProperty name="width" value="0.05" units="cm"/>
      <inkml:brushProperty name="height" value="0.05" units="cm"/>
      <inkml:brushProperty name="color" value="#FFC114"/>
    </inkml:brush>
  </inkml:definitions>
  <inkml:trace contextRef="#ctx0" brushRef="#br0">213 26 3224 0 0,'-19'-3'280'0'0,"-4"-5"12110"0"0,8 2-5693 0 0,4 3-7277 0 0,7 2 785 0 0,1 0-1 0 0,-1 1 1 0 0,0-1 0 0 0,1 1-1 0 0,-1 0 1 0 0,0 0-1 0 0,1 0 1 0 0,-1 1 0 0 0,0-1-1 0 0,1 1 1 0 0,-1 0-1 0 0,1 0 1 0 0,-1 0-1 0 0,1 1 1 0 0,-4 1 0 0 0,2 0-125 0 0,1 0 0 0 0,-1 0 0 0 0,1 1 1 0 0,0 0-1 0 0,0 0 0 0 0,0 0 0 0 0,0 0 1 0 0,1 1-1 0 0,-4 5 0 0 0,0 0-12 0 0,1 1 1 0 0,1 1-1 0 0,-1-1 0 0 0,2 1 0 0 0,-5 14 1 0 0,9-24-53 0 0,-1 0 0 0 0,1 0 0 0 0,-1 0 1 0 0,1 0-1 0 0,0 0 0 0 0,0 0 0 0 0,0 0 1 0 0,0 0-1 0 0,0 0 0 0 0,0 0 1 0 0,0 0-1 0 0,1 0 0 0 0,-1 0 0 0 0,1 0 1 0 0,-1-1-1 0 0,1 1 0 0 0,0 0 1 0 0,0 0-1 0 0,0 0 0 0 0,0-1 0 0 0,0 1 1 0 0,0 0-1 0 0,0-1 0 0 0,1 1 0 0 0,-1-1 1 0 0,1 0-1 0 0,-1 1 0 0 0,1-1 1 0 0,-1 0-1 0 0,1 0 0 0 0,0 0 0 0 0,-1 0 1 0 0,1 0-1 0 0,0 0 0 0 0,0 0 1 0 0,2 0-1 0 0,1 0 24 0 0,0 1 1 0 0,0-1-1 0 0,1 0 0 0 0,-1-1 1 0 0,0 1-1 0 0,0-1 0 0 0,1 0 0 0 0,-1-1 1 0 0,0 1-1 0 0,1-1 0 0 0,-1 0 1 0 0,9-3-1 0 0,-4 0-185 0 0,3 0-1417 0 0,0-1 0 0 0,21-12-1 0 0,-31 15 1132 0 0,0 0-1 0 0,0 0 1 0 0,0-1-1 0 0,0 1 1 0 0,0-1-1 0 0,-1 1 1 0 0,1-1 0 0 0,-1 0-1 0 0,0 0 1 0 0,0 0-1 0 0,0 0 1 0 0,0 0-1 0 0,0 0 1 0 0,-1-1-1 0 0,3-4 1 0 0,-2-5-6441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5:58.700"/>
    </inkml:context>
    <inkml:brush xml:id="br0">
      <inkml:brushProperty name="width" value="0.05" units="cm"/>
      <inkml:brushProperty name="height" value="0.05" units="cm"/>
      <inkml:brushProperty name="color" value="#FFC114"/>
    </inkml:brush>
  </inkml:definitions>
  <inkml:trace contextRef="#ctx0" brushRef="#br0">18 2 11520 0 0,'-2'3'76'0'0,"0"0"0"0"0,0-1 1 0 0,1 1-1 0 0,-1 0 0 0 0,1 0 1 0 0,0 0-1 0 0,0 0 0 0 0,0 0 1 0 0,0 0-1 0 0,0 0 0 0 0,1 1 0 0 0,-1-1 1 0 0,1 0-1 0 0,0 0 0 0 0,0 1 1 0 0,1 2-1 0 0,-2 16 821 0 0,-1 40 2520 0 0,2-42-2419 0 0,1-4 189 0 0,1-1-1 0 0,4 21 1 0 0,0-5 266 0 0,9 35 700 0 0,-2-35-2145 0 0,-13-30-55 0 0,0-1-1 0 0,1 1 0 0 0,-1-1 1 0 0,0 1-1 0 0,0-1 1 0 0,1 1-1 0 0,-1-1 0 0 0,0 1 1 0 0,1-1-1 0 0,-1 0 0 0 0,0 1 1 0 0,1-1-1 0 0,-1 0 1 0 0,1 1-1 0 0,-1-1 0 0 0,1 0 1 0 0,-1 1-1 0 0,1-1 1 0 0,-1 0-1 0 0,1 0 0 0 0,0 1 1 0 0,0-1-198 0 0,5 3-1119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5:59.063"/>
    </inkml:context>
    <inkml:brush xml:id="br0">
      <inkml:brushProperty name="width" value="0.05" units="cm"/>
      <inkml:brushProperty name="height" value="0.05" units="cm"/>
      <inkml:brushProperty name="color" value="#FFC114"/>
    </inkml:brush>
  </inkml:definitions>
  <inkml:trace contextRef="#ctx0" brushRef="#br0">2 145 6448 0 0,'0'1'152'0'0,"1"1"0"0"0,0 0 0 0 0,-1-1-1 0 0,1 1 1 0 0,-1 0 0 0 0,1-1 0 0 0,-1 1 0 0 0,0 0 0 0 0,0 0 0 0 0,1 0 0 0 0,-1-1 0 0 0,-1 1 0 0 0,1 0 0 0 0,0 0 0 0 0,0 0-1 0 0,-1-1 1 0 0,0 4 0 0 0,-1 13 3796 0 0,1-3-1623 0 0,0-12-1853 0 0,1 0 0 0 0,0 0 0 0 0,0 0 0 0 0,0 0 0 0 0,1 0 0 0 0,-1 0 0 0 0,1 1 0 0 0,1 3 0 0 0,1 6 1009 0 0,-3-12-1375 0 0,0 0-1 0 0,0 0 0 0 0,0 0 0 0 0,1 0 1 0 0,-1 1-1 0 0,0-1 0 0 0,1 0 0 0 0,-1 0 0 0 0,0 0 1 0 0,1 0-1 0 0,-1-1 0 0 0,1 1 0 0 0,0 0 1 0 0,-1 0-1 0 0,1 0 0 0 0,0 0 0 0 0,0 0 1 0 0,-1-1-1 0 0,1 1 0 0 0,0 0 0 0 0,0-1 0 0 0,0 1 1 0 0,1 0-1 0 0,2 1 119 0 0,-1-1 0 0 0,1 0-1 0 0,0 1 1 0 0,0-2 0 0 0,0 1 0 0 0,0 0-1 0 0,0-1 1 0 0,0 1 0 0 0,0-1 0 0 0,0 0 0 0 0,0-1-1 0 0,-1 1 1 0 0,1-1 0 0 0,6-1 0 0 0,-4 1-170 0 0,0-1 1 0 0,-1 0 0 0 0,1-1-1 0 0,-1 1 1 0 0,0-1-1 0 0,0 0 1 0 0,0 0-1 0 0,0-1 1 0 0,6-5-1 0 0,-9 6 6 0 0,-1 1 0 0 0,0 0 0 0 0,0 0 0 0 0,0-1 0 0 0,0 1 0 0 0,0-1 0 0 0,0 1 0 0 0,-1-1 0 0 0,1 1 0 0 0,-1-1 0 0 0,0 1 0 0 0,0-1 0 0 0,0 0 0 0 0,0 1 0 0 0,0-4 0 0 0,0 0-18 0 0,0 2-19 0 0,0 1-2 0 0,0 0 0 0 0,0 0 1 0 0,0 1-1 0 0,0-1 0 0 0,0 0 0 0 0,-1 0 0 0 0,1 0 0 0 0,-1 0 0 0 0,1 0 0 0 0,-1 0 0 0 0,0 1 0 0 0,-1-1 1 0 0,1 0-1 0 0,-3-4 0 0 0,3 6-128 0 0,0 0 1 0 0,1 0 0 0 0,-1 0 0 0 0,0 0-1 0 0,1 0 1 0 0,-1 0 0 0 0,1 0-1 0 0,-1 0 1 0 0,1 0 0 0 0,-1-1-1 0 0,1 1 1 0 0,0 0 0 0 0,0 0-1 0 0,-1-2 1 0 0</inkml:trace>
  <inkml:trace contextRef="#ctx0" brushRef="#br0" timeOffset="1">350 0 10592 0 0,'0'16'1157'0'0,"6"27"0"0"0,-3-28 2252 0 0,1 30 1 0 0,-6 79 2480 0 0,-1-92-4349 0 0,0-7-2320 0 0,2-7-6761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5:59.428"/>
    </inkml:context>
    <inkml:brush xml:id="br0">
      <inkml:brushProperty name="width" value="0.05" units="cm"/>
      <inkml:brushProperty name="height" value="0.05" units="cm"/>
      <inkml:brushProperty name="color" value="#FFC114"/>
    </inkml:brush>
  </inkml:definitions>
  <inkml:trace contextRef="#ctx0" brushRef="#br0">21 118 6912 0 0,'8'1'1571'0'0,"0"0"0"0"0,0 0 1 0 0,0-1-1 0 0,0 0 0 0 0,0-1 1 0 0,0 1-1 0 0,15-5 0 0 0,17-7 2547 0 0,-4-4-3439 0 0,-30 12-551 0 0,1 0 0 0 0,-1 0 0 0 0,-1 0 0 0 0,10-9 0 0 0,-13 11-97 0 0,0 0-1 0 0,0 0 1 0 0,-1 0-1 0 0,1 0 1 0 0,-1 0-1 0 0,1 0 1 0 0,-1-1-1 0 0,0 1 1 0 0,1-1-1 0 0,-1 1 1 0 0,0-1-1 0 0,-1 1 1 0 0,1-1-1 0 0,0 1 1 0 0,0-5-1 0 0,-2 6-37 0 0,1 0 1 0 0,0 1-1 0 0,0-1 0 0 0,0 0 0 0 0,-1 1 0 0 0,1-1 0 0 0,0 0 0 0 0,-1 1 1 0 0,1-1-1 0 0,-1 0 0 0 0,1 1 0 0 0,0-1 0 0 0,-1 1 0 0 0,1-1 0 0 0,-1 1 1 0 0,1-1-1 0 0,-1 1 0 0 0,0-1 0 0 0,1 1 0 0 0,-1 0 0 0 0,0-1 0 0 0,1 1 1 0 0,-1 0-1 0 0,1 0 0 0 0,-1-1 0 0 0,0 1 0 0 0,0 0 0 0 0,1 0 0 0 0,-1 0 1 0 0,0 0-1 0 0,1 0 0 0 0,-1 0 0 0 0,0 0 0 0 0,-1 0 0 0 0,-24 2-345 0 0,15 1 348 0 0,-1 1-1 0 0,1 0 0 0 0,0 0 1 0 0,1 1-1 0 0,-1 0 0 0 0,1 1 1 0 0,0 1-1 0 0,0-1 0 0 0,1 2 1 0 0,0-1-1 0 0,0 1 0 0 0,1 0 1 0 0,0 1-1 0 0,0 0 0 0 0,1 1 1 0 0,0-1-1 0 0,1 1 0 0 0,0 0 1 0 0,-6 14-1 0 0,11-21 173 0 0,0 0-1 0 0,0 1 1 0 0,1-1 0 0 0,-1 0-1 0 0,1 0 1 0 0,0 1 0 0 0,0-1-1 0 0,0 0 1 0 0,0 0 0 0 0,0 1 0 0 0,1-1-1 0 0,0 0 1 0 0,-1 0 0 0 0,1 1-1 0 0,0-1 1 0 0,2 3 0 0 0,-2-4-89 0 0,0 0 1 0 0,0 0-1 0 0,1 0 0 0 0,-1 0 1 0 0,0 0-1 0 0,1 0 0 0 0,0-1 1 0 0,-1 1-1 0 0,1 0 1 0 0,0-1-1 0 0,0 0 0 0 0,0 1 1 0 0,0-1-1 0 0,0 0 0 0 0,0 0 1 0 0,0 0-1 0 0,0 0 0 0 0,0 0 1 0 0,0 0-1 0 0,1-1 1 0 0,-1 1-1 0 0,0-1 0 0 0,3 1 1 0 0,4-1-112 0 0,0 0 1 0 0,1 0 0 0 0,-1-1-1 0 0,0 0 1 0 0,0 0-1 0 0,0-1 1 0 0,0-1 0 0 0,-1 1-1 0 0,1-1 1 0 0,-1-1 0 0 0,1 0-1 0 0,11-7 1 0 0,52-23-3553 0 0,-52 22 2521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6:18.834"/>
    </inkml:context>
    <inkml:brush xml:id="br0">
      <inkml:brushProperty name="width" value="0.05" units="cm"/>
      <inkml:brushProperty name="height" value="0.05" units="cm"/>
    </inkml:brush>
  </inkml:definitions>
  <inkml:trace contextRef="#ctx0" brushRef="#br0">178 62 11832 0 0,'0'-4'645'0'0,"1"0"1"0"0,0 0-1 0 0,-1 0 1 0 0,0 0 0 0 0,0 0-1 0 0,0 0 1 0 0,-2-5-1 0 0,2 8-479 0 0,0-1 0 0 0,0 1-1 0 0,-1 0 1 0 0,1 0 0 0 0,0 0-1 0 0,-1 0 1 0 0,1 0 0 0 0,-1 0-1 0 0,0 0 1 0 0,1 0 0 0 0,-1 1-1 0 0,0-1 1 0 0,1 0 0 0 0,-1 0-1 0 0,0 0 1 0 0,0 1 0 0 0,0-1-1 0 0,0 0 1 0 0,1 1 0 0 0,-1-1-1 0 0,0 1 1 0 0,0-1 0 0 0,0 1-1 0 0,-1-1 1 0 0,1 1 0 0 0,0 0-1 0 0,0-1 1 0 0,0 1 0 0 0,0 0-1 0 0,0 0 1 0 0,0 0 0 0 0,-2 0-1 0 0,1 0-89 0 0,-1 1 0 0 0,1-1-1 0 0,-1 1 1 0 0,1 0 0 0 0,-1 0-1 0 0,1 0 1 0 0,0 0-1 0 0,-1 0 1 0 0,1 1 0 0 0,0-1-1 0 0,0 1 1 0 0,-2 1 0 0 0,-25 23-10 0 0,27-24-60 0 0,-10 10 87 0 0,0 1-1 0 0,1 1 0 0 0,-15 24 0 0 0,22-32-116 0 0,1 0-1 0 0,-1 1 0 0 0,1-1 0 0 0,1 1 1 0 0,-1 0-1 0 0,1-1 0 0 0,1 1 0 0 0,-1 0 1 0 0,1 0-1 0 0,0 0 0 0 0,1 13 0 0 0,0-18 95 0 0,0 0-1 0 0,0 0 0 0 0,0 0 1 0 0,1 0-1 0 0,-1 0 1 0 0,1 0-1 0 0,-1-1 0 0 0,1 1 1 0 0,0 0-1 0 0,0-1 1 0 0,0 1-1 0 0,0 0 0 0 0,0-1 1 0 0,0 1-1 0 0,0-1 1 0 0,0 1-1 0 0,1-1 0 0 0,2 2 1 0 0,-2-1-22 0 0,0-1 0 0 0,1 0 0 0 0,0 1 0 0 0,-1-1 0 0 0,1 0 0 0 0,0-1 1 0 0,0 1-1 0 0,-1 0 0 0 0,1-1 0 0 0,0 1 0 0 0,3-1 0 0 0,7 0-31 0 0,0-1-1 0 0,0-1 0 0 0,-1 0 1 0 0,17-5-1 0 0,-25 6-18 0 0,19-4 54 0 0,2 0-1969 0 0,-8-1-5428 0 0,-7 2 284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6:19.227"/>
    </inkml:context>
    <inkml:brush xml:id="br0">
      <inkml:brushProperty name="width" value="0.05" units="cm"/>
      <inkml:brushProperty name="height" value="0.05" units="cm"/>
    </inkml:brush>
  </inkml:definitions>
  <inkml:trace contextRef="#ctx0" brushRef="#br0">140 20 15056 0 0,'-9'-5'1605'0'0,"-3"-2"885"0"0,12 6-2373 0 0,0 1 1 0 0,-1-1-1 0 0,1 1 1 0 0,-1 0-1 0 0,1-1 0 0 0,0 1 1 0 0,-1 0-1 0 0,1-1 1 0 0,-1 1-1 0 0,1 0 0 0 0,-1 0 1 0 0,0-1-1 0 0,1 1 1 0 0,-1 0-1 0 0,1 0 1 0 0,-1 0-1 0 0,1 0 0 0 0,-1 0 1 0 0,1 0-1 0 0,-1 0 1 0 0,0 0-1 0 0,-3 0 63 0 0,0 1 0 0 0,0 0 0 0 0,0 0-1 0 0,0 0 1 0 0,0 1 0 0 0,0-1 0 0 0,0 1 0 0 0,1 0 0 0 0,-1 0-1 0 0,1 0 1 0 0,-1 1 0 0 0,1-1 0 0 0,0 1 0 0 0,0-1 0 0 0,0 1 0 0 0,0 0-1 0 0,-2 4 1 0 0,-1 0-117 0 0,1 0 0 0 0,0 0 0 0 0,0 1 0 0 0,1-1 0 0 0,-1 1-1 0 0,-5 17 1 0 0,10-23-57 0 0,-1 0-1 0 0,1 1 1 0 0,0-1-1 0 0,-1 1 1 0 0,1-1-1 0 0,0 1 1 0 0,0-1-1 0 0,1 0 1 0 0,-1 1-1 0 0,0-1 1 0 0,1 1-1 0 0,0-1 1 0 0,-1 0 0 0 0,1 1-1 0 0,0-1 1 0 0,0 0-1 0 0,0 0 1 0 0,1 0-1 0 0,-1 0 1 0 0,0 0-1 0 0,1 0 1 0 0,0 0-1 0 0,-1 0 1 0 0,1 0-1 0 0,4 2 1 0 0,-3-1-7 0 0,0-1 0 0 0,0 0 1 0 0,0 0-1 0 0,1 0 0 0 0,-1 0 0 0 0,1-1 1 0 0,-1 1-1 0 0,1-1 0 0 0,-1 0 1 0 0,1 0-1 0 0,0 0 0 0 0,0-1 0 0 0,0 1 1 0 0,-1-1-1 0 0,9-1 0 0 0,-7 1-11 0 0,0-1-1 0 0,0-1 1 0 0,0 1-1 0 0,0-1 1 0 0,-1 0-1 0 0,1 0 1 0 0,0 0-1 0 0,-1-1 1 0 0,1 1-1 0 0,-1-1 1 0 0,0 0 0 0 0,0-1-1 0 0,0 1 1 0 0,-1-1-1 0 0,1 1 1 0 0,-1-1-1 0 0,1 0 1 0 0,-1 0-1 0 0,2-6 1 0 0,-3 7 54 0 0,-1 0 0 0 0,1 0 1 0 0,-1 0-1 0 0,0-1 0 0 0,0 1 0 0 0,0-1 1 0 0,0 1-1 0 0,0-1 0 0 0,-1 1 0 0 0,0-1 1 0 0,0 1-1 0 0,0-1 0 0 0,0 1 0 0 0,0-1 1 0 0,-1 1-1 0 0,0-1 0 0 0,1 1 0 0 0,-1-1 1 0 0,-1 1-1 0 0,1 0 0 0 0,0 0 0 0 0,-1-1 1 0 0,1 1-1 0 0,-1 0 0 0 0,0 0 0 0 0,0 0 1 0 0,0 1-1 0 0,-4-4 0 0 0,4 4-198 0 0,0 0 0 0 0,-1 0 0 0 0,1 0-1 0 0,-1 0 1 0 0,1 1 0 0 0,-1-1 0 0 0,0 1-1 0 0,0 0 1 0 0,0 0 0 0 0,0 0 0 0 0,-5-1 0 0 0,4 2-1978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6:19.628"/>
    </inkml:context>
    <inkml:brush xml:id="br0">
      <inkml:brushProperty name="width" value="0.05" units="cm"/>
      <inkml:brushProperty name="height" value="0.05" units="cm"/>
    </inkml:brush>
  </inkml:definitions>
  <inkml:trace contextRef="#ctx0" brushRef="#br0">0 169 3680 0 0,'1'8'1658'0'0,"6"29"16305"0"0,-6-52-16837 0 0,5-26 1 0 0,-3 24-1063 0 0,-1 8-107 0 0,0-1-1 0 0,0 1 1 0 0,1 1-1 0 0,0-1 1 0 0,1 0 0 0 0,0 1-1 0 0,7-12 1 0 0,-8 15 10 0 0,0 0 0 0 0,1 1 0 0 0,-1 0 0 0 0,1-1 1 0 0,0 1-1 0 0,0 1 0 0 0,1-1 0 0 0,-1 0 0 0 0,1 1 1 0 0,0 0-1 0 0,0 0 0 0 0,0 1 0 0 0,8-4 0 0 0,-12 6 52 0 0,1 0 0 0 0,-1-1-1 0 0,0 1 1 0 0,1 0-1 0 0,-1 0 1 0 0,0 0 0 0 0,1 0-1 0 0,-1 0 1 0 0,1 0 0 0 0,-1 0-1 0 0,0 1 1 0 0,1-1-1 0 0,-1 0 1 0 0,0 1 0 0 0,0-1-1 0 0,1 1 1 0 0,-1 0 0 0 0,0-1-1 0 0,0 1 1 0 0,0 0 0 0 0,1 0-1 0 0,-1 0 1 0 0,0-1-1 0 0,0 1 1 0 0,0 0 0 0 0,0 0-1 0 0,-1 1 1 0 0,1-1 0 0 0,0 0-1 0 0,0 0 1 0 0,-1 0 0 0 0,1 1-1 0 0,-1-1 1 0 0,1 0-1 0 0,-1 0 1 0 0,1 1 0 0 0,-1-1-1 0 0,0 0 1 0 0,0 1 0 0 0,1 1-1 0 0,4 15 291 0 0,-4-16-275 0 0,0 1 1 0 0,0-1-1 0 0,0 0 1 0 0,-1 1-1 0 0,1-1 0 0 0,-1 1 1 0 0,1 3-1 0 0,-2 17 183 0 0,1-9-124 0 0,0 0 0 0 0,1 0 0 0 0,2 16 1 0 0,5-11-117 0 0,-8-19-158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6:19.991"/>
    </inkml:context>
    <inkml:brush xml:id="br0">
      <inkml:brushProperty name="width" value="0.05" units="cm"/>
      <inkml:brushProperty name="height" value="0.05" units="cm"/>
    </inkml:brush>
  </inkml:definitions>
  <inkml:trace contextRef="#ctx0" brushRef="#br0">0 273 15896 0 0,'0'0'2921'0'0,"0"-5"1321"0"0,2-8-2995 0 0,0-3-81 0 0,-2 12-1210 0 0,1-1 0 0 0,0 0-1 0 0,0 1 1 0 0,0-1 0 0 0,2-4 0 0 0,3-8 46 0 0,0-1 0 0 0,3-19 0 0 0,-5 16-157 0 0,9-23 0 0 0,-11 38 6 0 0,0 0 1 0 0,0 0-1 0 0,1 0 0 0 0,0 0 0 0 0,0 1 0 0 0,0-1 1 0 0,1 1-1 0 0,-1 0 0 0 0,9-8 0 0 0,-12 12 136 0 0,1 1 0 0 0,-1 0 1 0 0,1-1-1 0 0,-1 1 0 0 0,1 0 0 0 0,-1-1 0 0 0,1 1 0 0 0,-1 0 0 0 0,1 0 0 0 0,0 0 0 0 0,-1 0 0 0 0,1-1 0 0 0,-1 1 0 0 0,1 0 0 0 0,-1 0 0 0 0,1 0 1 0 0,0 0-1 0 0,-1 0 0 0 0,1 0 0 0 0,-1 1 0 0 0,1-1 0 0 0,-1 0 0 0 0,1 0 0 0 0,-1 0 0 0 0,1 0 0 0 0,0 1 0 0 0,0 0 23 0 0,1 0 0 0 0,-1 0 0 0 0,0 0 0 0 0,0 0 0 0 0,1 0-1 0 0,-1 0 1 0 0,0 1 0 0 0,0-1 0 0 0,1 2 0 0 0,1 3 167 0 0,-1-1 0 0 0,1 1 1 0 0,3 11-1 0 0,13 81 1924 0 0,-11-51-477 0 0,-2-31-1581 0 0,-5-16-139 0 0,-1 1 0 0 0,1 0-1 0 0,-1 0 1 0 0,0 0 0 0 0,1 0-1 0 0,-1 0 1 0 0,0-1 0 0 0,1 1 0 0 0,-1 0-1 0 0,0 0 1 0 0,0 0 0 0 0,0 0 0 0 0,0 0-1 0 0,0 0 1 0 0,0 0 0 0 0,0 0 0 0 0,0 0-1 0 0,0 0 1 0 0,0 0 0 0 0,-1 0 0 0 0,1 0-1 0 0,0 0 1 0 0,-1 0 0 0 0,1 0-1 0 0,-1 1 1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6:20.690"/>
    </inkml:context>
    <inkml:brush xml:id="br0">
      <inkml:brushProperty name="width" value="0.05" units="cm"/>
      <inkml:brushProperty name="height" value="0.05" units="cm"/>
    </inkml:brush>
  </inkml:definitions>
  <inkml:trace contextRef="#ctx0" brushRef="#br0">30 145 6448 0 0,'15'-1'2481'0'0,"0"1"1"0"0,-1-2-1 0 0,1 0 1 0 0,0 0-1 0 0,16-7 1 0 0,-25 8-2142 0 0,0-1 1 0 0,0-1-1 0 0,0 1 1 0 0,-1-1-1 0 0,1 0 1 0 0,-1-1-1 0 0,0 1 1 0 0,0-1-1 0 0,0 0 1 0 0,0 0 0 0 0,0-1-1 0 0,-1 1 1 0 0,0-1-1 0 0,6-9 1 0 0,-9 12-316 0 0,1 0 1 0 0,-1 0 0 0 0,0 0 0 0 0,-1 0 0 0 0,1-1 0 0 0,0 1 0 0 0,-1 0 0 0 0,1 0 0 0 0,-1-1 0 0 0,1 1-1 0 0,-1 0 1 0 0,0-1 0 0 0,0 1 0 0 0,0 0 0 0 0,0 0 0 0 0,-1-1 0 0 0,1 1 0 0 0,-1 0 0 0 0,-1-5 0 0 0,2 6-26 0 0,-1 0 0 0 0,0-1 0 0 0,0 1 1 0 0,0 0-1 0 0,0 0 0 0 0,0-1 1 0 0,-1 1-1 0 0,1 0 0 0 0,0 0 1 0 0,0 0-1 0 0,-1 0 0 0 0,1 1 0 0 0,-1-1 1 0 0,1 0-1 0 0,0 1 0 0 0,-1-1 1 0 0,1 1-1 0 0,-1-1 0 0 0,0 1 1 0 0,1 0-1 0 0,-1-1 0 0 0,1 1 0 0 0,-1 0 1 0 0,1 0-1 0 0,-1 0 0 0 0,0 0 1 0 0,1 0-1 0 0,-4 1 0 0 0,-2 1-36 0 0,0 0-1 0 0,1 1 1 0 0,-1 0 0 0 0,0 0-1 0 0,1 0 1 0 0,0 1 0 0 0,-11 7-1 0 0,-12 8 82 0 0,22-15-46 0 0,0 0 1 0 0,0 1-1 0 0,1 0 1 0 0,-1 1 0 0 0,2 0-1 0 0,-1-1 1 0 0,0 2 0 0 0,1-1-1 0 0,0 1 1 0 0,1 0 0 0 0,0 0-1 0 0,-5 9 1 0 0,7-11 2 0 0,0-1 0 0 0,1 0 1 0 0,-1 1-1 0 0,1-1 0 0 0,0 1 1 0 0,1-1-1 0 0,-1 1 0 0 0,1 0 1 0 0,0-1-1 0 0,0 7 0 0 0,1-8 9 0 0,-1 1-1 0 0,1-1 0 0 0,0 0 0 0 0,0 0 0 0 0,0 0 1 0 0,0 0-1 0 0,1-1 0 0 0,-1 1 0 0 0,1 0 1 0 0,0-1-1 0 0,0 1 0 0 0,0 0 0 0 0,0-1 0 0 0,0 0 1 0 0,0 0-1 0 0,4 3 0 0 0,-2-2 26 0 0,1 0 0 0 0,-1-1 0 0 0,1 1 0 0 0,0-1 0 0 0,-1 0 0 0 0,1 0 0 0 0,0-1 0 0 0,0 0 0 0 0,0 0 0 0 0,1 0 0 0 0,-1 0 0 0 0,0-1 0 0 0,0 1 0 0 0,7-2 0 0 0,8-1-1099 0 0,-1 0 0 0 0,28-8 0 0 0,-40 8 270 0 0,9-2-989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6:21.045"/>
    </inkml:context>
    <inkml:brush xml:id="br0">
      <inkml:brushProperty name="width" value="0.05" units="cm"/>
      <inkml:brushProperty name="height" value="0.05" units="cm"/>
    </inkml:brush>
  </inkml:definitions>
  <inkml:trace contextRef="#ctx0" brushRef="#br0">205 16 21191 0 0,'-2'-2'291'0'0,"-1"0"0"0"0,0 1 0 0 0,0 0 0 0 0,0 0 0 0 0,0 0 0 0 0,-1 0 0 0 0,-3-1 0 0 0,5 2-159 0 0,-3-1 153 0 0,0 0-1 0 0,0 1 1 0 0,1 0-1 0 0,-1 0 1 0 0,0 0-1 0 0,0 0 1 0 0,0 1-1 0 0,0 0 1 0 0,1 0-1 0 0,-1 0 1 0 0,0 0-1 0 0,1 1 1 0 0,-1 0-1 0 0,1 0 1 0 0,-5 3-1 0 0,-2 2-298 0 0,0 1 0 0 0,1 0 0 0 0,-11 12 1 0 0,16-15-10 0 0,0 0 0 0 0,1 0 0 0 0,-1 0 1 0 0,2 1-1 0 0,-1 0 0 0 0,0 0 1 0 0,1 0-1 0 0,-2 6 0 0 0,4-9 50 0 0,0 0-1 0 0,1 0 1 0 0,-1 0-1 0 0,1-1 1 0 0,0 1-1 0 0,0 0 1 0 0,0 0-1 0 0,0 0 1 0 0,0 0-1 0 0,1-1 1 0 0,-1 1-1 0 0,1 0 1 0 0,0 0-1 0 0,0-1 1 0 0,0 1-1 0 0,0 0 1 0 0,0-1-1 0 0,0 1 1 0 0,1-1-1 0 0,-1 1 1 0 0,1-1-1 0 0,0 0 1 0 0,0 0-1 0 0,0 0 1 0 0,0 0-1 0 0,0 0 1 0 0,0 0-1 0 0,1 0 1 0 0,2 1-1 0 0,-1-1-27 0 0,-1 0 0 0 0,1 0 0 0 0,-1 0-1 0 0,1-1 1 0 0,0 1 0 0 0,-1-1 0 0 0,1 0 0 0 0,0 0 0 0 0,0 0-1 0 0,0-1 1 0 0,0 1 0 0 0,0-1 0 0 0,0 0 0 0 0,0 0 0 0 0,0-1 0 0 0,0 1-1 0 0,0-1 1 0 0,0 0 0 0 0,-1 0 0 0 0,7-2 0 0 0,7-7-957 0 0,0 0-1 0 0,22-17 1 0 0,-17 10-5982 0 0,-4 4-1191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2:54:52.505"/>
    </inkml:context>
    <inkml:brush xml:id="br0">
      <inkml:brushProperty name="width" value="0.05" units="cm"/>
      <inkml:brushProperty name="height" value="0.05" units="cm"/>
      <inkml:brushProperty name="color" value="#FFFFFF"/>
    </inkml:brush>
  </inkml:definitions>
  <inkml:trace contextRef="#ctx0" brushRef="#br0">0 61 5528 0 0,'3'0'10130'0'0,"10"-2"-8261"0"0,-10 0-1643 0 0,4 0 134 0 0,-1 1 0 0 0,0-2 0 0 0,1 0-1 0 0,-1 0 1 0 0,-1-1 0 0 0,1 1 0 0 0,0-1 0 0 0,-1-1 0 0 0,8-5-1 0 0,-5-6-318 0 0,-7 13 30 0 0,-1 11-47 0 0,0-3-32 0 0,0 43 11 0 0,0 47 430 0 0,0-79 1193 0 0,0-8-3093 0 0,0 1-5106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6:21.412"/>
    </inkml:context>
    <inkml:brush xml:id="br0">
      <inkml:brushProperty name="width" value="0.05" units="cm"/>
      <inkml:brushProperty name="height" value="0.05" units="cm"/>
    </inkml:brush>
  </inkml:definitions>
  <inkml:trace contextRef="#ctx0" brushRef="#br0">133 2 6912 0 0,'-2'2'178'0'0,"0"-1"-1"0"0,0 1 1 0 0,1 0 0 0 0,-1-1 0 0 0,1 1 0 0 0,0 0 0 0 0,-1 0-1 0 0,1 0 1 0 0,0 0 0 0 0,0 0 0 0 0,0 0 0 0 0,1 1-1 0 0,-1-1 1 0 0,0 0 0 0 0,1 0 0 0 0,-1 4 0 0 0,-1 7 3157 0 0,1 23 0 0 0,1-21-2178 0 0,1 79 2505 0 0,-1 15 1051 0 0,-1-32-4519 0 0</inkml:trace>
  <inkml:trace contextRef="#ctx0" brushRef="#br0" timeOffset="1">0 241 7832 0 0,'1'0'705'0'0,"9"-7"769"0"0,-6 6 69 0 0,0 0-1 0 0,-1 0 1 0 0,1 1-1 0 0,0 0 1 0 0,7-1 0 0 0,7 0 483 0 0,72-11-136 0 0,2-6-1554 0 0,-77 15-336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6:21.778"/>
    </inkml:context>
    <inkml:brush xml:id="br0">
      <inkml:brushProperty name="width" value="0.05" units="cm"/>
      <inkml:brushProperty name="height" value="0.05" units="cm"/>
    </inkml:brush>
  </inkml:definitions>
  <inkml:trace contextRef="#ctx0" brushRef="#br0">232 7 19031 0 0,'0'0'1451'0'0,"0"-1"-990"0"0,-5 0-283 0 0,1 1 0 0 0,0-1 0 0 0,0 0 0 0 0,-1 1-1 0 0,1 0 1 0 0,0 0 0 0 0,-1 0 0 0 0,1 1 0 0 0,0-1-1 0 0,0 1 1 0 0,-1 0 0 0 0,1 1 0 0 0,-7 2-1 0 0,-2 1 264 0 0,1 1-1 0 0,-21 15 1 0 0,22-14-215 0 0,0 1-1 0 0,1 0 1 0 0,0 0 0 0 0,0 1 0 0 0,1 1-1 0 0,0 0 1 0 0,1 0 0 0 0,0 0-1 0 0,-7 13 1 0 0,15-21-183 0 0,-1-1 1 0 0,0 1-1 0 0,0 0 0 0 0,1 0 1 0 0,-1-1-1 0 0,0 1 0 0 0,1 0 0 0 0,0 0 1 0 0,0-1-1 0 0,-1 1 0 0 0,1 0 1 0 0,0 0-1 0 0,0 0 0 0 0,0 0 0 0 0,1-1 1 0 0,-1 1-1 0 0,0 0 0 0 0,1 0 0 0 0,-1 0 1 0 0,2 2-1 0 0,-1-2 12 0 0,1 0 1 0 0,-1 0-1 0 0,1 0 0 0 0,0 0 1 0 0,-1 0-1 0 0,1-1 0 0 0,0 1 1 0 0,0-1-1 0 0,0 1 0 0 0,0-1 0 0 0,0 0 1 0 0,1 1-1 0 0,2 0 0 0 0,2 0 31 0 0,-1 1-1 0 0,1-2 0 0 0,0 1 0 0 0,-1-1 0 0 0,1 0 0 0 0,0 0 0 0 0,0-1 1 0 0,0 0-1 0 0,0 0 0 0 0,7-2 0 0 0,-8 1-96 0 0,0 0 0 0 0,-1-1 0 0 0,1 0 0 0 0,-1-1 0 0 0,0 1 0 0 0,0-1 0 0 0,1 0 0 0 0,-2 0 0 0 0,1-1 0 0 0,0 1 0 0 0,-1-1 0 0 0,1 0 0 0 0,-1 0 0 0 0,7-10 0 0 0,-9 11 15 0 0,1-1 1 0 0,-1 1-1 0 0,0-1 0 0 0,0 1 1 0 0,-1-1-1 0 0,1 0 1 0 0,-1 0-1 0 0,0 0 1 0 0,0 0-1 0 0,0 0 0 0 0,0 0 1 0 0,-1 0-1 0 0,0 0 1 0 0,0 0-1 0 0,0-1 1 0 0,0 1-1 0 0,0 0 0 0 0,-1 0 1 0 0,0 0-1 0 0,0 0 1 0 0,-2-7-1 0 0,-3-1-315 0 0,4 10 275 0 0,1-1 1 0 0,0 0-1 0 0,-1 1 0 0 0,1-1 0 0 0,0 0 1 0 0,0-3-1 0 0,1 5-364 0 0,0 0 0 0 0,0 0 0 0 0,0 0 0 0 0,0 0 0 0 0,0 1 1 0 0,0-1-1 0 0,0 0 0 0 0,0 0 0 0 0,0 0 0 0 0,1 0 0 0 0,-1 0 0 0 0,0 1 0 0 0,1-1 0 0 0,0-1 0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6:22.138"/>
    </inkml:context>
    <inkml:brush xml:id="br0">
      <inkml:brushProperty name="width" value="0.05" units="cm"/>
      <inkml:brushProperty name="height" value="0.05" units="cm"/>
    </inkml:brush>
  </inkml:definitions>
  <inkml:trace contextRef="#ctx0" brushRef="#br0">77 149 21191 0 0,'-10'-2'1380'0'0,"-5"-2"-427"0"0,1-4-724 0 0,-6-5 277 0 0,13 8 194 0 0,6 5-614 0 0,1-1-1 0 0,-1 1 1 0 0,0-1-1 0 0,0 0 1 0 0,1 1-1 0 0,-1-1 1 0 0,1 0-1 0 0,-1 1 1 0 0,0-1-1 0 0,1 0 1 0 0,-1 1-1 0 0,1-1 1 0 0,0 0-1 0 0,-1 0 1 0 0,1 0-1 0 0,0 1 1 0 0,-1-1-1 0 0,1 0 1 0 0,0 0-1 0 0,0 0 1 0 0,0 0-1 0 0,0 0 1 0 0,0 1-1 0 0,0-1 1 0 0,0-1-1 0 0,0-1 214 0 0,1 0-1 0 0,0 0 0 0 0,0 0 1 0 0,0 0-1 0 0,3-5 0 0 0,3-7 57 0 0,-6 12-412 0 0,1 0 0 0 0,-1 0 1 0 0,1 0-1 0 0,0 1 0 0 0,0-1 0 0 0,0 0 0 0 0,0 1 1 0 0,0 0-1 0 0,0-1 0 0 0,1 1 0 0 0,-1 0 0 0 0,1 0 1 0 0,0 0-1 0 0,-1 1 0 0 0,1-1 0 0 0,0 1 0 0 0,0-1 0 0 0,0 1 1 0 0,4-1-1 0 0,2-1 51 0 0,0 1 1 0 0,0 0-1 0 0,0 1 1 0 0,1-1-1 0 0,13 1 1 0 0,5 0-475 0 0,6 1 461 0 0,-9 1-4245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6:22.798"/>
    </inkml:context>
    <inkml:brush xml:id="br0">
      <inkml:brushProperty name="width" value="0.05" units="cm"/>
      <inkml:brushProperty name="height" value="0.05" units="cm"/>
    </inkml:brush>
  </inkml:definitions>
  <inkml:trace contextRef="#ctx0" brushRef="#br0">150 5 4144 0 0,'-18'-2'2296'0'0,"16"1"-1033"0"0,-1 1-1 0 0,1-1 1 0 0,0 1 0 0 0,0-1-1 0 0,0 1 1 0 0,0 0-1 0 0,0 0 1 0 0,-1 0-1 0 0,-2 1 1 0 0,4 0-1119 0 0,0-1-1 0 0,0 1 1 0 0,-1-1-1 0 0,1 1 1 0 0,0-1-1 0 0,0 1 1 0 0,1 0-1 0 0,-1-1 1 0 0,0 1 0 0 0,0 0-1 0 0,0 0 1 0 0,0 0-1 0 0,1 0 1 0 0,-2 1-1 0 0,-11 19 90 0 0,1 1 0 0 0,1 0-1 0 0,0 1 1 0 0,2 1 0 0 0,1-1-1 0 0,1 2 1 0 0,1-1 0 0 0,1 1-1 0 0,-4 42 1 0 0,9-60-316 0 0,0 0 0 0 0,0 0 0 0 0,0 1 0 0 0,1-1 0 0 0,0 0 0 0 0,1 0 0 0 0,0 0 0 0 0,0 0 0 0 0,0-1 0 0 0,1 1 0 0 0,0 0 0 0 0,0-1 0 0 0,0 0 0 0 0,9 12 0 0 0,-7-11-1377 0 0,-1 0-62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6:26.968"/>
    </inkml:context>
    <inkml:brush xml:id="br0">
      <inkml:brushProperty name="width" value="0.05" units="cm"/>
      <inkml:brushProperty name="height" value="0.05" units="cm"/>
    </inkml:brush>
  </inkml:definitions>
  <inkml:trace contextRef="#ctx0" brushRef="#br0">1 353 2760 0 0,'0'0'6697'0'0,"8"-9"-1358"0"0,-6 7-4770 0 0,-1-1 0 0 0,0 0 0 0 0,1 0 1 0 0,-1 0-1 0 0,0 0 0 0 0,-1 0 1 0 0,1 0-1 0 0,0 0 0 0 0,-1 0 1 0 0,1-4-1 0 0,-1-36 1300 0 0,-1 25-1135 0 0,4-58 283 0 0,0 49-799 0 0,-2 1 1 0 0,-1-1-1 0 0,-4-30 0 0 0,-1 45-538 0 0,2 8 109 0 0,3 10 689 0 0,-2 12-812 0 0,-1 0 35 0 0,4-11 261 0 0,1 0 0 0 0,-1 0 0 0 0,1 0 0 0 0,1-1 0 0 0,-1 1 0 0 0,1-1 0 0 0,4 7 0 0 0,7 18 36 0 0,-12-27 2 0 0,0 0 0 0 0,0 1 0 0 0,1-1 0 0 0,-1 0 0 0 0,1-1 0 0 0,0 1 0 0 0,0 0-1 0 0,7 5 1 0 0,-8-8 1 0 0,-1 1-1 0 0,1-1 1 0 0,0 1-1 0 0,-1-1 1 0 0,1 0-1 0 0,0 0 1 0 0,0 0 0 0 0,0 0-1 0 0,0 0 1 0 0,1 0-1 0 0,-1 0 1 0 0,0-1-1 0 0,0 1 1 0 0,0-1-1 0 0,0 0 1 0 0,1 0-1 0 0,-1 1 1 0 0,0-1-1 0 0,0-1 1 0 0,1 1-1 0 0,1-1 1 0 0,2-1 5 0 0,0-1-1 0 0,0-1 1 0 0,0 1 0 0 0,-1-1-1 0 0,0 0 1 0 0,5-5 0 0 0,-4 3-20 0 0,-1-1 0 0 0,0 0 0 0 0,0 0 1 0 0,-1 0-1 0 0,0 0 0 0 0,0-1 0 0 0,-1 1 0 0 0,0-1 0 0 0,0 0 1 0 0,-1 0-1 0 0,2-10 0 0 0,-3 15 9 0 0,18-67-588 0 0,-18 69 434 0 0,-2 1 161 0 0,1 0-1 0 0,0 0 1 0 0,-1 0-1 0 0,1 0 1 0 0,0 0-1 0 0,-1 1 1 0 0,1-1-1 0 0,0 0 1 0 0,0 0-1 0 0,-1 0 1 0 0,1 1-1 0 0,0-1 1 0 0,0 0-1 0 0,0 0 1 0 0,-1 1-1 0 0,1-1 1 0 0,0 0-1 0 0,0 0 1 0 0,0 1-1 0 0,0-1 1 0 0,-1 0-1 0 0,1 1 1 0 0,0-1-1 0 0,0 0 0 0 0,0 1 1 0 0,0-1-1 0 0,0 0 1 0 0,0 1-1 0 0,0-1 1 0 0,0 0-1 0 0,0 1 1 0 0,0-1-1 0 0,1 14-222 0 0,-1-11 203 0 0,5 26-42 0 0,-3-22 66 0 0,0-1 0 0 0,-1 1 0 0 0,0 10 0 0 0,3 33 16 0 0,-2-38 171 0 0,-1 0 0 0 0,0 0 0 0 0,-1 0 0 0 0,-1 14 1 0 0,0-17-160 0 0,0 0-1 0 0,1 0 1 0 0,0-1 0 0 0,0 1 0 0 0,1 0 0 0 0,0 0 0 0 0,0 0 0 0 0,5 13 0 0 0,-2-19-899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6:27.794"/>
    </inkml:context>
    <inkml:brush xml:id="br0">
      <inkml:brushProperty name="width" value="0.05" units="cm"/>
      <inkml:brushProperty name="height" value="0.05" units="cm"/>
    </inkml:brush>
  </inkml:definitions>
  <inkml:trace contextRef="#ctx0" brushRef="#br0">0 2 6448 0 0,'14'7'696'0'0,"20"11"1016"0"0,-26-13-463 0 0,0 0 1 0 0,-1 1-1 0 0,0 0 0 0 0,0 0 1 0 0,-1 1-1 0 0,1 0 0 0 0,-2 0 1 0 0,1 1-1 0 0,5 8 0 0 0,-7-7-387 0 0,1-1 0 0 0,4 17 0 0 0,-5-14-520 0 0,-1-1-1 0 0,0 1 0 0 0,-1-1 1 0 0,0 1-1 0 0,-1 0 0 0 0,0 0 1 0 0,-1 0-1 0 0,-2 19 0 0 0,1-16-100 0 0,-1 0 0 0 0,-1-1 0 0 0,-1 1 0 0 0,0-1-1 0 0,0 0 1 0 0,-2 0 0 0 0,1 0 0 0 0,-2 0 0 0 0,0-1 0 0 0,-13 18-1 0 0,19-29-257 0 0,-3 5-159 0 0,0 0 0 0 0,0 0 1 0 0,-1 0-1 0 0,0-1 0 0 0,0 1 1 0 0,-1-1-1 0 0,1-1 0 0 0,-1 1 1 0 0,-10 5-1 0 0,4-4-835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6:49.328"/>
    </inkml:context>
    <inkml:brush xml:id="br0">
      <inkml:brushProperty name="width" value="0.05" units="cm"/>
      <inkml:brushProperty name="height" value="0.05" units="cm"/>
      <inkml:brushProperty name="color" value="#33CCFF"/>
    </inkml:brush>
  </inkml:definitions>
  <inkml:trace contextRef="#ctx0" brushRef="#br0">37 3 11976 0 0,'-1'0'28'0'0,"1"0"0"0"0,0 0 0 0 0,-1 0 0 0 0,1 1 0 0 0,-1-1 1 0 0,1 0-1 0 0,-1 0 0 0 0,1 0 0 0 0,0 1 0 0 0,-1-1 0 0 0,1 0 1 0 0,0 1-1 0 0,-1-1 0 0 0,1 0 0 0 0,0 0 0 0 0,-1 1 0 0 0,1-1 1 0 0,0 1-1 0 0,0-1 0 0 0,0 0 0 0 0,-1 1 0 0 0,1-1 0 0 0,0 1 1 0 0,-5 15 445 0 0,0-3-323 0 0,2-9-13 0 0,1 0 0 0 0,0 0 0 0 0,0 0-1 0 0,0 0 1 0 0,1 1 0 0 0,-1-1 0 0 0,1 1 0 0 0,0-1 0 0 0,0 1 0 0 0,0 0 0 0 0,1 6 0 0 0,2 42 1923 0 0,0 14-1279 0 0,-2-44-448 0 0,5 38-1 0 0,1 0 64 0 0,6 47 4 0 0,-2-32-282 0 0,-3-27-83 0 0,27 96 0 0 0,-15-69 128 0 0,-11-50-449 0 0,1-1 0 0 0,22 48-1 0 0,-21-51-1326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6:50.276"/>
    </inkml:context>
    <inkml:brush xml:id="br0">
      <inkml:brushProperty name="width" value="0.05" units="cm"/>
      <inkml:brushProperty name="height" value="0.05" units="cm"/>
      <inkml:brushProperty name="color" value="#33CCFF"/>
    </inkml:brush>
  </inkml:definitions>
  <inkml:trace contextRef="#ctx0" brushRef="#br0">8 64 3680 0 0,'-8'3'10894'0'0,"16"3"-10514"0"0,-1 0 0 0 0,-1 0 0 0 0,1 1 0 0 0,-1 0 0 0 0,0 0 0 0 0,-1 1 0 0 0,7 11 0 0 0,4 4 108 0 0,13 26 390 0 0,-23-38-639 0 0,0-1 0 0 0,0 0 0 0 0,1 0 0 0 0,12 15 0 0 0,-18-24 345 0 0,0-2-456 0 0,2-3-68 0 0,-1 1-1 0 0,-1-1 0 0 0,1 1 1 0 0,0-1-1 0 0,-1 1 0 0 0,0-1 1 0 0,0 0-1 0 0,1-6 0 0 0,4-34 211 0 0,-3 22-309 0 0,1-1 1 0 0,0 1-1 0 0,2 0 0 0 0,0 0 0 0 0,19-39 0 0 0,-22 52-276 0 0,-3 4-5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6:55.974"/>
    </inkml:context>
    <inkml:brush xml:id="br0">
      <inkml:brushProperty name="width" value="0.05" units="cm"/>
      <inkml:brushProperty name="height" value="0.05" units="cm"/>
      <inkml:brushProperty name="color" value="#E71224"/>
    </inkml:brush>
  </inkml:definitions>
  <inkml:trace contextRef="#ctx0" brushRef="#br0">93 3 4144 0 0,'0'0'191'0'0,"-4"18"3491"0"0,-1-7-1448 0 0,1 0 0 0 0,0 1 0 0 0,-5 23 0 0 0,5-19-1303 0 0,-7 21 0 0 0,6-21-516 0 0,1-1 1 0 0,-3 19-1 0 0,1-7-125 0 0,-5 27 178 0 0,3 1 0 0 0,-2 75 0 0 0,17 3-636 0 0,-2-81 100 0 0,30 201 68 0 0,-5-114 306 0 0,-20-106-25 0 0,22 50 1 0 0,-13-38-1915 0 0,-3 2-4424 0 0,-13-38-273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6:56.526"/>
    </inkml:context>
    <inkml:brush xml:id="br0">
      <inkml:brushProperty name="width" value="0.05" units="cm"/>
      <inkml:brushProperty name="height" value="0.05" units="cm"/>
      <inkml:brushProperty name="color" value="#E71224"/>
    </inkml:brush>
  </inkml:definitions>
  <inkml:trace contextRef="#ctx0" brushRef="#br0">0 171 6448 0 0,'6'13'696'0'0,"26"49"1269"0"0,-20-37-857 0 0,10 14 1074 0 0,-20-36-1850 0 0,0 1 0 0 0,0-1 1 0 0,1 0-1 0 0,0 0 0 0 0,0 0 0 0 0,0 0 0 0 0,6 4 0 0 0,-9-6-274 0 0,1-1 0 0 0,-1 0 1 0 0,1 1-1 0 0,0-1 0 0 0,-1 0 1 0 0,1 1-1 0 0,-1-1 0 0 0,1 0 1 0 0,0 0-1 0 0,-1 0 1 0 0,1 0-1 0 0,0 1 0 0 0,-1-1 1 0 0,1 0-1 0 0,0 0 0 0 0,-1 0 1 0 0,1 0-1 0 0,0 0 1 0 0,-1-1-1 0 0,1 1 0 0 0,0 0 1 0 0,-1 0-1 0 0,1 0 0 0 0,0-1 1 0 0,-1 1-1 0 0,1 0 0 0 0,-1-1 1 0 0,1 1-1 0 0,-1 0 1 0 0,1-1-1 0 0,-1 1 0 0 0,1-1 1 0 0,-1 1-1 0 0,1-1 0 0 0,-1 1 1 0 0,1-1-1 0 0,-1 1 1 0 0,0-1-1 0 0,1 1 0 0 0,-1-1 1 0 0,0 1-1 0 0,1-1 0 0 0,-1-1 1 0 0,3-4 324 0 0,-1 1 0 0 0,-1-1 0 0 0,1-1 0 0 0,0-5 0 0 0,1 0-187 0 0,25-84 426 0 0,-9 40-1220 0 0,-10 23 586 0 0,-7 24 140 0 0,1-1-1 0 0,-1 1 0 0 0,0-1 1 0 0,-1 1-1 0 0,0-14 0 0 0,-2 9-1491 0 0,1 0-5455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2:54:52.506"/>
    </inkml:context>
    <inkml:brush xml:id="br0">
      <inkml:brushProperty name="width" value="0.05" units="cm"/>
      <inkml:brushProperty name="height" value="0.05" units="cm"/>
      <inkml:brushProperty name="color" value="#FFFFFF"/>
    </inkml:brush>
  </inkml:definitions>
  <inkml:trace contextRef="#ctx0" brushRef="#br0">1 5 3224 0 0,'2'0'875'0'0,"0"1"-1"0"0,-2-1 1 0 0,2 1 0 0 0,0 0-1 0 0,0-1 1 0 0,0 0 0 0 0,-1 1-1 0 0,1-1 1 0 0,0 0 0 0 0,0 0-1 0 0,0 0 1 0 0,-1 0 0 0 0,1 0-1 0 0,3-1 1 0 0,-4 1-482 0 0,64-3 7537 0 0,-29 2-7230 0 0,-1-2-7280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6:58.427"/>
    </inkml:context>
    <inkml:brush xml:id="br0">
      <inkml:brushProperty name="width" value="0.05" units="cm"/>
      <inkml:brushProperty name="height" value="0.05" units="cm"/>
      <inkml:brushProperty name="color" value="#E71224"/>
    </inkml:brush>
  </inkml:definitions>
  <inkml:trace contextRef="#ctx0" brushRef="#br0">23 77 14688 0 0,'0'1'62'0'0,"-1"0"1"0"0,1 0-1 0 0,0-1 1 0 0,0 1-1 0 0,0 0 1 0 0,0 0-1 0 0,0 0 1 0 0,0 0-1 0 0,0 0 1 0 0,0 0-1 0 0,0 0 1 0 0,0 0-1 0 0,0-1 1 0 0,1 1-1 0 0,-1 0 1 0 0,0 0-1 0 0,0 0 1 0 0,1 0-1 0 0,-1 0 0 0 0,1-1 1 0 0,-1 1-1 0 0,1 0 1 0 0,-1-1-1 0 0,2 2 1 0 0,-1-1 96 0 0,1 0 0 0 0,-1 0 0 0 0,0-1-1 0 0,1 1 1 0 0,-1 0 0 0 0,1-1 0 0 0,-1 0 0 0 0,1 1 0 0 0,-1-1-1 0 0,1 0 1 0 0,-1 0 0 0 0,1 0 0 0 0,2 0 0 0 0,2 0 402 0 0,0-1-1 0 0,0 0 1 0 0,1 0 0 0 0,-1 0 0 0 0,0-1 0 0 0,7-3-1 0 0,-9 4-417 0 0,0-1-1 0 0,-1 1 0 0 0,1-1 0 0 0,0 0 0 0 0,-1 0 1 0 0,0-1-1 0 0,1 1 0 0 0,-1-1 0 0 0,0 0 1 0 0,-1 1-1 0 0,1-1 0 0 0,0 0 0 0 0,-1-1 0 0 0,1 1 1 0 0,-1 0-1 0 0,0-1 0 0 0,2-6 0 0 0,-3 9-158 0 0,-1 0-1 0 0,0-1 1 0 0,0 1-1 0 0,0-1 1 0 0,0 1-1 0 0,0 0 1 0 0,0-1-1 0 0,0 1 1 0 0,-1 0-1 0 0,1-1 1 0 0,0 1-1 0 0,-1 0 1 0 0,1-1-1 0 0,-1 1 1 0 0,1 0-1 0 0,-1-1 1 0 0,0 1-1 0 0,1 0 1 0 0,-1 0-1 0 0,0 0 1 0 0,0 0-1 0 0,0 0 1 0 0,0 0-1 0 0,0 0 1 0 0,0 0-1 0 0,0 0 0 0 0,0 0 1 0 0,-1 1-1 0 0,1-1 1 0 0,0 0-1 0 0,0 1 1 0 0,-1-1-1 0 0,1 1 1 0 0,0-1-1 0 0,-1 1 1 0 0,1 0-1 0 0,0 0 1 0 0,-1-1-1 0 0,1 1 1 0 0,0 0-1 0 0,-1 0 1 0 0,1 0-1 0 0,-1 1 1 0 0,1-1-1 0 0,0 0 1 0 0,-3 1-1 0 0,-4 3-33 0 0,0 0-1 0 0,0 0 1 0 0,1 1 0 0 0,0 0-1 0 0,0 0 1 0 0,0 1-1 0 0,0 0 1 0 0,1 0 0 0 0,0 1-1 0 0,0-1 1 0 0,1 1-1 0 0,0 0 1 0 0,0 1-1 0 0,1-1 1 0 0,-8 17 0 0 0,11-20 58 0 0,-1 1 0 0 0,1-1 0 0 0,0 1 0 0 0,0-1 0 0 0,1 1 0 0 0,-1-1 0 0 0,1 1 0 0 0,0 0 0 0 0,0-1 0 0 0,0 1 0 0 0,1 0 0 0 0,0-1 0 0 0,1 8 0 0 0,-1-10 12 0 0,1 1-1 0 0,-1 0 0 0 0,0 0 1 0 0,1 0-1 0 0,-1 0 1 0 0,1-1-1 0 0,0 1 0 0 0,0-1 1 0 0,0 0-1 0 0,0 1 1 0 0,1-1-1 0 0,-1 0 0 0 0,0 0 1 0 0,1 0-1 0 0,0 0 1 0 0,-1-1-1 0 0,1 1 0 0 0,0-1 1 0 0,0 0-1 0 0,4 2 1 0 0,-2-2 78 0 0,0 0 1 0 0,-1 0 0 0 0,1-1-1 0 0,0 0 1 0 0,0 0-1 0 0,0 0 1 0 0,0 0 0 0 0,0-1-1 0 0,-1 1 1 0 0,1-1 0 0 0,0-1-1 0 0,0 1 1 0 0,-1 0 0 0 0,1-1-1 0 0,5-3 1 0 0,25-7-7132 0 0,-22 9-889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6:59.059"/>
    </inkml:context>
    <inkml:brush xml:id="br0">
      <inkml:brushProperty name="width" value="0.05" units="cm"/>
      <inkml:brushProperty name="height" value="0.05" units="cm"/>
      <inkml:brushProperty name="color" value="#E71224"/>
    </inkml:brush>
  </inkml:definitions>
  <inkml:trace contextRef="#ctx0" brushRef="#br0">265 45 13504 0 0,'-9'-17'1938'0'0,"9"15"-1757"0"0,-1 1 0 0 0,1 0 0 0 0,0-1-1 0 0,-1 1 1 0 0,1 0 0 0 0,-1 0 0 0 0,0 0 0 0 0,1-1-1 0 0,-1 1 1 0 0,0 0 0 0 0,0 0 0 0 0,1 0-1 0 0,-1 0 1 0 0,0 0 0 0 0,0 0 0 0 0,0 0 0 0 0,-1 1-1 0 0,1-1 1 0 0,0 0 0 0 0,0 1 0 0 0,0-1-1 0 0,0 0 1 0 0,-1 1 0 0 0,1-1 0 0 0,0 1 0 0 0,-2-1-1 0 0,-2 1-15 0 0,0 0-1 0 0,0 1 0 0 0,-1-1 1 0 0,1 1-1 0 0,0 0 0 0 0,0 0 0 0 0,0 0 1 0 0,0 1-1 0 0,0 0 0 0 0,1 0 0 0 0,-1 0 1 0 0,0 0-1 0 0,1 1 0 0 0,0 0 1 0 0,-1 0-1 0 0,1 0 0 0 0,0 0 0 0 0,-3 5 1 0 0,1-3-123 0 0,0 1 0 0 0,0 0 0 0 0,1 1 0 0 0,0 0 0 0 0,1-1 0 0 0,-1 1 0 0 0,1 1 0 0 0,0-1 0 0 0,1 1 0 0 0,-5 13 0 0 0,7-16 26 0 0,0 0-1 0 0,1 0 0 0 0,-1 0 1 0 0,1 0-1 0 0,0 0 0 0 0,0 0 1 0 0,2 9-1 0 0,-2-12-14 0 0,1 0-1 0 0,-1 0 1 0 0,1 1-1 0 0,0-1 1 0 0,0 0 0 0 0,0 0-1 0 0,0 0 1 0 0,0 0-1 0 0,0-1 1 0 0,0 1 0 0 0,1 0-1 0 0,-1 0 1 0 0,1-1-1 0 0,-1 1 1 0 0,1 0 0 0 0,0-1-1 0 0,0 0 1 0 0,-1 1-1 0 0,5 1 1 0 0,-4-2-45 0 0,-1-1-1 0 0,1 1 1 0 0,-1-1 0 0 0,1 1-1 0 0,-1-1 1 0 0,1 0 0 0 0,0 1 0 0 0,-1-1-1 0 0,1 0 1 0 0,0 0 0 0 0,-1 0-1 0 0,1 0 1 0 0,0-1 0 0 0,-1 1-1 0 0,1 0 1 0 0,-1-1 0 0 0,1 1 0 0 0,0-1-1 0 0,-1 1 1 0 0,1-1 0 0 0,-1 0-1 0 0,0 0 1 0 0,1 0 0 0 0,-1 1-1 0 0,1-1 1 0 0,-1 0 0 0 0,0-1 0 0 0,0 1-1 0 0,0 0 1 0 0,2-3 0 0 0,3-3-86 0 0,-1 0 1 0 0,-1-1 0 0 0,1 0 0 0 0,4-12 0 0 0,-5 11-5 0 0,2-6-27 0 0,5-20 1 0 0,4-9-1427 0 0,-16 49 1286 0 0,1-1 0 0 0,0 1 1 0 0,0 0-1 0 0,0 0 0 0 0,0 0 1 0 0,1 0-1 0 0,1 6 0 0 0,3 7 678 0 0,2 0 0 0 0,0 0 0 0 0,0 0-1 0 0,16 24 1 0 0,-15-28-363 0 0,0 1 0 0 0,-1-1-1 0 0,0 2 1 0 0,-1-1 0 0 0,-1 1 0 0 0,5 25-1 0 0,-8-32-61 0 0,-1 0-1 0 0,-1 0 1 0 0,0 1-1 0 0,0-1 0 0 0,0 0 1 0 0,-1 0-1 0 0,-4 16 1 0 0,4-21 84 0 0,-1-1 1 0 0,1 1 0 0 0,-1 0 0 0 0,0 0-1 0 0,0-1 1 0 0,0 1 0 0 0,-1-1 0 0 0,1 0 0 0 0,-1 0-1 0 0,0 0 1 0 0,1 0 0 0 0,-1 0 0 0 0,-1 0-1 0 0,1-1 1 0 0,0 0 0 0 0,-1 1 0 0 0,1-1-1 0 0,-1 0 1 0 0,-6 2 0 0 0,-5 1 6 0 0,1 0 0 0 0,-1-2-1 0 0,0 1 1 0 0,-19 1 0 0 0,20-4-113 0 0,0-1 1 0 0,0 0-1 0 0,1-1 0 0 0,-1 0 0 0 0,0-1 1 0 0,1 0-1 0 0,-1-1 0 0 0,-18-7 1 0 0,30 9-21 0 0,0 0 0 0 0,1 1 0 0 0,-1-1 0 0 0,1 0 0 0 0,-1 0 0 0 0,1 0 0 0 0,-1 0 0 0 0,1 0 0 0 0,0 0 0 0 0,-1-1 0 0 0,1 1 0 0 0,0 0 0 0 0,0-1 0 0 0,0 1 0 0 0,0-1 0 0 0,0 1 0 0 0,0-1 0 0 0,-1-2 0 0 0,2 2-250 0 0,0 1 0 0 0,0 0 0 0 0,-1-1 0 0 0,1 1 0 0 0,0 0 0 0 0,0-1 0 0 0,0 1 0 0 0,0 0 0 0 0,1-3 0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6:59.439"/>
    </inkml:context>
    <inkml:brush xml:id="br0">
      <inkml:brushProperty name="width" value="0.05" units="cm"/>
      <inkml:brushProperty name="height" value="0.05" units="cm"/>
      <inkml:brushProperty name="color" value="#E71224"/>
    </inkml:brush>
  </inkml:definitions>
  <inkml:trace contextRef="#ctx0" brushRef="#br0">76 14 7832 0 0,'-6'-10'9970'0'0,"5"9"-9347"0"0,-6 4 1022 0 0,7-2-1589 0 0,-1 0 0 0 0,0-1 0 0 0,0 1 0 0 0,0 0 0 0 0,1-1 0 0 0,-1 1 0 0 0,0-1 0 0 0,0 1 0 0 0,0-1 0 0 0,0 0 0 0 0,-2 1 0 0 0,1 0-11 0 0,1 0 0 0 0,-1 0 0 0 0,0 0 0 0 0,0 0 0 0 0,1 1 0 0 0,-1-1 0 0 0,1 0 0 0 0,-1 1 0 0 0,1 0 0 0 0,-1-1 0 0 0,1 1 0 0 0,0-1 0 0 0,0 1 0 0 0,0 0 0 0 0,0 0 0 0 0,-1 2 0 0 0,-13 34 189 0 0,12-30-33 0 0,1 1 0 0 0,0-1-1 0 0,1 1 1 0 0,0-1 0 0 0,0 10 0 0 0,1-15-104 0 0,0 0 0 0 0,0-1 0 0 0,1 1 0 0 0,-1 0 0 0 0,1-1 1 0 0,-1 1-1 0 0,1 0 0 0 0,0-1 0 0 0,0 1 0 0 0,0-1 0 0 0,1 1 0 0 0,-1-1 0 0 0,0 0 0 0 0,1 0 0 0 0,0 1 0 0 0,-1-1 0 0 0,1 0 0 0 0,0 0 0 0 0,4 3 0 0 0,-4-4-9 0 0,0 0-1 0 0,0 0 0 0 0,0-1 1 0 0,1 1-1 0 0,-1 0 0 0 0,0-1 1 0 0,0 0-1 0 0,0 1 1 0 0,0-1-1 0 0,1 0 0 0 0,-1 0 1 0 0,3 0-1 0 0,30-6 473 0 0,-30 5-450 0 0,-1 0-71 0 0,0 0 1 0 0,-1 0 0 0 0,1-1 0 0 0,-1 0 0 0 0,0 1 0 0 0,1-1 0 0 0,-1 0-1 0 0,0-1 1 0 0,0 1 0 0 0,0-1 0 0 0,-1 1 0 0 0,1-1 0 0 0,0 0 0 0 0,-1 0-1 0 0,0 0 1 0 0,0 0 0 0 0,0 0 0 0 0,0-1 0 0 0,0 1 0 0 0,-1-1 0 0 0,1 1-1 0 0,1-7 1 0 0,-2 5 9 0 0,1 0-1 0 0,-1 0 0 0 0,0 0 1 0 0,-1 0-1 0 0,1 0 0 0 0,-1 0 1 0 0,0 0-1 0 0,0 0 0 0 0,0 0 1 0 0,-1-1-1 0 0,0 1 0 0 0,0 0 1 0 0,0 0-1 0 0,-1 1 0 0 0,1-1 1 0 0,-5-7-1 0 0,4 9-5 0 0,0 1-1 0 0,0 0 1 0 0,0-1-1 0 0,0 1 0 0 0,0 0 1 0 0,-1 0-1 0 0,1 1 1 0 0,-1-1-1 0 0,0 1 1 0 0,1-1-1 0 0,-1 1 1 0 0,0 0-1 0 0,0 0 1 0 0,0 0-1 0 0,0 0 0 0 0,0 0 1 0 0,0 1-1 0 0,0-1 1 0 0,0 1-1 0 0,-4 0 1 0 0,-1 0-304 0 0,0 0 0 0 0,-1 1 0 0 0,1 0 0 0 0,0 0 0 0 0,0 1 0 0 0,-10 3 0 0 0,9-1-956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7:00.191"/>
    </inkml:context>
    <inkml:brush xml:id="br0">
      <inkml:brushProperty name="width" value="0.05" units="cm"/>
      <inkml:brushProperty name="height" value="0.05" units="cm"/>
      <inkml:brushProperty name="color" value="#E71224"/>
    </inkml:brush>
  </inkml:definitions>
  <inkml:trace contextRef="#ctx0" brushRef="#br0">259 33 17191 0 0,'0'0'828'0'0,"-4"-11"224"0"0,2 9-917 0 0,0 0-1 0 0,0 0 0 0 0,0 1 0 0 0,0-1 1 0 0,0 1-1 0 0,0 0 0 0 0,0-1 0 0 0,0 1 1 0 0,0 0-1 0 0,-1 0 0 0 0,1 0 0 0 0,0 1 1 0 0,-1-1-1 0 0,1 1 0 0 0,-1-1 0 0 0,1 1 1 0 0,0 0-1 0 0,-1 0 0 0 0,1 0 0 0 0,-1 0 1 0 0,-4 1-1 0 0,-1 0 81 0 0,0 0 0 0 0,0 1-1 0 0,0 0 1 0 0,0 0 0 0 0,-11 5 0 0 0,-1 2-359 0 0,-19 12 0 0 0,33-17 203 0 0,0 0 0 0 0,0 0 0 0 0,1 1 0 0 0,-1 0 0 0 0,1-1 0 0 0,0 2 0 0 0,-5 6 0 0 0,10-11-68 0 0,-1-1 1 0 0,1 0-1 0 0,0 1 0 0 0,-1-1 0 0 0,1 1 1 0 0,0-1-1 0 0,-1 1 0 0 0,1 0 1 0 0,0-1-1 0 0,0 1 0 0 0,0-1 1 0 0,0 1-1 0 0,-1-1 0 0 0,1 1 0 0 0,0 0 1 0 0,0-1-1 0 0,0 1 0 0 0,0-1 1 0 0,0 1-1 0 0,0 0 0 0 0,1-1 1 0 0,-1 1-1 0 0,0-1 0 0 0,0 1 0 0 0,1 0 1 0 0,-1 0-3 0 0,1 0 1 0 0,0 0-1 0 0,-1-1 1 0 0,1 1-1 0 0,0 0 1 0 0,0-1-1 0 0,0 1 1 0 0,-1-1 0 0 0,1 1-1 0 0,0-1 1 0 0,0 1-1 0 0,0-1 1 0 0,2 1-1 0 0,4 1 4 0 0,-1-1 1 0 0,1 0-1 0 0,11 0 0 0 0,-15-1 34 0 0,53 5-120 0 0,0 2 1 0 0,61 16-1 0 0,-88-13 112 0 0,-29-9-9 0 0,1-1 0 0 0,0 0-1 0 0,-1 1 1 0 0,1-1 0 0 0,-1 0-1 0 0,1 1 1 0 0,-1-1 0 0 0,1 1 0 0 0,-1-1-1 0 0,1 1 1 0 0,-1-1 0 0 0,0 1 0 0 0,1-1-1 0 0,-1 1 1 0 0,0-1 0 0 0,1 1 0 0 0,-1 0-1 0 0,0 0 7 0 0,0-1-1 0 0,0 1 0 0 0,0-1 0 0 0,0 1 1 0 0,-1-1-1 0 0,1 0 0 0 0,0 1 0 0 0,0-1 1 0 0,-1 1-1 0 0,1-1 0 0 0,0 0 0 0 0,0 1 1 0 0,-1-1-1 0 0,1 0 0 0 0,0 1 1 0 0,-1-1-1 0 0,1 0 0 0 0,-1 1 0 0 0,1-1 1 0 0,-1 0-1 0 0,1 0 0 0 0,0 1 0 0 0,-1-1 1 0 0,1 0-1 0 0,-1 0 0 0 0,1 0 0 0 0,-2 0 1 0 0,-22 10 700 0 0,5-1-276 0 0,0-2 0 0 0,0-1 0 0 0,0 0 0 0 0,-23 3 0 0 0,20-6 4 0 0,-62 6 303 0 0,76-8-763 0 0,0-1 0 0 0,0-1 0 0 0,0 0 0 0 0,0 0 0 0 0,1 0 0 0 0,-1-1-1 0 0,0 0 1 0 0,-9-4 0 0 0,16 5-255 0 0,0 1 0 0 0,0-1 0 0 0,0 0 0 0 0,0 1-1 0 0,0-1 1 0 0,0 0 0 0 0,1 0 0 0 0,-1 1 0 0 0,0-1 0 0 0,1 0 0 0 0,-1 0-1 0 0,0 0 1 0 0,1 0 0 0 0,-1 0 0 0 0,1 0 0 0 0,-1 0 0 0 0,1 0-1 0 0,-1-1 1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7:00.551"/>
    </inkml:context>
    <inkml:brush xml:id="br0">
      <inkml:brushProperty name="width" value="0.05" units="cm"/>
      <inkml:brushProperty name="height" value="0.05" units="cm"/>
      <inkml:brushProperty name="color" value="#E71224"/>
    </inkml:brush>
  </inkml:definitions>
  <inkml:trace contextRef="#ctx0" brushRef="#br0">24 223 15408 0 0,'0'0'1393'0'0,"-15"-7"1947"0"0,14 6-3088 0 0,0-1 0 0 0,0 1 0 0 0,0-1 0 0 0,1 1 0 0 0,-1-1 0 0 0,0 1 0 0 0,1-1 0 0 0,-1 1 0 0 0,0-1 0 0 0,1 0 0 0 0,0 1 0 0 0,-1-1 0 0 0,1 0 1 0 0,0-2-1 0 0,1-27 636 0 0,-1 27-777 0 0,1-5-117 0 0,0 0 0 0 0,0-1 0 0 0,1 1 0 0 0,1 0 0 0 0,-1 0 0 0 0,1 1 0 0 0,1-1 0 0 0,0 0 0 0 0,0 1 0 0 0,0 0 0 0 0,1 0 0 0 0,1 0 0 0 0,-1 1 0 0 0,9-9 0 0 0,-12 14 6 0 0,0 1 0 0 0,1-1 1 0 0,-1 0-1 0 0,1 1 0 0 0,-1 0 0 0 0,1-1 0 0 0,0 1 0 0 0,-1 0 0 0 0,1 0 0 0 0,0 1 0 0 0,0-1 1 0 0,0 0-1 0 0,0 1 0 0 0,-1 0 0 0 0,1 0 0 0 0,0 0 0 0 0,0 0 0 0 0,0 0 0 0 0,0 0 0 0 0,0 1 1 0 0,0 0-1 0 0,0-1 0 0 0,-1 1 0 0 0,1 0 0 0 0,0 0 0 0 0,-1 1 0 0 0,4 1 0 0 0,0 0 53 0 0,0 0-1 0 0,0 1 1 0 0,-1 0-1 0 0,1 0 1 0 0,-1 1-1 0 0,0-1 0 0 0,0 1 1 0 0,-1 0-1 0 0,0 0 1 0 0,8 12-1 0 0,-7-8 88 0 0,-1 0-1 0 0,0 1 0 0 0,-1-1 1 0 0,0 1-1 0 0,0 0 1 0 0,-1 0-1 0 0,-1 0 0 0 0,1 1 1 0 0,-2-1-1 0 0,1 12 1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7:01.291"/>
    </inkml:context>
    <inkml:brush xml:id="br0">
      <inkml:brushProperty name="width" value="0.05" units="cm"/>
      <inkml:brushProperty name="height" value="0.05" units="cm"/>
      <inkml:brushProperty name="color" value="#E71224"/>
    </inkml:brush>
  </inkml:definitions>
  <inkml:trace contextRef="#ctx0" brushRef="#br0">178 118 6448 0 0,'10'-17'2402'0'0,"-5"0"3398"0"0,-4 16-5455 0 0,0-1 0 0 0,0 0 0 0 0,0 0 0 0 0,-1 0 0 0 0,1 0 0 0 0,0 0-1 0 0,-1 0 1 0 0,0 0 0 0 0,1 0 0 0 0,-1 0 0 0 0,0 0 0 0 0,0 0 0 0 0,0 0 0 0 0,0 0 0 0 0,-1 0 0 0 0,1 0 0 0 0,0 0 0 0 0,-1 0 0 0 0,0 0 0 0 0,1 0-1 0 0,-1 0 1 0 0,-2-3 0 0 0,2 2-252 0 0,-1 1 0 0 0,0-1 0 0 0,0 1 0 0 0,0 0 0 0 0,0 0 0 0 0,0 0 0 0 0,0 0 0 0 0,0 0 0 0 0,-1 0 0 0 0,1 1 0 0 0,-1-1 0 0 0,1 1 0 0 0,-1 0 0 0 0,0-1 0 0 0,1 1 0 0 0,-1 1 0 0 0,0-1 0 0 0,0 0 0 0 0,0 1 0 0 0,0-1 0 0 0,0 1 0 0 0,1 0 0 0 0,-1 0 0 0 0,0 0 0 0 0,0 0 0 0 0,0 0 0 0 0,0 1 0 0 0,0-1 0 0 0,0 1 0 0 0,0 0 0 0 0,-4 2 0 0 0,-2 1-93 0 0,0 0 0 0 0,0 1 0 0 0,1 0 0 0 0,-11 8 0 0 0,15-10 0 0 0,0 1 0 0 0,0 0 0 0 0,0-1 0 0 0,1 1 0 0 0,-1 0 0 0 0,1 1 0 0 0,0-1 0 0 0,0 1 0 0 0,-3 7 0 0 0,3-5 147 0 0,1 0-1 0 0,-1 0 0 0 0,1 1 0 0 0,1 0 1 0 0,-1-1-1 0 0,0 16 0 0 0,2-21-112 0 0,0 0 0 0 0,0 0 1 0 0,0 0-1 0 0,1 0 0 0 0,-1 1 0 0 0,0-1 0 0 0,1 0 0 0 0,0 0 0 0 0,-1 0 1 0 0,1 0-1 0 0,0 0 0 0 0,0 0 0 0 0,0 0 0 0 0,0 0 0 0 0,0 0 0 0 0,1-1 0 0 0,-1 1 1 0 0,1 0-1 0 0,-1-1 0 0 0,1 1 0 0 0,-1-1 0 0 0,1 0 0 0 0,0 1 0 0 0,0-1 0 0 0,0 0 1 0 0,0 0-1 0 0,-1 0 0 0 0,1 0 0 0 0,4 1 0 0 0,-4-2-46 0 0,1 1-1 0 0,-1-1 1 0 0,0 0-1 0 0,1 0 1 0 0,-1 0 0 0 0,0 0-1 0 0,1 0 1 0 0,-1-1-1 0 0,0 1 1 0 0,0-1-1 0 0,1 1 1 0 0,-1-1-1 0 0,0 0 1 0 0,0 0 0 0 0,0 0-1 0 0,0 0 1 0 0,0 0-1 0 0,0 0 1 0 0,0-1-1 0 0,0 1 1 0 0,-1-1-1 0 0,1 1 1 0 0,0-1 0 0 0,2-3-1 0 0,3-4-379 0 0,0-1 0 0 0,-1 1 0 0 0,9-17 0 0 0,-12 20 287 0 0,1-3 105 0 0,-1 1 0 0 0,0-1 0 0 0,0 0 0 0 0,2-13 0 0 0,2-7 0 0 0,-7 28 3 0 0,0 1 0 0 0,0 0 0 0 0,0 0 0 0 0,0 0 0 0 0,0 0 0 0 0,0 0 0 0 0,0 0 0 0 0,0 0 1 0 0,0 0-1 0 0,0 0 0 0 0,0 0 0 0 0,1 0 0 0 0,-1 0 0 0 0,0 0 0 0 0,0 0 0 0 0,0 0 0 0 0,0 0 0 0 0,0 0 0 0 0,0 0 0 0 0,0 0 0 0 0,0 0 0 0 0,0 0 0 0 0,0 0 0 0 0,0 0 0 0 0,0 0 0 0 0,0 0 0 0 0,0 0 0 0 0,0 0 0 0 0,0 0 0 0 0,0 0 0 0 0,0-1 0 0 0,0 1 0 0 0,0 0 0 0 0,0 0 0 0 0,0 0 0 0 0,1 0 0 0 0,-1 0 0 0 0,0 0 1 0 0,0 1-1 0 0,0-1 0 0 0,0 0 0 0 0,0 0 0 0 0,0 0 0 0 0,0 0 0 0 0,0 0 0 0 0,0 0 0 0 0,0 0 0 0 0,0 0 0 0 0,0 0 0 0 0,0 0 0 0 0,0 0 0 0 0,0 0 0 0 0,0 0 0 0 0,0 0 0 0 0,0 0 0 0 0,0 0 0 0 0,0 0 0 0 0,0 0 0 0 0,0 0 0 0 0,0 0 0 0 0,0 0 0 0 0,0 0 0 0 0,0 0 0 0 0,0 0 0 0 0,1 0 0 0 0,-1 0 0 0 0,3 6 134 0 0,1 7-131 0 0,34 110 1608 0 0,-37-121-1595 0 0,0 1 0 0 0,0 0 0 0 0,1 0 0 0 0,-1-1 0 0 0,1 1 0 0 0,-1 0 0 0 0,3 2 0 0 0,-3-4-133 0 0,0 0 1 0 0,0 0-1 0 0,0 0 0 0 0,0 0 1 0 0,0 0-1 0 0,1 0 0 0 0,-1 0 0 0 0,0-1 1 0 0,0 1-1 0 0,1 0 0 0 0,-1-1 0 0 0,0 1 1 0 0,1-1-1 0 0,-1 1 0 0 0,0-1 1 0 0,3 1-1 0 0,5-2-905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7:01.734"/>
    </inkml:context>
    <inkml:brush xml:id="br0">
      <inkml:brushProperty name="width" value="0.05" units="cm"/>
      <inkml:brushProperty name="height" value="0.05" units="cm"/>
      <inkml:brushProperty name="color" value="#E71224"/>
    </inkml:brush>
  </inkml:definitions>
  <inkml:trace contextRef="#ctx0" brushRef="#br0">21 213 7832 0 0,'2'1'175'0'0,"0"0"0"0"0,0 0 0 0 0,-1 0 1 0 0,1 0-1 0 0,0 0 0 0 0,-1 1 0 0 0,1-1 0 0 0,-1 1 1 0 0,1-1-1 0 0,-1 1 0 0 0,0-1 0 0 0,0 1 0 0 0,0 0 1 0 0,0 0-1 0 0,0 0 0 0 0,0-1 0 0 0,0 1 1 0 0,0 3-1 0 0,2 6 2753 0 0,0-1 0 0 0,1 15 0 0 0,-2-9-1084 0 0,-3-5-540 0 0,1 2 234 0 0,0-13-1515 0 0,0 0 1 0 0,0 1-1 0 0,0-1 0 0 0,0 0 0 0 0,0 0 0 0 0,0 0 1 0 0,0 0-1 0 0,0 0 0 0 0,0 1 0 0 0,0-1 1 0 0,1 0-1 0 0,-1 0 0 0 0,0 0 0 0 0,0 0 0 0 0,0 0 1 0 0,0 1-1 0 0,0-1 0 0 0,0 0 0 0 0,-1 0 0 0 0,1 0 1 0 0,0 0-1 0 0,0 1 0 0 0,0-1 0 0 0,0 0 0 0 0,0 0 1 0 0,0 0-1 0 0,0 0 0 0 0,0 0 0 0 0,0 0 0 0 0,0 1 1 0 0,0-1-1 0 0,0 0 0 0 0,-1 0 0 0 0,1 0 0 0 0,0 0 1 0 0,0 0-1 0 0,0 0 0 0 0,0 0 0 0 0,0 0 0 0 0,0 1 1 0 0,-1-1-1 0 0,1 0 0 0 0,0 0 0 0 0,0 0 0 0 0,0 0 1 0 0,0 0-1 0 0,0 0 0 0 0,-1 0 0 0 0,1 0 0 0 0,0 0 1 0 0,0 0-1 0 0,0 0 0 0 0,0 0 0 0 0,-1 0 1 0 0,1 0 50 0 0,-1 0 0 0 0,1 0 0 0 0,-1-1 0 0 0,1 1 0 0 0,0 0 1 0 0,-1 0-1 0 0,1 0 0 0 0,-1-1 0 0 0,1 1 0 0 0,-1 0 1 0 0,1 0-1 0 0,0-1 0 0 0,-1 1 0 0 0,1 0 0 0 0,0-1 0 0 0,-1 1 1 0 0,1 0-1 0 0,0-1 0 0 0,-1 0 0 0 0,-3-9 156 0 0,0 0-1 0 0,-6-20 0 0 0,-2-9 99 0 0,8 28-337 0 0,2 1-1 0 0,-1-1 1 0 0,1 0-1 0 0,0-15 1 0 0,0 6-11 0 0,1 12-47 0 0,1 0 0 0 0,0 0 0 0 0,0 0 0 0 0,1 0 0 0 0,0 0 0 0 0,4-13 0 0 0,-4 17 21 0 0,0 0 1 0 0,0 0-1 0 0,1 0 1 0 0,-1 1-1 0 0,1-1 1 0 0,0 1-1 0 0,0-1 1 0 0,0 1 0 0 0,0 0-1 0 0,1 0 1 0 0,0 0-1 0 0,-1 0 1 0 0,1 0-1 0 0,0 0 1 0 0,5-2-1 0 0,0 1 23 0 0,1 0 0 0 0,-1 0 0 0 0,1 1-1 0 0,0 1 1 0 0,0 0 0 0 0,1 0 0 0 0,-1 0 0 0 0,0 1 0 0 0,1 1-1 0 0,-1 0 1 0 0,0 0 0 0 0,18 3 0 0 0,-24-3 48 0 0,1 1-1 0 0,-1-1 1 0 0,0 1 0 0 0,0 0 0 0 0,1 0 0 0 0,-1 0-1 0 0,0 0 1 0 0,0 0 0 0 0,0 1 0 0 0,0 0-1 0 0,-1-1 1 0 0,1 1 0 0 0,0 0 0 0 0,-1 0-1 0 0,1 1 1 0 0,-1-1 0 0 0,0 0 0 0 0,1 1 0 0 0,-1-1-1 0 0,0 1 1 0 0,-1 0 0 0 0,1 0 0 0 0,2 5-1 0 0,-4-7 26 0 0,0 1-1 0 0,0 0 0 0 0,-1-1 0 0 0,1 1 0 0 0,0 0 0 0 0,-1-1 0 0 0,1 1 0 0 0,-1-1 0 0 0,1 1 0 0 0,-1 0 0 0 0,0-1 0 0 0,0 0 0 0 0,0 1 0 0 0,0-1 0 0 0,0 1 0 0 0,-1 1 0 0 0,-6 8 295 0 0,6-7-251 0 0,-1 0 0 0 0,0 0 0 0 0,0-1 1 0 0,0 1-1 0 0,0-1 0 0 0,0 0 0 0 0,-1 0 0 0 0,0 0 0 0 0,0 0 1 0 0,0-1-1 0 0,0 1 0 0 0,-6 2 0 0 0,0 0 14 0 0,-1-1-1 0 0,0 0 1 0 0,-21 4-1 0 0,19-5-359 0 0,1-2 0 0 0,-1 0 0 0 0,0 0 0 0 0,-15-2 0 0 0,14-1-494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7:02.588"/>
    </inkml:context>
    <inkml:brush xml:id="br0">
      <inkml:brushProperty name="width" value="0.05" units="cm"/>
      <inkml:brushProperty name="height" value="0.05" units="cm"/>
      <inkml:brushProperty name="color" value="#E71224"/>
    </inkml:brush>
  </inkml:definitions>
  <inkml:trace contextRef="#ctx0" brushRef="#br0">105 173 13824 0 0,'1'-6'326'0'0,"1"-1"0"0"0,0 1 0 0 0,6-12 1 0 0,-6 13 58 0 0,1 1 1 0 0,-1-1-1 0 0,-1 0 1 0 0,1 0-1 0 0,-1 0 1 0 0,1 0-1 0 0,0-10 1 0 0,-3 11 267 0 0,1-1 0 0 0,0 0 1 0 0,-1 1-1 0 0,0-1 1 0 0,0 1-1 0 0,-2-6 0 0 0,2 7-469 0 0,-1 0 1 0 0,1 0-1 0 0,-1-1 0 0 0,0 2 0 0 0,1-1 1 0 0,-2 0-1 0 0,1 0 0 0 0,0 0 0 0 0,0 1 1 0 0,-1-1-1 0 0,0 1 0 0 0,1 0 0 0 0,-1 0 1 0 0,-4-3-1 0 0,5 5-192 0 0,1-1 0 0 0,0 0 0 0 0,0 1 0 0 0,-1-1 0 0 0,1 1 0 0 0,-1-1 0 0 0,1 1 0 0 0,-1 0 0 0 0,1-1 0 0 0,0 1 0 0 0,-1 0 0 0 0,1 0 0 0 0,-1 0 0 0 0,1 0 0 0 0,-1 1 0 0 0,1-1 0 0 0,-1 0 0 0 0,1 0 0 0 0,-1 1 0 0 0,-1 0 0 0 0,1 0 15 0 0,0 1 0 0 0,-1-1 0 0 0,1 1 0 0 0,0-1 0 0 0,0 1 0 0 0,0 0 0 0 0,0 0 0 0 0,0 0-1 0 0,1 0 1 0 0,-3 3 0 0 0,0 2-116 0 0,0 0-1 0 0,0 0 1 0 0,1 0-1 0 0,0 1 0 0 0,0-1 1 0 0,-2 15-1 0 0,1 12 83 0 0,1-1 0 0 0,2 1 0 0 0,5 55 0 0 0,-1 43-457 0 0,-4-118 477 0 0,1 0 0 0 0,0 0-1 0 0,1 0 1 0 0,1 0 0 0 0,4 20-1 0 0,-5-31 3 0 0,0 0-1 0 0,-1 0 1 0 0,0 0-1 0 0,0 0 1 0 0,0 0 0 0 0,0 4-1 0 0,-1 4-464 0 0,1-11 58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7:02.955"/>
    </inkml:context>
    <inkml:brush xml:id="br0">
      <inkml:brushProperty name="width" value="0.05" units="cm"/>
      <inkml:brushProperty name="height" value="0.05" units="cm"/>
      <inkml:brushProperty name="color" value="#E71224"/>
    </inkml:brush>
  </inkml:definitions>
  <inkml:trace contextRef="#ctx0" brushRef="#br0">0 51 7368 0 0,'9'-1'140'0'0,"0"1"-1"0"0,15-4 1 0 0,36-13 8034 0 0,-18 4-3578 0 0,-13 6-4766 0 0,11 1-356 0 0,-28 3-336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7:03.365"/>
    </inkml:context>
    <inkml:brush xml:id="br0">
      <inkml:brushProperty name="width" value="0.05" units="cm"/>
      <inkml:brushProperty name="height" value="0.05" units="cm"/>
      <inkml:brushProperty name="color" value="#E71224"/>
    </inkml:brush>
  </inkml:definitions>
  <inkml:trace contextRef="#ctx0" brushRef="#br0">2 119 13824 0 0,'2'9'1308'0'0,"0"0"1"0"0,-1 0 0 0 0,-1 0 0 0 0,1 0 0 0 0,-2-1-1 0 0,0 11 1 0 0,-2 10-357 0 0,2-21-570 0 0,1-1 0 0 0,1 0 0 0 0,1 13 0 0 0,-1-12-356 0 0,0-1-1 0 0,-1 0 1 0 0,0 14-1 0 0,0-17-1526 0 0</inkml:trace>
  <inkml:trace contextRef="#ctx0" brushRef="#br0" timeOffset="1">17 0 8752 0 0,'-16'11'14215'0'0,"22"-11"-15047"0"0,0 0 320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2:54:52.494"/>
    </inkml:context>
    <inkml:brush xml:id="br0">
      <inkml:brushProperty name="width" value="0.05" units="cm"/>
      <inkml:brushProperty name="height" value="0.05" units="cm"/>
      <inkml:brushProperty name="color" value="#FFFFFF"/>
    </inkml:brush>
  </inkml:definitions>
  <inkml:trace contextRef="#ctx0" brushRef="#br0">160 63 11808 0 0,'0'0'1068'0'0,"-2"-18"7210"0"0,2 15-8126 0 0,-1 0 0 0 0,0 1 1 0 0,0-1-1 0 0,0 1 0 0 0,-1-1 0 0 0,2 1 0 0 0,-2 0 0 0 0,1-1 0 0 0,-1 1 1 0 0,0 0-1 0 0,1 0 0 0 0,-1-1 0 0 0,0 2 0 0 0,0-1 0 0 0,-4-3 1 0 0,4 4-65 0 0,0 1 1 0 0,1-1 0 0 0,-1 1 0 0 0,0-1 0 0 0,0 1-1 0 0,0-1 1 0 0,1 1 0 0 0,-2-1 0 0 0,1 1 0 0 0,0 0-1 0 0,1 0 1 0 0,-1 0 0 0 0,0 0 0 0 0,-1 1 0 0 0,2-1 0 0 0,-1 1-1 0 0,0-1 1 0 0,0 1 0 0 0,1 0 0 0 0,-1-1 0 0 0,0 0-1 0 0,-3 3 1 0 0,-1 1-78 0 0,1-1 0 0 0,-1 2-1 0 0,0-1 1 0 0,1 1 0 0 0,0 0-1 0 0,0 0 1 0 0,1 0 0 0 0,-1 1-1 0 0,1 0 1 0 0,0 0 0 0 0,-5 9 0 0 0,6-8-7 0 0,-1 0 1 0 0,1 0-1 0 0,1 1 1 0 0,-1 1 0 0 0,1-2-1 0 0,1 1 1 0 0,-1 0 0 0 0,1 0-1 0 0,0 15 1 0 0,1-20-11 0 0,1-1-1 0 0,-1 0 1 0 0,0 1 0 0 0,1-1 0 0 0,0 0 0 0 0,-1 0-1 0 0,1 1 1 0 0,-1-1 0 0 0,1-1 0 0 0,1 2 0 0 0,-1-1-1 0 0,0 0 1 0 0,1-1 0 0 0,-1 2 0 0 0,0-1-1 0 0,1 0 1 0 0,0-1 0 0 0,0 0 0 0 0,2 3 0 0 0,-1-2 3 0 0,-1 0 0 0 0,1-2 0 0 0,0 2 0 0 0,0-1 0 0 0,-1 0 1 0 0,1 0-1 0 0,0 0 0 0 0,0 0 0 0 0,0-1 0 0 0,0 1 1 0 0,0-1-1 0 0,1 0 0 0 0,-2 0 0 0 0,6-1 0 0 0,2-1-591 0 0,0 0 1 0 0,0 0-1 0 0,0 0 0 0 0,-1-2 0 0 0,1 0 0 0 0,0 0 1 0 0,13-9-1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7:03.776"/>
    </inkml:context>
    <inkml:brush xml:id="br0">
      <inkml:brushProperty name="width" value="0.05" units="cm"/>
      <inkml:brushProperty name="height" value="0.05" units="cm"/>
      <inkml:brushProperty name="color" value="#E71224"/>
    </inkml:brush>
  </inkml:definitions>
  <inkml:trace contextRef="#ctx0" brushRef="#br0">73 2 12584 0 0,'32'157'7598'0'0,"-19"-69"-3687"0"0,-4-15-2453 0 0,-7-64-1840 0 0,0 1 1 0 0,-1 0-1 0 0,-1 0 0 0 0,0 17 0 0 0</inkml:trace>
  <inkml:trace contextRef="#ctx0" brushRef="#br0" timeOffset="1">1 270 10136 0 0,'2'-3'131'0'0,"0"1"1"0"0,0 0 0 0 0,1 0-1 0 0,-1 0 1 0 0,1 1-1 0 0,-1-1 1 0 0,1 1 0 0 0,0-1-1 0 0,4-1 1 0 0,30-8 2647 0 0,-22 7-112 0 0,18-4 1650 0 0,54-7 0 0 0,14-2-4246 0 0,-81 13-595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7:06.195"/>
    </inkml:context>
    <inkml:brush xml:id="br0">
      <inkml:brushProperty name="width" value="0.05" units="cm"/>
      <inkml:brushProperty name="height" value="0.05" units="cm"/>
      <inkml:brushProperty name="color" value="#E71224"/>
    </inkml:brush>
  </inkml:definitions>
  <inkml:trace contextRef="#ctx0" brushRef="#br0">69 9 1840 0 0,'-2'-6'15869'0'0,"-1"8"-15370"0"0,1-1 0 0 0,0 1 0 0 0,0 0 0 0 0,0 0 1 0 0,1 0-1 0 0,-1 0 0 0 0,0 0 0 0 0,1 1 0 0 0,-1-1 0 0 0,-1 5 0 0 0,-11 29-317 0 0,10-24 211 0 0,-3 13-258 0 0,1 1 0 0 0,1 0 0 0 0,1 0 1 0 0,2 0-1 0 0,0 0 0 0 0,2 1 0 0 0,4 43 0 0 0,0-42-126 0 0,0-1 0 0 0,2 0 0 0 0,1 0 1 0 0,11 26-1 0 0,-4-29-3804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7:07.016"/>
    </inkml:context>
    <inkml:brush xml:id="br0">
      <inkml:brushProperty name="width" value="0.05" units="cm"/>
      <inkml:brushProperty name="height" value="0.05" units="cm"/>
      <inkml:brushProperty name="color" value="#E71224"/>
    </inkml:brush>
  </inkml:definitions>
  <inkml:trace contextRef="#ctx0" brushRef="#br0">0 325 7368 0 0,'4'2'12909'0'0,"-3"-3"-12736"0"0,0 0 1 0 0,0 1-1 0 0,0-1 1 0 0,-1 0-1 0 0,1 0 1 0 0,0-1-1 0 0,-1 1 1 0 0,1 0-1 0 0,-1 0 1 0 0,0 0-1 0 0,1 0 1 0 0,-1 0-1 0 0,0-1 1 0 0,1 1-1 0 0,-1-1 1 0 0,1-23 1024 0 0,0 13-776 0 0,7-125 344 0 0,-8 128-794 0 0,0-1 0 0 0,0 0 1 0 0,-3-10-1 0 0,1 5-36 0 0,-1-26 1 0 0,4 47 9 0 0,0 1 1 0 0,1 0-1 0 0,0-1 1 0 0,4 12 0 0 0,-1-4 6 0 0,2 7 70 0 0,10 29 88 0 0,-15-46-114 0 0,-1 0 1 0 0,1-1 0 0 0,1 1 0 0 0,-1 0 0 0 0,1 0 0 0 0,-1-1 0 0 0,1 0 0 0 0,0 1-1 0 0,4 2 1 0 0,-6-5-5 0 0,1 0 1 0 0,-1 0-1 0 0,1-1 0 0 0,-1 1 0 0 0,1 0 0 0 0,-1-1 1 0 0,1 1-1 0 0,0-1 0 0 0,-1 0 0 0 0,1 1 0 0 0,0-1 1 0 0,-1 0-1 0 0,1 0 0 0 0,0 0 0 0 0,-1 0 0 0 0,1 0 1 0 0,0-1-1 0 0,-1 1 0 0 0,1 0 0 0 0,-1-1 1 0 0,1 1-1 0 0,0-1 0 0 0,-1 0 0 0 0,1 1 0 0 0,-1-1 1 0 0,0 0-1 0 0,1 0 0 0 0,1-1 0 0 0,3-2-12 0 0,0 1 0 0 0,1-1 0 0 0,-1 0 1 0 0,-1-1-1 0 0,1 1 0 0 0,0-1 0 0 0,-1 0 0 0 0,0 0 0 0 0,0-1 0 0 0,-1 0 0 0 0,0 1 1 0 0,0-1-1 0 0,0-1 0 0 0,4-9 0 0 0,-1-1-318 0 0,0 0 0 0 0,-2 0 1 0 0,0-1-1 0 0,3-21 0 0 0,-7 49 97 0 0,-1 1-1 0 0,2 0 0 0 0,2 11 0 0 0,2 17 1000 0 0,-1 12-386 0 0,21 138 1910 0 0,-17-160-2956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7:07.350"/>
    </inkml:context>
    <inkml:brush xml:id="br0">
      <inkml:brushProperty name="width" value="0.05" units="cm"/>
      <inkml:brushProperty name="height" value="0.05" units="cm"/>
      <inkml:brushProperty name="color" value="#E71224"/>
    </inkml:brush>
  </inkml:definitions>
  <inkml:trace contextRef="#ctx0" brushRef="#br0">1 3 5064 0 0,'15'5'496'0'0,"-8"0"1522"0"0,0-1 1 0 0,0 2 0 0 0,-1-1-1 0 0,0 1 1 0 0,0-1-1 0 0,-1 2 1 0 0,9 11 0 0 0,8 17 2145 0 0,-7 2-3486 0 0,-12-29-467 0 0,0 0 0 0 0,-1 1 0 0 0,0-1 0 0 0,-1 1 1 0 0,1-1-1 0 0,-1 1 0 0 0,-1 0 0 0 0,0-1 0 0 0,0 1 0 0 0,-1 0 0 0 0,0 0 0 0 0,0-1 0 0 0,-1 1 0 0 0,0-1 0 0 0,-5 12 0 0 0,-10 18 87 0 0,10-19-727 0 0,-1-1-1 0 0,-12 17 1 0 0,10-19-6592 0 0,0-1-2400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7:11.809"/>
    </inkml:context>
    <inkml:brush xml:id="br0">
      <inkml:brushProperty name="width" value="0.05" units="cm"/>
      <inkml:brushProperty name="height" value="0.05" units="cm"/>
      <inkml:brushProperty name="color" value="#E71224"/>
    </inkml:brush>
  </inkml:definitions>
  <inkml:trace contextRef="#ctx0" brushRef="#br0">4 2 8808 0 0,'0'1'517'0'0,"-1"0"0"0"0,1 0 0 0 0,-1 0 0 0 0,1 0 0 0 0,-1 0 0 0 0,1 0 0 0 0,0 0 0 0 0,0 0 0 0 0,-1 0 0 0 0,1 1 0 0 0,0-1 0 0 0,0 0 0 0 0,0 0 1 0 0,0 0-1 0 0,0 2 0 0 0,2 19 2217 0 0,0-13-2262 0 0,0 1-1 0 0,-1-1 1 0 0,0 0-1 0 0,-1 15 1 0 0,0-17-358 0 0,2 198 230 0 0,-2-199-336 0 0,0-5-4 0 0,0 0 0 0 0,0 0 0 0 0,-1 0 0 0 0,1 0 0 0 0,0 0 0 0 0,1 1 0 0 0,-1-1 0 0 0,0 0 0 0 0,0 0 0 0 0,0 0 0 0 0,1 0 0 0 0,-1 0 1 0 0,0 0-1 0 0,1 0 0 0 0,-1 0 0 0 0,1 0 0 0 0,-1 0 0 0 0,1 0 0 0 0,0 0 0 0 0,-1 0 0 0 0,1 0 0 0 0,0 0 0 0 0,0-1 0 0 0,0 1 0 0 0,-1 0 1 0 0,3 1-1 0 0,0-2 46 0 0,0 1 0 0 0,-1-1 1 0 0,1 1-1 0 0,0-1 1 0 0,0 0-1 0 0,-1 0 1 0 0,1 0-1 0 0,0 0 0 0 0,0-1 1 0 0,0 1-1 0 0,-1-1 1 0 0,5-1-1 0 0,11-1-439 0 0,17 1 469 0 0,33-4 788 0 0,-57 4-286 0 0,-1 0 0 0 0,15-6-1 0 0,-21 7-949 0 0,0-1-1 0 0,0 0 0 0 0,1-1 0 0 0,5-4 1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7:35.873"/>
    </inkml:context>
    <inkml:brush xml:id="br0">
      <inkml:brushProperty name="width" value="0.05" units="cm"/>
      <inkml:brushProperty name="height" value="0.05" units="cm"/>
      <inkml:brushProperty name="color" value="#E71224"/>
    </inkml:brush>
  </inkml:definitions>
  <inkml:trace contextRef="#ctx0" brushRef="#br0">251 1269 6448 0 0,'-14'-20'3241'0'0,"-12"-20"5339"0"0,11 11-7468 0 0,-49-145 1057 0 0,33 84-419 0 0,-5-21-1432 0 0,-17-127-284 0 0,48 201 25 0 0,1 0-1 0 0,2 1 1 0 0,2-1 0 0 0,6-60 0 0 0,5 42-84 0 0,3 0 0 0 0,2 2 0 0 0,24-56 0 0 0,-26 75-1644 0 0,-8 19 83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7:36.554"/>
    </inkml:context>
    <inkml:brush xml:id="br0">
      <inkml:brushProperty name="width" value="0.05" units="cm"/>
      <inkml:brushProperty name="height" value="0.05" units="cm"/>
      <inkml:brushProperty name="color" value="#E71224"/>
    </inkml:brush>
  </inkml:definitions>
  <inkml:trace contextRef="#ctx0" brushRef="#br0">93 64 7544 0 0,'-31'40'1037'0'0,"-2"3"3298"0"0,25-30-3365 0 0,5-10-695 0 0,1 0-1 0 0,0 1 1 0 0,0 0-1 0 0,0-1 1 0 0,0 1-1 0 0,0 0 1 0 0,1 0-1 0 0,0 0 1 0 0,-2 8-1 0 0,3-2 1241 0 0,3-16-149 0 0,5-8-1537 0 0,16-21-1714 0 0,-13 17 1311 0 0,0 2 0 0 0,2-1 0 0 0,16-16 0 0 0,-22 25 607 0 0,-1 1 1 0 0,8-13 0 0 0,10-10-218 0 0,-16 23 354 0 0,-8 6-66 0 0,0 1 1 0 0,1 0-1 0 0,-1 0 1 0 0,0 0-1 0 0,0 0 1 0 0,0 0 0 0 0,0 0-1 0 0,0 0 1 0 0,1 0-1 0 0,-1 0 1 0 0,0 0-1 0 0,0 0 1 0 0,0 0 0 0 0,0 0-1 0 0,0 0 1 0 0,1 0-1 0 0,-1 0 1 0 0,0 0 0 0 0,0 0-1 0 0,0 0 1 0 0,0 0-1 0 0,0 0 1 0 0,2 1 1150 0 0,-2-1-1151 0 0,2 3-55 0 0,0-1-1 0 0,0 0 0 0 0,0 0 0 0 0,0 0 0 0 0,5 3 0 0 0,-4-3 102 0 0,-1 0 0 0 0,1 1 0 0 0,-1-1 0 0 0,1 0 0 0 0,2 5-1 0 0,-1-2-68 0 0,1 3-28 0 0,0 0 0 0 0,1-1 0 0 0,11 13-1 0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8:26.623"/>
    </inkml:context>
    <inkml:brush xml:id="br0">
      <inkml:brushProperty name="width" value="0.05" units="cm"/>
      <inkml:brushProperty name="height" value="0.05" units="cm"/>
    </inkml:brush>
  </inkml:definitions>
  <inkml:trace contextRef="#ctx0" brushRef="#br0">349 81 19351 0 0,'-5'-16'2096'0'0,"5"8"-1367"0"0,-1 4-221 0 0,1-1 1 0 0,-1 1 0 0 0,0 0 0 0 0,0 0-1 0 0,-2-6 1 0 0,2 9-406 0 0,1-1 0 0 0,-1 1 0 0 0,0 0-1 0 0,0 0 1 0 0,1 0 0 0 0,-1 0 0 0 0,0 0 0 0 0,0 0-1 0 0,0 0 1 0 0,0 0 0 0 0,0 0 0 0 0,-1 0 0 0 0,1 1-1 0 0,0-1 1 0 0,0 0 0 0 0,-1 1 0 0 0,1-1 0 0 0,0 1-1 0 0,-1-1 1 0 0,1 1 0 0 0,-2-1 0 0 0,-5 0 163 0 0,-1-1 0 0 0,0 1 1 0 0,0 0-1 0 0,0 1 0 0 0,0 0 1 0 0,-11 2-1 0 0,15-1-328 0 0,0 0-1 0 0,0 1 1 0 0,0-1-1 0 0,0 1 1 0 0,0 0-1 0 0,0 0 1 0 0,0 1-1 0 0,1 0 1 0 0,-1 0-1 0 0,1 0 1 0 0,-7 6-1 0 0,-58 60-511 0 0,62-61 521 0 0,0 1 1 0 0,0 0 0 0 0,1 0-1 0 0,0 0 1 0 0,1 1 0 0 0,-7 18-1 0 0,11-27 53 0 0,1-1 0 0 0,0 1 0 0 0,-1 0 0 0 0,1-1 0 0 0,0 1 0 0 0,0 0 0 0 0,0 0 0 0 0,-1-1 0 0 0,1 1 0 0 0,0 0 0 0 0,0 0 0 0 0,0-1 0 0 0,0 1 0 0 0,0 0 0 0 0,0 0 0 0 0,1-1 0 0 0,-1 1 0 0 0,0 0 0 0 0,0 0 0 0 0,1-1 0 0 0,-1 1 0 0 0,0 0 0 0 0,1-1 0 0 0,-1 1 0 0 0,0 0 0 0 0,1-1 0 0 0,-1 1 0 0 0,1-1 0 0 0,-1 1 0 0 0,1-1 0 0 0,-1 1 0 0 0,1-1 0 0 0,0 1 0 0 0,-1-1 0 0 0,1 1 0 0 0,0-1 0 0 0,-1 0 0 0 0,1 1 0 0 0,0-1 0 0 0,-1 0 0 0 0,1 0 0 0 0,0 1 0 0 0,0-1 0 0 0,-1 0 0 0 0,1 0 0 0 0,1 0 0 0 0,4 0 0 0 0,0 1 0 0 0,0-2 0 0 0,0 1 0 0 0,10-2 0 0 0,-9 1 0 0 0,-5 0 0 0 0,13-1 0 0 0,1 1 0 0 0,-1 0 0 0 0,19 2 0 0 0,-29 0 0 0 0,0-1 0 0 0,1 1 0 0 0,-1 1 0 0 0,0-1 0 0 0,0 1 0 0 0,-1 0 0 0 0,1 0 0 0 0,0 0 0 0 0,-1 1 0 0 0,1 0 0 0 0,-1 0 0 0 0,0 0 0 0 0,6 5 0 0 0,4 7 1 0 0,0 0 1 0 0,-2 1-1 0 0,0 1 0 0 0,-1 0 1 0 0,13 25-1 0 0,-23-40 13 0 0,0 0 0 0 0,0 0 0 0 0,0 0 0 0 0,-1 0 1 0 0,1 0-1 0 0,0 0 0 0 0,-1 0 0 0 0,0 0 0 0 0,0 0 0 0 0,1 0 0 0 0,-1 0 0 0 0,0 0 0 0 0,0 0 0 0 0,-1 0 0 0 0,1 0 0 0 0,0 0 0 0 0,-1 0 0 0 0,1 0 0 0 0,-2 3 1 0 0,0-2 42 0 0,0 0 1 0 0,0 0 0 0 0,0 0-1 0 0,0 0 1 0 0,0 0 0 0 0,-1-1 0 0 0,1 1-1 0 0,-1-1 1 0 0,0 0 0 0 0,-4 3-1 0 0,-4 2 123 0 0,0-2-1 0 0,0 1 0 0 0,0-2 0 0 0,-1 1 0 0 0,-19 3 0 0 0,18-5-167 0 0,0-1 1 0 0,0 0 0 0 0,0-1 0 0 0,-1-1-1 0 0,1 0 1 0 0,-22-3 0 0 0,25 1 18 0 0,0 0 0 0 0,0-1 1 0 0,0 0-1 0 0,0 0 1 0 0,1-1-1 0 0,0 0 0 0 0,-1 0 1 0 0,1-1-1 0 0,-10-8 0 0 0,17 12-93 0 0,0-1 0 0 0,0 1-1 0 0,0-1 1 0 0,1 0-1 0 0,-1 1 1 0 0,0-1-1 0 0,1 0 1 0 0,0 0 0 0 0,-1 0-1 0 0,1 0 1 0 0,0 0-1 0 0,0-1 1 0 0,0 1 0 0 0,0 0-1 0 0,0 0 1 0 0,1-1-1 0 0,-1 1 1 0 0,0-3-1 0 0,1 3-781 0 0,1 0 0 0 0,-1 0 0 0 0,0 1-1 0 0,0-1 1 0 0,1 0 0 0 0,-1 0-1 0 0,1 1 1 0 0,-1-1 0 0 0,2-3-1 0 0,4-5-7942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8:27.429"/>
    </inkml:context>
    <inkml:brush xml:id="br0">
      <inkml:brushProperty name="width" value="0.05" units="cm"/>
      <inkml:brushProperty name="height" value="0.05" units="cm"/>
    </inkml:brush>
  </inkml:definitions>
  <inkml:trace contextRef="#ctx0" brushRef="#br0">1 209 13992 0 0,'0'0'1268'0'0,"2"-13"6829"0"0,1-2-5513 0 0,2-4-1679 0 0,4-20-472 0 0,-8 33-412 0 0,0-1-1 0 0,1 1 0 0 0,0 1 1 0 0,0-1-1 0 0,0 0 1 0 0,0 0-1 0 0,1 1 0 0 0,0-1 1 0 0,1 1-1 0 0,5-7 1 0 0,-7 9-32 0 0,0 0 0 0 0,0 1 0 0 0,0 0 0 0 0,0-1 1 0 0,1 1-1 0 0,-1 0 0 0 0,1 0 0 0 0,-1 0 0 0 0,1 1 1 0 0,0-1-1 0 0,0 1 0 0 0,0-1 0 0 0,0 1 0 0 0,0 0 1 0 0,0 0-1 0 0,0 0 0 0 0,0 1 0 0 0,0-1 0 0 0,0 1 1 0 0,0-1-1 0 0,1 1 0 0 0,2 0 0 0 0,-5 1 13 0 0,1-1-1 0 0,-1 1 0 0 0,0-1 1 0 0,0 1-1 0 0,0-1 0 0 0,0 1 1 0 0,0 0-1 0 0,0 0 1 0 0,0 0-1 0 0,0-1 0 0 0,0 1 1 0 0,0 0-1 0 0,0 0 0 0 0,0 0 1 0 0,-1 0-1 0 0,1 0 1 0 0,0 1-1 0 0,-1-1 0 0 0,1 0 1 0 0,-1 0-1 0 0,1 0 1 0 0,-1 0-1 0 0,1 1 0 0 0,-1-1 1 0 0,0 0-1 0 0,0 1 0 0 0,0 1 1 0 0,1 6 49 0 0,0 0-1 0 0,-1 17 1 0 0,-1-15-2 0 0,2 97 223 0 0,-1-106-269 0 0,1 5-22 0 0,11-25-61 0 0,-8 9 70 0 0,0 0 0 0 0,-1 0 0 0 0,3-12-1 0 0,2-5-21 0 0,-5 15-22 0 0,3-5-13 0 0,0 0 0 0 0,9-17 0 0 0,-14 29-27 0 0,1 0 0 0 0,0 1-1 0 0,1-1 1 0 0,-1 1-1 0 0,1 0 1 0 0,0 0 0 0 0,-1 0-1 0 0,1 0 1 0 0,0 0-1 0 0,1 1 1 0 0,-1-1-1 0 0,0 1 1 0 0,1 0 0 0 0,5-2-1 0 0,-8 3 96 0 0,1 0 0 0 0,0 1 0 0 0,-1-1 0 0 0,1 1 0 0 0,0-1 0 0 0,-1 1 0 0 0,1 0 0 0 0,0 0 0 0 0,-1 0 0 0 0,1 0 0 0 0,0 0 0 0 0,0 0 0 0 0,-1 0 0 0 0,1 1 0 0 0,0-1 0 0 0,-1 1 0 0 0,1-1 0 0 0,0 1 0 0 0,-1-1 0 0 0,1 1 0 0 0,-1 0 0 0 0,1 0 0 0 0,-1 0 0 0 0,1 0 0 0 0,-1 0 0 0 0,2 2 0 0 0,0 0 64 0 0,-1 0 0 0 0,0 0 0 0 0,0 0-1 0 0,-1 0 1 0 0,1 1 0 0 0,0-1 0 0 0,-1 0-1 0 0,0 1 1 0 0,0-1 0 0 0,0 1-1 0 0,0 5 1 0 0,13 134 654 0 0,-13-139-703 0 0,-1-3-18 0 0,0 0-1 0 0,0 0 0 0 0,1 0 0 0 0,-1 0 0 0 0,0 0 1 0 0,0 0-1 0 0,0 0 0 0 0,0 0 0 0 0,0 0 1 0 0,-1 1-1 0 0,1-1 0 0 0,0 0 0 0 0,0 0 1 0 0,-1 0-1 0 0,1 0 0 0 0,0 0 0 0 0,-1 0 1 0 0,0 1-1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8:27.900"/>
    </inkml:context>
    <inkml:brush xml:id="br0">
      <inkml:brushProperty name="width" value="0.05" units="cm"/>
      <inkml:brushProperty name="height" value="0.05" units="cm"/>
    </inkml:brush>
  </inkml:definitions>
  <inkml:trace contextRef="#ctx0" brushRef="#br0">12 2 3680 0 0,'-1'16'776'0'0,"-1"40"10712"0"0,4 0-7197 0 0,0-27-3417 0 0,-2 0-1 0 0,-4 47 0 0 0,-1-34 698 0 0,1 66 0 0 0,4-108-1778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2:54:52.495"/>
    </inkml:context>
    <inkml:brush xml:id="br0">
      <inkml:brushProperty name="width" value="0.05" units="cm"/>
      <inkml:brushProperty name="height" value="0.05" units="cm"/>
      <inkml:brushProperty name="color" value="#FFFFFF"/>
    </inkml:brush>
  </inkml:definitions>
  <inkml:trace contextRef="#ctx0" brushRef="#br0">178 21 11720 0 0,'-11'-5'2742'0'0,"5"2"-1465"0"0,0 1 1 0 0,1-1 0 0 0,-1 0-1 0 0,-1 2 1 0 0,-5-3-1 0 0,8 4-1099 0 0,1 0 0 0 0,-1 0 0 0 0,0 0 0 0 0,0 1-1 0 0,1 0 1 0 0,-1-1 0 0 0,1 1 0 0 0,-1 0 0 0 0,0 0-1 0 0,1 1 1 0 0,-1-1 0 0 0,2 1 0 0 0,-2 0-1 0 0,0-1 1 0 0,-2 5 0 0 0,1-2-101 0 0,-1 1 0 0 0,2-1 0 0 0,0 2 0 0 0,-1-1 0 0 0,2 0 0 0 0,-2 1 0 0 0,-4 10 1 0 0,6-10-44 0 0,-1 1 1 0 0,1 0-1 0 0,0 1 1 0 0,0-1-1 0 0,1 1 1 0 0,1 0-1 0 0,-3 11 1 0 0,4-16-33 0 0,0 0 1 0 0,0-1-1 0 0,0 0 1 0 0,0 1-1 0 0,1 0 1 0 0,-1-1-1 0 0,1 0 1 0 0,0 1-1 0 0,-1-1 1 0 0,1 0-1 0 0,-1 1 1 0 0,2-1 0 0 0,-1 0-1 0 0,0 0 1 0 0,1 0-1 0 0,-1 1 1 0 0,0-2-1 0 0,1 1 1 0 0,0 0-1 0 0,0 0 1 0 0,0-1-1 0 0,-1 1 1 0 0,1-1-1 0 0,1 1 1 0 0,-1-1-1 0 0,-1 1 1 0 0,2-1-1 0 0,2 0 1 0 0,1 1 96 0 0,-1 1-1 0 0,1-2 1 0 0,1 0 0 0 0,-1 0-1 0 0,0 0 1 0 0,0-1 0 0 0,1 0-1 0 0,-1 0 1 0 0,0 0 0 0 0,0-1-1 0 0,1 0 1 0 0,-1 1 0 0 0,0-2-1 0 0,0 0 1 0 0,1 0-1 0 0,5-3 1 0 0,6-7-1881 0 0,-16 10 772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8:40.075"/>
    </inkml:context>
    <inkml:brush xml:id="br0">
      <inkml:brushProperty name="width" value="0.05" units="cm"/>
      <inkml:brushProperty name="height" value="0.05" units="cm"/>
    </inkml:brush>
  </inkml:definitions>
  <inkml:trace contextRef="#ctx0" brushRef="#br0">1 477 21191 0 0,'0'0'1920'0'0,"10"-11"-1080"0"0,-8 2-572 0 0,1 0-1 0 0,-1 0 1 0 0,-1 0-1 0 0,0-1 1 0 0,0-12 0 0 0,2-12-258 0 0,-1-15-21 0 0,-2 9 152 0 0,-3-34 265 0 0,4-45-1142 0 0,-1 114 627 0 0,1 2 8 0 0,-1 1 1 0 0,0-1-1 0 0,0 1 0 0 0,0-1 0 0 0,0 1 0 0 0,0-1 0 0 0,-1 1 0 0 0,1 0 0 0 0,-1-1 0 0 0,0 1 1 0 0,0-1-1 0 0,1 1 0 0 0,-3-3 0 0 0,3 5 85 0 0,0 0 0 0 0,0 0 0 0 0,0 0 0 0 0,0 0 0 0 0,0 0 1 0 0,0 0-1 0 0,-1-1 0 0 0,1 1 0 0 0,0 0 0 0 0,0 0 0 0 0,0 0 0 0 0,0 0 0 0 0,0 0 0 0 0,0 0 0 0 0,0 0 1 0 0,0 0-1 0 0,-1 0 0 0 0,1 0 0 0 0,0 0 0 0 0,0 0 0 0 0,0 0 0 0 0,0 0 0 0 0,0 0 0 0 0,0 0 0 0 0,-1 0 1 0 0,1 0-1 0 0,0 0 0 0 0,0 0 0 0 0,0 0 0 0 0,0 0 0 0 0,0 0 0 0 0,-1 0 0 0 0,1 0 0 0 0,0 0 1 0 0,0 0-1 0 0,0 0 0 0 0,0 0 0 0 0,0 0 0 0 0,0 0 0 0 0,0 0 0 0 0,-1 0 0 0 0,0 7-133 0 0,2 8 0 0 0,-1-15 78 0 0,2 9-5 0 0,1 0 1 0 0,-1-1 0 0 0,2 1 0 0 0,7 15 0 0 0,3 5 57 0 0,28 71 362 0 0,-41-97-323 0 0,0-1 0 0 0,1 1 0 0 0,-1-1 0 0 0,1 1 0 0 0,0-1 0 0 0,-1 0 0 0 0,1 0 0 0 0,0 0 0 0 0,1 0 0 0 0,-1 0 0 0 0,0-1 0 0 0,0 1 0 0 0,3 1 0 0 0,-4-3-11 0 0,0 1-1 0 0,0-1 1 0 0,0 1-1 0 0,1-1 0 0 0,-1 0 1 0 0,0 1-1 0 0,0-1 1 0 0,0 0-1 0 0,0 0 1 0 0,0 0-1 0 0,0 0 0 0 0,0 0 1 0 0,0 0-1 0 0,1 0 1 0 0,-1 0-1 0 0,0-1 1 0 0,0 1-1 0 0,0 0 0 0 0,0-1 1 0 0,0 1-1 0 0,0-1 1 0 0,0 1-1 0 0,0-1 1 0 0,0 1-1 0 0,0-1 0 0 0,0 0 1 0 0,0 1-1 0 0,-1-1 1 0 0,1 0-1 0 0,0 0 1 0 0,0 0-1 0 0,-1 0 0 0 0,1 1 1 0 0,0-3-1 0 0,10-11 18 0 0,-2-2-1 0 0,0 1 0 0 0,-1-1 0 0 0,0-1 1 0 0,-1 1-1 0 0,6-24 0 0 0,-7 16-1280 0 0,-1 0 0 0 0,-1 0 0 0 0,2-36 0 0 0,-6 59 742 0 0,0 3 450 0 0,0 0-1 0 0,1-1 0 0 0,-1 1 0 0 0,0 0 0 0 0,0-1 0 0 0,0 1 1 0 0,0 0-1 0 0,0 0 0 0 0,-1 2 0 0 0,0 8 485 0 0,10 223 5223 0 0,-7-145-5161 0 0,-2-85-325 0 0,0 11 176 0 0,1-1-1 0 0,0 1 0 0 0,1-1 1 0 0,0 1-1 0 0,9 26 0 0 0,-11-41-363 0 0,0-1-1 0 0,0 0 1 0 0,0 0-1 0 0,0 0 1 0 0,0 0-1 0 0,1 0 1 0 0,-1 1-1 0 0,0-1 1 0 0,0 0-1 0 0,0 0 1 0 0,0 0-1 0 0,0 0 1 0 0,0 0-1 0 0,0 0 1 0 0,1 0-1 0 0,-1 1 1 0 0,0-1-1 0 0,0 0 1 0 0,0 0-1 0 0,0 0 1 0 0,0 0-1 0 0,1 0 1 0 0,-1 0-1 0 0,0 0 1 0 0,0 0-1 0 0,0 0 1 0 0,0 0-1 0 0,1 0 1 0 0,-1 0-1 0 0,0 0 0 0 0,0 0 1 0 0,0 0-1 0 0,0 0 1 0 0,0 0-1 0 0,1 0 1 0 0,-1 0-1 0 0,0 0 1 0 0,0 0-1 0 0,0 0 1 0 0,0 0-1 0 0,1 0 1 0 0,-1-1-1 0 0,0 1 1 0 0,0 0-1 0 0,0 0 1 0 0,0 0-1 0 0,0 0 1 0 0,0 0-1 0 0,0 0 1 0 0,1 0-1 0 0,-1-1 1 0 0,0 1-1 0 0,0 0 1 0 0,0 0-1 0 0,0 0 1 0 0,0 0-1 0 0,0 0 1 0 0,0-1-1 0 0,0 1 1 0 0,0 0-1 0 0,0 0 1 0 0,0 0-1 0 0,0 0 1 0 0,0 0-1 0 0,0-1 1 0 0,0 1-1 0 0,0 0 1 0 0,0 0-1 0 0,2-4-902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8:40.622"/>
    </inkml:context>
    <inkml:brush xml:id="br0">
      <inkml:brushProperty name="width" value="0.05" units="cm"/>
      <inkml:brushProperty name="height" value="0.05" units="cm"/>
    </inkml:brush>
  </inkml:definitions>
  <inkml:trace contextRef="#ctx0" brushRef="#br0">58 81 5528 0 0,'7'13'-762'0'0,"-6"-11"1446"0"0,-1-1 0 0 0,1 1 0 0 0,0-1 0 0 0,-1 1 0 0 0,1-1 0 0 0,0 0 0 0 0,0 0 0 0 0,0 1 0 0 0,0-1-1 0 0,0 0 1 0 0,0 0 0 0 0,0 0 0 0 0,0 0 0 0 0,0 0 0 0 0,1 0 0 0 0,-1 0 0 0 0,0 0 0 0 0,1-1 0 0 0,-1 1 0 0 0,0-1 0 0 0,1 1 0 0 0,-1-1 0 0 0,1 1 0 0 0,-1-1 0 0 0,1 0 0 0 0,1 1 0 0 0,1-1-357 0 0,0 0 0 0 0,0 0 1 0 0,0-1-1 0 0,0 1 1 0 0,0-1-1 0 0,0 0 0 0 0,0 0 1 0 0,5-2-1 0 0,31-16 1204 0 0,-37 18-1504 0 0,-1-1-1 0 0,1 0 1 0 0,-1 0 0 0 0,1 0 0 0 0,-1-1-1 0 0,0 1 1 0 0,0 0 0 0 0,0-1 0 0 0,0 0 0 0 0,-1 1-1 0 0,1-1 1 0 0,0 0 0 0 0,-1 0 0 0 0,1-4-1 0 0,-1 6-15 0 0,0-1 0 0 0,-1 0 0 0 0,1 0-1 0 0,-1 1 1 0 0,1-1 0 0 0,-1 0 0 0 0,0 0 0 0 0,0 0-1 0 0,0 0 1 0 0,0 0 0 0 0,0 0 0 0 0,0 1-1 0 0,-1-1 1 0 0,1 0 0 0 0,-1 0 0 0 0,1 0-1 0 0,-1 1 1 0 0,0-1 0 0 0,1 0 0 0 0,-1 1-1 0 0,0-1 1 0 0,0 0 0 0 0,0 1 0 0 0,0-1-1 0 0,-3-2 1 0 0,2 4-54 0 0,1-1 1 0 0,-1 0-1 0 0,0 0 0 0 0,1 1 0 0 0,-1-1 1 0 0,0 1-1 0 0,0-1 0 0 0,0 1 0 0 0,0 0 1 0 0,1 0-1 0 0,-1-1 0 0 0,0 2 0 0 0,0-1 1 0 0,0 0-1 0 0,0 0 0 0 0,0 0 0 0 0,1 1 0 0 0,-1-1 1 0 0,-3 2-1 0 0,-36 15-957 0 0,39-16 983 0 0,-11 5 9 0 0,1 0-1 0 0,0 1 1 0 0,1 0-1 0 0,0 1 1 0 0,-15 13-1 0 0,23-19-13 0 0,0 1 0 0 0,0 1-1 0 0,0-1 1 0 0,1 0 0 0 0,-1 1-1 0 0,1-1 1 0 0,0 1-1 0 0,0 0 1 0 0,0-1 0 0 0,1 1-1 0 0,-1 0 1 0 0,1 0 0 0 0,0 0-1 0 0,0 1 1 0 0,0-1 0 0 0,1 0-1 0 0,-1 0 1 0 0,1 0 0 0 0,0 1-1 0 0,0-1 1 0 0,2 7 0 0 0,-2-8 105 0 0,1 0 1 0 0,0-1 0 0 0,-1 1 0 0 0,1-1 0 0 0,1 1-1 0 0,-1-1 1 0 0,0 0 0 0 0,0 1 0 0 0,1-1 0 0 0,0 0-1 0 0,-1 0 1 0 0,1 0 0 0 0,0 0 0 0 0,0 0 0 0 0,0 0-1 0 0,0-1 1 0 0,0 1 0 0 0,0-1 0 0 0,1 1 0 0 0,3 1-1 0 0,3 0 162 0 0,0 1-1 0 0,0-2 0 0 0,1 1 0 0 0,12 1 0 0 0,7 1 250 0 0,-24-4-532 0 0,0 0 1 0 0,0-1-1 0 0,0 1 0 0 0,-1-1 1 0 0,1 0-1 0 0,0-1 0 0 0,0 1 0 0 0,7-3 1 0 0,21-7-3232 0 0,-25 7 2249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8:41.020"/>
    </inkml:context>
    <inkml:brush xml:id="br0">
      <inkml:brushProperty name="width" value="0.05" units="cm"/>
      <inkml:brushProperty name="height" value="0.05" units="cm"/>
    </inkml:brush>
  </inkml:definitions>
  <inkml:trace contextRef="#ctx0" brushRef="#br0">256 65 20127 0 0,'7'-18'2208'0'0,"-7"16"-2131"0"0,1 1-1 0 0,-1-1 0 0 0,0 1 0 0 0,0-1 1 0 0,0 0-1 0 0,0 1 0 0 0,0-1 0 0 0,-1 1 1 0 0,1-1-1 0 0,0 1 0 0 0,-1-1 0 0 0,1 1 1 0 0,-1-1-1 0 0,1 1 0 0 0,-1 0 0 0 0,0-1 1 0 0,1 1-1 0 0,-1 0 0 0 0,0-1 0 0 0,0 1 1 0 0,-1-2-1 0 0,0 2 24 0 0,0 0-1 0 0,-1-1 1 0 0,1 1 0 0 0,0 0-1 0 0,0 0 1 0 0,-1 0 0 0 0,1 1-1 0 0,0-1 1 0 0,-1 1 0 0 0,1-1 0 0 0,0 1-1 0 0,-1 0 1 0 0,-2-1 0 0 0,-6 2 100 0 0,0 1 1 0 0,0-1-1 0 0,0 2 1 0 0,0-1-1 0 0,0 2 1 0 0,-20 8 0 0 0,22-8-159 0 0,1 0 0 0 0,-1 1 1 0 0,1 0-1 0 0,-1 0 0 0 0,1 1 1 0 0,1 0-1 0 0,-1 0 0 0 0,1 1 1 0 0,-8 9-1 0 0,11-12 74 0 0,1 1 0 0 0,-1 0 1 0 0,1 0-1 0 0,0 0 0 0 0,1 0 0 0 0,-1 0 0 0 0,1 0 0 0 0,0 1 1 0 0,0-1-1 0 0,1 1 0 0 0,-1-1 0 0 0,1 1 0 0 0,0 0 1 0 0,1 0-1 0 0,0-1 0 0 0,0 12 0 0 0,0-15-96 0 0,1-1 0 0 0,-1 1 0 0 0,0 0 0 0 0,1-1 0 0 0,-1 1 0 0 0,1-1 0 0 0,0 1 0 0 0,-1-1 0 0 0,1 0 1 0 0,0 1-1 0 0,0-1 0 0 0,0 0 0 0 0,0 1 0 0 0,0-1 0 0 0,0 0 0 0 0,0 0 0 0 0,1 0 0 0 0,1 2 0 0 0,0-2 47 0 0,0 1 1 0 0,0-1-1 0 0,1 0 0 0 0,-1 0 1 0 0,0 0-1 0 0,0 0 0 0 0,1 0 1 0 0,5 0-1 0 0,2-1 95 0 0,0 0 0 0 0,1 0-1 0 0,-1-1 1 0 0,15-4 0 0 0,-17 3-317 0 0,-1 0 0 0 0,1 0 0 0 0,-1-1 0 0 0,0 0 0 0 0,0-1 0 0 0,-1 1 0 0 0,1-2 0 0 0,-1 1 0 0 0,0-1 0 0 0,0 0 0 0 0,0-1 0 0 0,0 1 0 0 0,-1-1 0 0 0,0-1 0 0 0,8-11 0 0 0,-11 13-414 0 0,0-1 0 0 0,-1 0 0 0 0,0 1 0 0 0,0-1 0 0 0,-1 0 0 0 0,1 0 0 0 0,-1 0 0 0 0,0-7 0 0 0,0-1-958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8:41.427"/>
    </inkml:context>
    <inkml:brush xml:id="br0">
      <inkml:brushProperty name="width" value="0.05" units="cm"/>
      <inkml:brushProperty name="height" value="0.05" units="cm"/>
    </inkml:brush>
  </inkml:definitions>
  <inkml:trace contextRef="#ctx0" brushRef="#br0">0 2 8752 0 0,'2'12'1640'0'0,"0"-1"1"0"0,-1 22-1 0 0,0 3 2856 0 0,16 140 6082 0 0,-9-59-7871 0 0,-8-117-2708 0 0,0 5-9 0 0,0 0 0 0 0,0 0 0 0 0,1 0-1 0 0,0 0 1 0 0,0 0 0 0 0,0-1 0 0 0,0 1-1 0 0,1 0 1 0 0,2 4 0 0 0,-4-8-16 0 0,0-1 0 0 0,0 0 0 0 0,0 1 0 0 0,1-1 0 0 0,-1 0 0 0 0,0 0 0 0 0,0 1 0 0 0,0-1 0 0 0,0 0 0 0 0,1 1 0 0 0,-1-1 0 0 0,0 0 0 0 0,0 0 0 0 0,0 0 0 0 0,1 1 0 0 0,-1-1 0 0 0,0 0 0 0 0,0 0 0 0 0,1 0 0 0 0,-1 0 0 0 0,0 1 0 0 0,0-1 0 0 0,1 0 0 0 0,-1 0 0 0 0,0 0 0 0 0,1 0 0 0 0,-1 0 1 0 0,0 0-1 0 0,1 0 0 0 0,-1 0 0 0 0,0 0 0 0 0,0 0 0 0 0,1 0 0 0 0,-1 0 0 0 0,0 0 0 0 0,1 0 0 0 0,-1 0 0 0 0,0 0 0 0 0,1 0 0 0 0,-1 0 0 0 0,0 0 0 0 0,0-1 0 0 0,1 1 0 0 0,-1 0 0 0 0,1 0 0 0 0,1-4-3202 0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8:47.482"/>
    </inkml:context>
    <inkml:brush xml:id="br0">
      <inkml:brushProperty name="width" value="0.05" units="cm"/>
      <inkml:brushProperty name="height" value="0.05" units="cm"/>
    </inkml:brush>
  </inkml:definitions>
  <inkml:trace contextRef="#ctx0" brushRef="#br0">26 3 11976 0 0,'0'0'901'0'0,"7"18"152"0"0,-6-2 428 0 0,1-1 0 0 0,-2 1 1 0 0,-2 27-1 0 0,-11 47 48 0 0,6-57-1503 0 0,3-1 1 0 0,-1 36-1 0 0,3-41-20 0 0,1-21 128 0 0,0-1 0 0 0,1 1 0 0 0,0 0 0 0 0,0 0 0 0 0,1 0 0 0 0,-1 0 0 0 0,2 7 0 0 0,-1-13-144 0 0,-1 0-1 0 0,0 0 1 0 0,1 0 0 0 0,-1 1 0 0 0,0-1 0 0 0,1 0 0 0 0,-1 0-1 0 0,0 0 1 0 0,1 0 0 0 0,-1 0 0 0 0,0 0 0 0 0,1 0 0 0 0,-1 0 0 0 0,0 0-1 0 0,1 0 1 0 0,-1 0 0 0 0,0 0 0 0 0,1 0 0 0 0,-1 0 0 0 0,0 0 0 0 0,1 0-1 0 0,-1 0 1 0 0,0 0 0 0 0,1-1 0 0 0,-1 1 0 0 0,0 0 0 0 0,1-1 0 0 0,11-4-566 0 0,-10 4 492 0 0,11-4 100 0 0,1 1 0 0 0,0 0 0 0 0,-1 1 0 0 0,1 1 0 0 0,0 0 0 0 0,22 0 0 0 0,-3 0 114 0 0,-25 1-59 0 0,1 0 97 0 0,0 0 1 0 0,-1 1-1 0 0,1 0 0 0 0,0 0 0 0 0,16 3 0 0 0,-22-2-157 0 0,0 2-163 0 0,-7-4-1908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8:48.007"/>
    </inkml:context>
    <inkml:brush xml:id="br0">
      <inkml:brushProperty name="width" value="0.05" units="cm"/>
      <inkml:brushProperty name="height" value="0.05" units="cm"/>
    </inkml:brush>
  </inkml:definitions>
  <inkml:trace contextRef="#ctx0" brushRef="#br0">31 166 6912 0 0,'0'0'528'0'0,"-8"-16"6726"0"0,5 10-5650 0 0,0 1-372 0 0,-1-1-1 0 0,1 0 1 0 0,-4-11 0 0 0,6 15-1116 0 0,1-1 0 0 0,-1 1 0 0 0,1-1 0 0 0,0 1 0 0 0,0-1 0 0 0,0 1 0 0 0,0-1 0 0 0,0 1 0 0 0,0-1 1 0 0,1 1-1 0 0,-1-1 0 0 0,1 1 0 0 0,1-5 0 0 0,0 2-23 0 0,0 1 0 0 0,1-1 0 0 0,-1 0 0 0 0,1 1 0 0 0,0-1 1 0 0,0 1-1 0 0,1 0 0 0 0,-1 0 0 0 0,1 0 0 0 0,0 0 0 0 0,7-5 0 0 0,-9 8-33 0 0,1-1 1 0 0,-1 1-1 0 0,1-1 0 0 0,-1 1 1 0 0,1 0-1 0 0,0 0 0 0 0,-1 1 1 0 0,1-1-1 0 0,0 0 0 0 0,0 1 1 0 0,0 0-1 0 0,-1-1 0 0 0,1 1 1 0 0,0 0-1 0 0,0 1 0 0 0,0-1 1 0 0,-1 0-1 0 0,1 1 1 0 0,0-1-1 0 0,0 1 0 0 0,-1 0 1 0 0,1 0-1 0 0,4 3 0 0 0,-5-3-180 0 0,19 8-1569 0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8:48.707"/>
    </inkml:context>
    <inkml:brush xml:id="br0">
      <inkml:brushProperty name="width" value="0.05" units="cm"/>
      <inkml:brushProperty name="height" value="0.05" units="cm"/>
    </inkml:brush>
  </inkml:definitions>
  <inkml:trace contextRef="#ctx0" brushRef="#br0">270 46 12032 0 0,'4'-20'1468'0'0,"-4"19"-1219"0"0,0 1 0 0 0,0-1 0 0 0,0 0 0 0 0,0 0 0 0 0,0 0 0 0 0,0 0 0 0 0,0 0 0 0 0,-1 0 0 0 0,1 0 0 0 0,0 0 0 0 0,0 1 0 0 0,-1-1 0 0 0,1 0 0 0 0,-1 0 0 0 0,1 0 0 0 0,-1 1 0 0 0,1-1 0 0 0,-1 0 0 0 0,1 0 0 0 0,-1 1 0 0 0,0-1 0 0 0,1 1 0 0 0,-1-1 0 0 0,0 1 0 0 0,0-1 0 0 0,1 1 0 0 0,-1-1 0 0 0,0 1 0 0 0,-1-1 0 0 0,0 1-34 0 0,1-1 0 0 0,-1 1-1 0 0,1 0 1 0 0,-1 0 0 0 0,1 0-1 0 0,-1 0 1 0 0,0 0 0 0 0,1 0-1 0 0,-1 1 1 0 0,1-1-1 0 0,-1 0 1 0 0,1 1 0 0 0,-1-1-1 0 0,1 1 1 0 0,0 0 0 0 0,-3 1-1 0 0,-4 3 17 0 0,1 0-1 0 0,-1 1 1 0 0,1 0-1 0 0,0 0 1 0 0,0 1 0 0 0,1 0-1 0 0,-7 10 1 0 0,9-13-169 0 0,1 2 0 0 0,0-1 0 0 0,0 0 0 0 0,0 1 0 0 0,0 0 0 0 0,1-1 0 0 0,0 1 1 0 0,0 0-1 0 0,1 0 0 0 0,0 0 0 0 0,0 0 0 0 0,0 7 0 0 0,1-11-56 0 0,0-1 0 0 0,0 1-1 0 0,0 0 1 0 0,0-1 0 0 0,0 1 0 0 0,1 0-1 0 0,-1-1 1 0 0,1 1 0 0 0,-1 0 0 0 0,1-1 0 0 0,0 1-1 0 0,0-1 1 0 0,0 1 0 0 0,0-1 0 0 0,0 0-1 0 0,0 1 1 0 0,0-1 0 0 0,0 0 0 0 0,0 1-1 0 0,0-1 1 0 0,1 0 0 0 0,-1 0 0 0 0,1 0-1 0 0,-1 0 1 0 0,0 0 0 0 0,1-1 0 0 0,0 1-1 0 0,-1 0 1 0 0,1-1 0 0 0,-1 1 0 0 0,1-1-1 0 0,0 0 1 0 0,-1 1 0 0 0,1-1 0 0 0,0 0 0 0 0,0 0-1 0 0,-1 0 1 0 0,4 0 0 0 0,-1-1-45 0 0,-1 1 1 0 0,1 0 0 0 0,-1-1-1 0 0,1 0 1 0 0,-1 1-1 0 0,1-1 1 0 0,-1-1 0 0 0,1 1-1 0 0,-1-1 1 0 0,0 1-1 0 0,0-1 1 0 0,0 0 0 0 0,0 0-1 0 0,0 0 1 0 0,0 0-1 0 0,0-1 1 0 0,4-5 0 0 0,-1-1-103 0 0,-1-1 1 0 0,0-1 0 0 0,6-17 0 0 0,0 0 66 0 0,-10 25 63 0 0,-11 22-445 0 0,9-1 334 0 0,1 1-1 0 0,1-1 1 0 0,1 0 0 0 0,7 32-1 0 0,0 2 554 0 0,2 54-326 0 0,-11-85-453 0 0,0-1 0 0 0,-1 1 0 0 0,-4 23 0 0 0,4-39 332 0 0,0 0 0 0 0,0 0 0 0 0,-1 0-1 0 0,0 0 1 0 0,0 0 0 0 0,0-1 0 0 0,-1 1 0 0 0,0 0-1 0 0,1-1 1 0 0,-2 0 0 0 0,1 0 0 0 0,0 0 0 0 0,-1 0-1 0 0,0 0 1 0 0,0 0 0 0 0,0-1 0 0 0,0 0 0 0 0,0 0 0 0 0,-1 0-1 0 0,1-1 1 0 0,-1 1 0 0 0,0-1 0 0 0,0 0 0 0 0,0 0-1 0 0,0-1 1 0 0,-6 2 0 0 0,-1-2 263 0 0,0 1 1 0 0,0-1-1 0 0,0-1 1 0 0,0 0-1 0 0,0-1 1 0 0,1 0-1 0 0,-23-6 1 0 0,29 6-165 0 0,1 0 1 0 0,-1 0-1 0 0,0-1 1 0 0,1 0-1 0 0,-1 0 1 0 0,1 0-1 0 0,0-1 1 0 0,-1 1-1 0 0,1-1 1 0 0,1 0-1 0 0,-1 0 1 0 0,0 0-1 0 0,1-1 1 0 0,-1 1-1 0 0,1-1 1 0 0,0 0 0 0 0,0 0-1 0 0,0 0 1 0 0,1 0-1 0 0,0-1 1 0 0,-3-6-1 0 0,4 9-82 0 0,1 1-1 0 0,-1-1 1 0 0,1 1 0 0 0,0-1-1 0 0,0 0 1 0 0,0 1 0 0 0,-1-1-1 0 0,2 1 1 0 0,-1-1 0 0 0,0 1-1 0 0,0-1 1 0 0,0 0 0 0 0,1 1-1 0 0,-1-1 1 0 0,1 1 0 0 0,-1-1-1 0 0,1 1 1 0 0,1-3 0 0 0,-1 2 1 0 0,1 0 0 0 0,0 0 1 0 0,0 1-1 0 0,-1-1 1 0 0,1 0-1 0 0,0 0 0 0 0,0 1 1 0 0,1-1-1 0 0,-1 1 1 0 0,3-2-1 0 0,6-1 4 0 0,0 0-1 0 0,0 1 1 0 0,0 0-1 0 0,12-1 1 0 0,-17 3-10 0 0,18-3 7 0 0,-17 4-628 0 0,1-1 1 0 0,-1 0 0 0 0,0-1 0 0 0,8-2-1 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8:56.793"/>
    </inkml:context>
    <inkml:brush xml:id="br0">
      <inkml:brushProperty name="width" value="0.05" units="cm"/>
      <inkml:brushProperty name="height" value="0.05" units="cm"/>
    </inkml:brush>
  </inkml:definitions>
  <inkml:trace contextRef="#ctx0" brushRef="#br0">205 33 6912 0 0,'1'0'218'0'0,"-1"0"1"0"0,0 0 0 0 0,1-1-1 0 0,-1 1 1 0 0,0 0 0 0 0,1 0 0 0 0,-1 0-1 0 0,0 0 1 0 0,1-1 0 0 0,-1 1-1 0 0,0 0 1 0 0,0 0 0 0 0,1-1-1 0 0,-1 1 1 0 0,0 0 0 0 0,0 0-1 0 0,1-1 1 0 0,-1 1 0 0 0,0 0-1 0 0,0-1 1 0 0,0 1 0 0 0,0 0-1 0 0,1-1 1 0 0,-1 1 0 0 0,0 0-1 0 0,0-1 1 0 0,0 1 0 0 0,0 0-1 0 0,0-1 1 0 0,0 1 0 0 0,0 0-1 0 0,0-1 1 0 0,0 0 342 0 0,-1 0 0 0 0,1 0 0 0 0,-1 0 0 0 0,1-1 0 0 0,-1 1 0 0 0,1 0 0 0 0,-1 1 0 0 0,1-1-1 0 0,-1 0 1 0 0,-1-2 0 0 0,1 2-106 0 0,-1-1-1 0 0,1 1 1 0 0,-1-1-1 0 0,1 1 0 0 0,-1 0 1 0 0,0 0-1 0 0,1 0 1 0 0,-1 0-1 0 0,0 0 1 0 0,0 0-1 0 0,0 0 0 0 0,-3-1 1 0 0,-2 3-401 0 0,1 0 1 0 0,0 0-1 0 0,0 0 1 0 0,-1 1-1 0 0,1 0 1 0 0,0 0-1 0 0,0 1 1 0 0,1 0-1 0 0,-1-1 1 0 0,0 2-1 0 0,1-1 1 0 0,0 1-1 0 0,0 0 1 0 0,0 0-1 0 0,-6 6 1 0 0,3-1 27 0 0,0 0 0 0 0,0 0 0 0 0,1 0 0 0 0,0 1 1 0 0,1 0-1 0 0,0 1 0 0 0,-7 15 0 0 0,10-17-67 0 0,-1 0 0 0 0,1 0 0 0 0,1 0 0 0 0,0 1-1 0 0,0-1 1 0 0,0 15 0 0 0,2-22-12 0 0,0 0 0 0 0,0 0 0 0 0,0 1 0 0 0,0-1 0 0 0,1 0 1 0 0,-1 0-1 0 0,1 0 0 0 0,-1 0 0 0 0,1 1 0 0 0,0-1 0 0 0,0 0 0 0 0,0 0 0 0 0,0 0 0 0 0,0 0 0 0 0,0-1 0 0 0,0 1 0 0 0,1 0 0 0 0,-1 0 0 0 0,1-1 0 0 0,-1 1 0 0 0,1-1 0 0 0,0 1 0 0 0,0-1 1 0 0,-1 0-1 0 0,1 0 0 0 0,0 0 0 0 0,0 0 0 0 0,0 0 0 0 0,0 0 0 0 0,0 0 0 0 0,1-1 0 0 0,-1 1 0 0 0,3 0 0 0 0,2 0-12 0 0,-1 0 1 0 0,1 0-1 0 0,-1-1 0 0 0,1 0 0 0 0,0 0 0 0 0,-1-1 1 0 0,1 0-1 0 0,-1 0 0 0 0,0 0 0 0 0,1-1 0 0 0,-1 0 1 0 0,0 0-1 0 0,0 0 0 0 0,0-1 0 0 0,0 0 1 0 0,0 0-1 0 0,-1-1 0 0 0,1 0 0 0 0,-1 0 0 0 0,0 0 1 0 0,7-7-1 0 0,-6 5-50 0 0,1 0 0 0 0,-1-1 0 0 0,-1 0 0 0 0,1 0 0 0 0,8-14 0 0 0,-13 18 81 0 0,1 0 0 0 0,-1 0 0 0 0,0 0 0 0 0,0-1 0 0 0,0 1 0 0 0,0 0 1 0 0,-1-1-1 0 0,1 1 0 0 0,-1 0 0 0 0,0-1 0 0 0,0 1 0 0 0,0-1 0 0 0,0 1 0 0 0,-1 0 0 0 0,1-1 0 0 0,-1 1 0 0 0,0 0 0 0 0,-1-5 0 0 0,-2 0 17 0 0,-1-1 1 0 0,1 1-1 0 0,-1 0 0 0 0,-1 0 0 0 0,1 0 0 0 0,-2 1 1 0 0,1 0-1 0 0,-1 0 0 0 0,-10-9 0 0 0,7 12-1670 0 0,3 6-3882 0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8:57.133"/>
    </inkml:context>
    <inkml:brush xml:id="br0">
      <inkml:brushProperty name="width" value="0.05" units="cm"/>
      <inkml:brushProperty name="height" value="0.05" units="cm"/>
    </inkml:brush>
  </inkml:definitions>
  <inkml:trace contextRef="#ctx0" brushRef="#br0">9 15 23039 0 0,'0'0'2315'0'0,"-2"1"-2123"0"0,0 1 1712 0 0,1-2-1755 0 0,-3-6-1517 0 0,5 2 856 0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8:57.681"/>
    </inkml:context>
    <inkml:brush xml:id="br0">
      <inkml:brushProperty name="width" value="0.05" units="cm"/>
      <inkml:brushProperty name="height" value="0.05" units="cm"/>
    </inkml:brush>
  </inkml:definitions>
  <inkml:trace contextRef="#ctx0" brushRef="#br0">0 22 11688 0 0,'0'0'532'0'0,"16"4"2053"0"0,-3-6-620 0 0,10 0 455 0 0,0 0 1 0 0,33 1-1 0 0,18 2-970 0 0,-26-6-3520 0 0,-40 4 1042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2:54:52.503"/>
    </inkml:context>
    <inkml:brush xml:id="br0">
      <inkml:brushProperty name="width" value="0.05" units="cm"/>
      <inkml:brushProperty name="height" value="0.05" units="cm"/>
      <inkml:brushProperty name="color" value="#FFFFFF"/>
    </inkml:brush>
  </inkml:definitions>
  <inkml:trace contextRef="#ctx0" brushRef="#br0">1 49 9416 0 0,'0'0'852'0'0,"8"6"3942"0"0,-8-6-4653 0 0,0 0 0 0 0,1 0 0 0 0,-1 0 1 0 0,1 1-1 0 0,-1-1 0 0 0,0 0 0 0 0,1 0 0 0 0,-1 1 0 0 0,1-1 0 0 0,-1 0 0 0 0,0 0 0 0 0,0 0 0 0 0,1 1 0 0 0,-1-1 0 0 0,1 0 0 0 0,0 0 0 0 0,-1 0 0 0 0,1 0 0 0 0,-1 0 0 0 0,1 0 0 0 0,-1 0 0 0 0,2 0 0 0 0,1-2 37 0 0,1 1 0 0 0,-1 0 1 0 0,0-1-1 0 0,1 0 0 0 0,-1 0 0 0 0,0 0 0 0 0,0 0 0 0 0,0 0 1 0 0,0-1-1 0 0,-1 1 0 0 0,1-1 0 0 0,0 0 0 0 0,0 0 0 0 0,-2 0 1 0 0,5-5-1 0 0,-2 3-102 0 0,3-4 15 0 0,-7 6-46 0 0,-3 5 1 0 0,2 0-46 0 0,-1-1 0 0 0,1 1 0 0 0,0 0 0 0 0,0 0 0 0 0,0 0 0 0 0,1-1 0 0 0,-1 2 0 0 0,0-1 0 0 0,1 0 0 0 0,-1-1 0 0 0,1 2 0 0 0,-1-1 0 0 0,1 0 0 0 0,0 4 0 0 0,-3 10 0 0 0,2-13 2 0 0,1-1-1 0 0,0 2 0 0 0,0-1 0 0 0,0-1 1 0 0,0 1-1 0 0,0 0 0 0 0,0 4 0 0 0,1-5 14 0 0,-1 1 0 0 0,0 0-1 0 0,0 0 1 0 0,0 0-1 0 0,0 0 1 0 0,-1 3-1 0 0,0 27 221 0 0,2-6-333 0 0,-1-11 56 0 0,0-11 208 0 0,0-3-149 0 0,1 0 0 0 0,-1-1 0 0 0,0 1 1 0 0,0-1-1 0 0,0 0 0 0 0,0 1 0 0 0,-1 0 0 0 0,1 0 1 0 0,0-1-1 0 0,0 0 0 0 0,0 0 0 0 0,-2 3 0 0 0,1-2-1785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8:58.300"/>
    </inkml:context>
    <inkml:brush xml:id="br0">
      <inkml:brushProperty name="width" value="0.05" units="cm"/>
      <inkml:brushProperty name="height" value="0.05" units="cm"/>
    </inkml:brush>
  </inkml:definitions>
  <inkml:trace contextRef="#ctx0" brushRef="#br0">92 3 16583 0 0,'0'0'762'0'0,"2"18"1398"0"0,-22 92 2048 0 0,18-98-3690 0 0,2-8-350 0 0,-1-1 0 0 0,1 0 0 0 0,-1 0 0 0 0,0 1 0 0 0,0-1 0 0 0,-2 3 0 0 0,3-5-54 0 0,13-15 183 0 0,-7 10-366 0 0,0-1 0 0 0,0 1 0 0 0,0 1 0 0 0,0-1 1 0 0,1 1-1 0 0,-1 0 0 0 0,1 1 0 0 0,0 0 0 0 0,0 0 0 0 0,0 0 0 0 0,9-1 0 0 0,-4 2-164 0 0,0 0 0 0 0,0 1-1 0 0,0 0 1 0 0,0 1 0 0 0,23 4-1 0 0,-30-4 314 0 0,0 1 0 0 0,0-1-1 0 0,0 1 1 0 0,-1 0 0 0 0,1 1-1 0 0,-1-1 1 0 0,0 1 0 0 0,1 0-1 0 0,-1 0 1 0 0,0 1 0 0 0,-1-1-1 0 0,1 1 1 0 0,-1 0 0 0 0,1-1-1 0 0,2 7 1 0 0,-4-8-57 0 0,-1 0-1 0 0,0 0 1 0 0,0 0-1 0 0,0 0 1 0 0,0 0-1 0 0,0 0 1 0 0,0 0 0 0 0,-1 1-1 0 0,1-1 1 0 0,-1 0-1 0 0,0 1 1 0 0,1-1-1 0 0,-1 0 1 0 0,0 1-1 0 0,0-1 1 0 0,-1 1-1 0 0,1-1 1 0 0,0 0 0 0 0,-1 0-1 0 0,1 1 1 0 0,-1-1-1 0 0,0 0 1 0 0,0 0-1 0 0,0 1 1 0 0,0-1-1 0 0,0 0 1 0 0,0 0-1 0 0,-1 0 1 0 0,1-1-1 0 0,-1 1 1 0 0,1 0 0 0 0,-1 0-1 0 0,0-1 1 0 0,-2 3-1 0 0,-3 1 179 0 0,1-1-1 0 0,-1 0 1 0 0,0-1-1 0 0,0 1 0 0 0,0-1 1 0 0,0-1-1 0 0,-15 4 1 0 0,-57 7 762 0 0,62-11-901 0 0,16-2-61 0 0,-67 6 697 0 0,61-6-625 0 0,1 0 1 0 0,-1-1 0 0 0,1 1 0 0 0,0-1 0 0 0,-1-1 0 0 0,1 1-1 0 0,0-1 1 0 0,-9-4 0 0 0,14 6-216 0 0,0-1-1 0 0,0 1 1 0 0,0-1-1 0 0,0 0 1 0 0,0 1 0 0 0,0-1-1 0 0,0 0 1 0 0,0 0-1 0 0,0 0 1 0 0,1 1 0 0 0,-1-1-1 0 0,0 0 1 0 0,0 0-1 0 0,1 0 1 0 0,-1-1 0 0 0,1 1-1 0 0,-1 0 1 0 0,1 0-1 0 0,-1 0 1 0 0,1 0 0 0 0,0 0-1 0 0,0-1 1 0 0,-1 1-1 0 0,1 0 1 0 0,0 0 0 0 0,0 0-1 0 0,0-1 1 0 0,0 1-1 0 0,0 0 1 0 0,1-1 0 0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8:58.920"/>
    </inkml:context>
    <inkml:brush xml:id="br0">
      <inkml:brushProperty name="width" value="0.05" units="cm"/>
      <inkml:brushProperty name="height" value="0.05" units="cm"/>
    </inkml:brush>
  </inkml:definitions>
  <inkml:trace contextRef="#ctx0" brushRef="#br0">0 16 11400 0 0,'6'2'470'0'0,"-1"0"1"0"0,0 0 0 0 0,0 0 0 0 0,0 0-1 0 0,-1 1 1 0 0,1 0 0 0 0,0 0-1 0 0,-1 0 1 0 0,0 1 0 0 0,7 7-1 0 0,4 5 2139 0 0,17 26-1 0 0,-14-19-115 0 0,-14-17-2112 0 0,0 0 34 0 0,0-1 0 0 0,1 1 1 0 0,10 8-1 0 0,-14-13-495 0 0,0 0 0 0 0,-1-1 0 0 0,1 1-1 0 0,0 0 1 0 0,0-1 0 0 0,0 1 0 0 0,0-1 0 0 0,0 1-1 0 0,0-1 1 0 0,0 1 0 0 0,0-1 0 0 0,0 0 0 0 0,0 0-1 0 0,0 1 1 0 0,0-1 0 0 0,0 0 0 0 0,0 0-1 0 0,0 0 1 0 0,0 0 0 0 0,0 0 0 0 0,0 0 0 0 0,0 0-1 0 0,0-1 1 0 0,0 1 0 0 0,0 0 0 0 0,0 0 0 0 0,0-1-1 0 0,0 1 1 0 0,0-1 0 0 0,0 1 0 0 0,0-1 0 0 0,-1 1-1 0 0,1-1 1 0 0,2-1 0 0 0,-1 0-875 0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8:59.269"/>
    </inkml:context>
    <inkml:brush xml:id="br0">
      <inkml:brushProperty name="width" value="0.05" units="cm"/>
      <inkml:brushProperty name="height" value="0.05" units="cm"/>
    </inkml:brush>
  </inkml:definitions>
  <inkml:trace contextRef="#ctx0" brushRef="#br0">299 7 6448 0 0,'-9'4'617'0'0,"1"1"0"0"0,-14 10 1 0 0,-29 31 10734 0 0,27-24-7191 0 0,-1-1-3832 0 0,-4 3 1483 0 0,-22 16-159 0 0,12-18-4666 0 0,12-8-783 0 0,13-6 1845 0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9:00.244"/>
    </inkml:context>
    <inkml:brush xml:id="br0">
      <inkml:brushProperty name="width" value="0.05" units="cm"/>
      <inkml:brushProperty name="height" value="0.05" units="cm"/>
    </inkml:brush>
  </inkml:definitions>
  <inkml:trace contextRef="#ctx0" brushRef="#br0">42 15 8288 0 0,'0'0'756'0'0,"-2"17"3641"0"0,0 21 940 0 0,1-3-4716 0 0,-25 152 2769 0 0,22-174-3302 0 0,3-11-70 0 0,0 0 0 0 0,0 0 0 0 0,0 0 0 0 0,0 0 0 0 0,1 1 0 0 0,0-1 0 0 0,-1 0 0 0 0,1 0 0 0 0,0 1 0 0 0,0-1 0 0 0,0 0 0 0 0,0 4 0 0 0,1-5-54 0 0,1-1-185 0 0,-1-1-1 0 0,1 1 1 0 0,0-1-1 0 0,-1 0 0 0 0,1 1 1 0 0,0-1-1 0 0,-1 0 1 0 0,1 0-1 0 0,-1 0 1 0 0,2-2-1 0 0,4-1 66 0 0,0 1-1 0 0,1-1 0 0 0,-1 1 1 0 0,1 1-1 0 0,-1-1 1 0 0,1 1-1 0 0,0 1 1 0 0,10-2-1 0 0,-18 3 165 0 0,28-5 1260 0 0,-1 2 0 0 0,1 1 1 0 0,34 1-1 0 0,-39 0-317 0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9:01.097"/>
    </inkml:context>
    <inkml:brush xml:id="br0">
      <inkml:brushProperty name="width" value="0.05" units="cm"/>
      <inkml:brushProperty name="height" value="0.05" units="cm"/>
    </inkml:brush>
  </inkml:definitions>
  <inkml:trace contextRef="#ctx0" brushRef="#br0">7 70 7544 0 0,'0'0'681'0'0,"4"3"-340"0"0,25 6 7358 0 0,-16-6-5891 0 0,24 2-1 0 0,-31-4-1602 0 0,0-1 0 0 0,0 0-1 0 0,0 0 1 0 0,1-1-1 0 0,-1 1 1 0 0,0-1-1 0 0,0-1 1 0 0,0 1 0 0 0,0-1-1 0 0,0 0 1 0 0,5-3-1 0 0,-5 2-51 0 0,-1-1-1 0 0,0 0 1 0 0,9-8-1 0 0,-4 3 54 0 0,-9 8-179 0 0,0 0 0 0 0,0 0 0 0 0,0 0 0 0 0,0-1 0 0 0,-1 1-1 0 0,1 0 1 0 0,0-1 0 0 0,-1 1 0 0 0,1 0 0 0 0,0-3 0 0 0,-1 4-31 0 0,0-1 0 0 0,1 1 1 0 0,-1-1-1 0 0,0 0 1 0 0,0 1-1 0 0,0-1 0 0 0,0 1 1 0 0,0-1-1 0 0,0 0 0 0 0,0 1 1 0 0,0-1-1 0 0,0 1 1 0 0,0-1-1 0 0,0 0 0 0 0,0 1 1 0 0,-1-1-1 0 0,1 1 1 0 0,0-1-1 0 0,0 1 0 0 0,-1-1 1 0 0,1 1-1 0 0,0-1 0 0 0,-1 1 1 0 0,1-1-1 0 0,-1 0 1 0 0,-2-1 19 0 0,1 1 1 0 0,-1 0 0 0 0,1 0 0 0 0,-1 0-1 0 0,0 1 1 0 0,1-1 0 0 0,-1 0 0 0 0,0 1-1 0 0,0 0 1 0 0,1 0 0 0 0,-1 0 0 0 0,0 0-1 0 0,-4 0 1 0 0,-39 9 255 0 0,40-8-333 0 0,-1 1 73 0 0,0 0-1 0 0,1 1 1 0 0,-1-1-1 0 0,1 1 1 0 0,-10 7 0 0 0,1-2 67 0 0,12-6-52 0 0,1 0 1 0 0,-1 0-1 0 0,0 1 0 0 0,1-1 0 0 0,0 1 1 0 0,-1-1-1 0 0,1 1 0 0 0,0 0 0 0 0,1-1 1 0 0,-3 5-1 0 0,-14 31 337 0 0,18-37-362 0 0,-2 4 132 0 0,0-1-1 0 0,1 0 1 0 0,-1 1 0 0 0,1-1 0 0 0,0 1 0 0 0,0-1 0 0 0,0 10 0 0 0,1-13-72 0 0,1 0-1 0 0,-1 1 0 0 0,0-1 1 0 0,0 1-1 0 0,1-1 1 0 0,-1 0-1 0 0,1 0 1 0 0,-1 1-1 0 0,1-1 0 0 0,-1 0 1 0 0,1 0-1 0 0,0 1 1 0 0,0-1-1 0 0,-1 0 1 0 0,1 0-1 0 0,0 0 0 0 0,0 0 1 0 0,0 0-1 0 0,0 0 1 0 0,0 0-1 0 0,1-1 1 0 0,-1 1-1 0 0,0 0 1 0 0,0-1-1 0 0,0 1 0 0 0,1 0 1 0 0,-1-1-1 0 0,0 0 1 0 0,2 1-1 0 0,4 1 145 0 0,1-1 1 0 0,-1 1-1 0 0,0-2 0 0 0,1 1 1 0 0,-1-1-1 0 0,1 0 0 0 0,-1-1 1 0 0,1 1-1 0 0,7-3 0 0 0,7-3 238 0 0,34-12 1 0 0,-51 16-469 0 0,-3 1-41 0 0,0 0 1 0 0,0 0-1 0 0,1 1 0 0 0,-1-1 0 0 0,1 1 1 0 0,-1 0-1 0 0,0-1 0 0 0,1 1 1 0 0,-1 0-1 0 0,3 1 0 0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9:01.547"/>
    </inkml:context>
    <inkml:brush xml:id="br0">
      <inkml:brushProperty name="width" value="0.05" units="cm"/>
      <inkml:brushProperty name="height" value="0.05" units="cm"/>
    </inkml:brush>
  </inkml:definitions>
  <inkml:trace contextRef="#ctx0" brushRef="#br0">246 57 14136 0 0,'1'-1'101'0'0,"0"0"0"0"0,0 0 0 0 0,0 0 0 0 0,0 0 0 0 0,-1 0 0 0 0,1 0 0 0 0,0 0 1 0 0,-1 0-1 0 0,1 0 0 0 0,-1 0 0 0 0,1 0 0 0 0,-1-1 0 0 0,0 1 0 0 0,1 0 1 0 0,-1 0-1 0 0,0-1 0 0 0,0 1 0 0 0,0 0 0 0 0,0 0 0 0 0,0-3 0 0 0,-1 3 191 0 0,1 0 0 0 0,-1-1 0 0 0,1 1-1 0 0,-1 0 1 0 0,0 0 0 0 0,0 0 0 0 0,1 0-1 0 0,-1 0 1 0 0,0 0 0 0 0,0 1 0 0 0,0-1 0 0 0,0 0-1 0 0,0 0 1 0 0,0 0 0 0 0,0 1 0 0 0,0-1-1 0 0,-2 0 1 0 0,-1-1 517 0 0,-1 1-1 0 0,0-1 0 0 0,1 1 1 0 0,-1 0-1 0 0,-6-1 0 0 0,-10 1-1626 0 0,10 1 1094 0 0,-1 2-1 0 0,0-1 1 0 0,1 2-1 0 0,-1-1 0 0 0,1 2 1 0 0,-16 5-1 0 0,20-6-251 0 0,0 1 1 0 0,1-1-1 0 0,-1 1 0 0 0,1 0 0 0 0,0 1 1 0 0,0-1-1 0 0,0 1 0 0 0,0 0 0 0 0,1 1 0 0 0,0-1 1 0 0,-5 8-1 0 0,9-11 21 0 0,0-1 1 0 0,-1 1-1 0 0,1 0 1 0 0,0 0-1 0 0,0 1 1 0 0,1-1-1 0 0,-1 0 1 0 0,0 0-1 0 0,1 0 1 0 0,-1 0 0 0 0,1 1-1 0 0,0-1 1 0 0,0 0-1 0 0,0 0 1 0 0,0 1-1 0 0,0-1 1 0 0,0 0-1 0 0,0 1 1 0 0,1-1-1 0 0,-1 0 1 0 0,1 0-1 0 0,0 0 1 0 0,0 0-1 0 0,-1 1 1 0 0,1-1-1 0 0,1 0 1 0 0,-1-1-1 0 0,0 1 1 0 0,0 0-1 0 0,1 0 1 0 0,-1 0-1 0 0,1-1 1 0 0,-1 1-1 0 0,1-1 1 0 0,0 1-1 0 0,0-1 1 0 0,0 0-1 0 0,0 1 1 0 0,0-1 0 0 0,0 0-1 0 0,0 0 1 0 0,4 1-1 0 0,5 1-280 0 0,1 0 0 0 0,0 0 0 0 0,0-1 0 0 0,0-1 0 0 0,0 0 0 0 0,20-1 0 0 0,-24-1 69 0 0,-1 0 0 0 0,1 0 0 0 0,0-1 1 0 0,0 0-1 0 0,-1-1 0 0 0,1 1 0 0 0,-1-2 1 0 0,0 1-1 0 0,0-1 0 0 0,0 0 0 0 0,7-5 1 0 0,-10 6-320 0 0,0 0 1 0 0,-1 0 0 0 0,0 0 0 0 0,1 0 0 0 0,-1 0 0 0 0,0-1-1 0 0,3-5 1 0 0,-1 0-1320 0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9:01.897"/>
    </inkml:context>
    <inkml:brush xml:id="br0">
      <inkml:brushProperty name="width" value="0.05" units="cm"/>
      <inkml:brushProperty name="height" value="0.05" units="cm"/>
    </inkml:brush>
  </inkml:definitions>
  <inkml:trace contextRef="#ctx0" brushRef="#br0">0 9 7832 0 0,'13'119'14799'0'0,"-10"1"-9915"0"0,-10-34-3792 0 0,2-76-2199 0 0,4-7 502 0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9:10.575"/>
    </inkml:context>
    <inkml:brush xml:id="br0">
      <inkml:brushProperty name="width" value="0.05" units="cm"/>
      <inkml:brushProperty name="height" value="0.05" units="cm"/>
    </inkml:brush>
  </inkml:definitions>
  <inkml:trace contextRef="#ctx0" brushRef="#br0">0 454 6448 0 0,'3'-2'13843'0'0,"10"-9"-11489"0"0,-10 6-2130 0 0,-1-1 1 0 0,1 1-1 0 0,-1-1 1 0 0,0 0 0 0 0,0 1-1 0 0,-1-1 1 0 0,0 0-1 0 0,0 0 1 0 0,0 0-1 0 0,-1-8 1 0 0,4-17 227 0 0,5-22-505 0 0,3-16-134 0 0,-2 0 0 0 0,0-71 1 0 0,-10 132 66 0 0,1 10-137 0 0,1 20-379 0 0,0-2 318 0 0,2 0 512 0 0,0 0-1 0 0,1 0 1 0 0,0 0 0 0 0,18 38-1 0 0,-20-53-126 0 0,0 1-1 0 0,0-1 1 0 0,1 1-1 0 0,0-1 1 0 0,0 0 0 0 0,0-1-1 0 0,1 1 1 0 0,-1-1-1 0 0,6 4 1 0 0,-6-5-48 0 0,-1-1 0 0 0,1 0-1 0 0,0-1 1 0 0,-1 1 0 0 0,1 0 0 0 0,0-1 0 0 0,0 0 0 0 0,0 0 0 0 0,0 0 0 0 0,1-1 0 0 0,-1 1 0 0 0,0-1 0 0 0,0 0-1 0 0,0 0 1 0 0,5-1 0 0 0,-6 0-17 0 0,0 0-1 0 0,0 0 0 0 0,0 0 1 0 0,0 0-1 0 0,-1 0 0 0 0,1-1 1 0 0,0 1-1 0 0,-1-1 1 0 0,1 0-1 0 0,-1 0 0 0 0,0 0 1 0 0,0 0-1 0 0,0 0 0 0 0,0 0 1 0 0,0-1-1 0 0,0 1 0 0 0,0-1 1 0 0,-1 1-1 0 0,1-1 1 0 0,-1 0-1 0 0,2-5 0 0 0,3-6 10 0 0,-1-1 1 0 0,6-28-1 0 0,-10 38-11 0 0,4-21-461 0 0,-1 0 0 0 0,0-49-1 0 0,-1 350 2092 0 0,-3-250-1054 0 0,2 0 1 0 0,7 40 0 0 0,-4-54-2585 0 0,-3-9 864 0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9:11.085"/>
    </inkml:context>
    <inkml:brush xml:id="br0">
      <inkml:brushProperty name="width" value="0.05" units="cm"/>
      <inkml:brushProperty name="height" value="0.05" units="cm"/>
    </inkml:brush>
  </inkml:definitions>
  <inkml:trace contextRef="#ctx0" brushRef="#br0">147 52 9704 0 0,'8'-6'1048'0'0,"-7"0"612"0"0,-1 6-1548 0 0,1 0-1 0 0,-1 0 0 0 0,0-1 0 0 0,0 1 1 0 0,0 0-1 0 0,0 0 0 0 0,0 0 0 0 0,0-1 0 0 0,0 1 1 0 0,0 0-1 0 0,0 0 0 0 0,0-1 0 0 0,0 1 1 0 0,0 0-1 0 0,0 0 0 0 0,0 0 0 0 0,0-1 1 0 0,0 1-1 0 0,0 0 0 0 0,0 0 0 0 0,0-1 0 0 0,0 1 1 0 0,0 0-1 0 0,0 0 0 0 0,-1 0 0 0 0,1-1 1 0 0,0 1-1 0 0,0 0 0 0 0,0 0 0 0 0,0 0 0 0 0,0 0 1 0 0,-1-1-1 0 0,1 1 0 0 0,-1-2 479 0 0,-1 0 0 0 0,1 0 0 0 0,-1 0 0 0 0,0 1-1 0 0,1-1 1 0 0,-1 0 0 0 0,0 1 0 0 0,0-1 0 0 0,0 1 0 0 0,0 0-1 0 0,-3-2 1 0 0,3 3-460 0 0,0-1-1 0 0,1 1 0 0 0,-1 0 0 0 0,0 0 1 0 0,0 0-1 0 0,1 0 0 0 0,-1 0 0 0 0,0 0 1 0 0,1 0-1 0 0,-1 1 0 0 0,0-1 1 0 0,1 1-1 0 0,-1-1 0 0 0,0 1 0 0 0,1 0 1 0 0,-1-1-1 0 0,-1 2 0 0 0,-7 5 55 0 0,0-1 0 0 0,0 1 0 0 0,1 1 0 0 0,0-1 0 0 0,0 2 0 0 0,1-1 0 0 0,0 1 0 0 0,-13 18 0 0 0,21-25-129 0 0,-1 0 1 0 0,0 0-1 0 0,0 0 0 0 0,1 1 0 0 0,-1-1 0 0 0,1 0 0 0 0,-1 0 1 0 0,1 0-1 0 0,0 0 0 0 0,0 1 0 0 0,0-1 0 0 0,0 0 0 0 0,1 0 1 0 0,-1 0-1 0 0,0 0 0 0 0,1 0 0 0 0,0 1 0 0 0,-1-1 0 0 0,1 0 1 0 0,0 0-1 0 0,0 0 0 0 0,0-1 0 0 0,0 1 0 0 0,1 0 0 0 0,-1 0 1 0 0,0 0-1 0 0,1-1 0 0 0,1 3 0 0 0,1-1-8 0 0,-1 0 1 0 0,0 0-1 0 0,1 0 1 0 0,0 0-1 0 0,0-1 0 0 0,0 1 1 0 0,0-1-1 0 0,8 3 0 0 0,-9-4-45 0 0,0 0-1 0 0,0 0 1 0 0,0-1-1 0 0,0 1 1 0 0,0-1-1 0 0,0 0 0 0 0,0 0 1 0 0,0 0-1 0 0,0-1 1 0 0,0 1-1 0 0,0-1 1 0 0,0 1-1 0 0,0-1 1 0 0,5-2-1 0 0,-3 1-21 0 0,1 0 0 0 0,-1 0-1 0 0,0-1 1 0 0,0 0 0 0 0,0 0 0 0 0,0 0-1 0 0,0-1 1 0 0,-1 1 0 0 0,1-1 0 0 0,-1 0 0 0 0,0-1-1 0 0,0 1 1 0 0,-1-1 0 0 0,0 0 0 0 0,1 1-1 0 0,3-10 1 0 0,-6 11 45 0 0,-1-1-1 0 0,0 1 1 0 0,0 0-1 0 0,0 0 1 0 0,0 0 0 0 0,0-1-1 0 0,-1 1 1 0 0,1 0-1 0 0,-1 0 1 0 0,0 0-1 0 0,0 0 1 0 0,0 0 0 0 0,0 0-1 0 0,0 0 1 0 0,-1 0-1 0 0,1 0 1 0 0,-1 0-1 0 0,0 1 1 0 0,0-1 0 0 0,-2-2-1 0 0,0 2 96 0 0,0 0 0 0 0,-1 0 1 0 0,1 0-1 0 0,-1 0 0 0 0,1 1 0 0 0,-1-1 0 0 0,-7-1 1 0 0,-20-4-3080 0 0,25 7 1936 0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9:11.942"/>
    </inkml:context>
    <inkml:brush xml:id="br0">
      <inkml:brushProperty name="width" value="0.05" units="cm"/>
      <inkml:brushProperty name="height" value="0.05" units="cm"/>
    </inkml:brush>
  </inkml:definitions>
  <inkml:trace contextRef="#ctx0" brushRef="#br0">295 60 7368 0 0,'-6'-9'2349'0'0,"2"2"1991"0"0,-12-11 3637 0 0,0 3-5163 0 0,14 14-2723 0 0,-1-1-1 0 0,1 1 1 0 0,-1 0-1 0 0,0 0 1 0 0,1 0-1 0 0,-1 0 1 0 0,0 0-1 0 0,1 1 1 0 0,-1-1-1 0 0,0 1 1 0 0,0 0-1 0 0,0 0 1 0 0,0 0-1 0 0,-3 0 1 0 0,-10 3 216 0 0,0 0 0 0 0,1 1 1 0 0,-1 0-1 0 0,1 2 0 0 0,0 0 1 0 0,-25 14-1 0 0,13-7 127 0 0,23-12-354 0 0,0 1-1 0 0,0 0 0 0 0,0 1 1 0 0,1-1-1 0 0,-1 1 1 0 0,1-1-1 0 0,-1 1 1 0 0,1 0-1 0 0,0 0 1 0 0,-5 7-1 0 0,7-9-18 0 0,1 1 0 0 0,-1-1 0 0 0,0 1 0 0 0,1 0 0 0 0,0-1 0 0 0,-1 1 0 0 0,1 0-1 0 0,0-1 1 0 0,0 1 0 0 0,-1 0 0 0 0,1-1 0 0 0,1 1 0 0 0,-1-1 0 0 0,0 1 0 0 0,0 0 0 0 0,1-1 0 0 0,-1 1 0 0 0,0 0 0 0 0,1-1 0 0 0,0 1-1 0 0,-1-1 1 0 0,1 1 0 0 0,0-1 0 0 0,0 1 0 0 0,0-1 0 0 0,0 0 0 0 0,0 1 0 0 0,0-1 0 0 0,0 0 0 0 0,3 2 0 0 0,0 1-146 0 0,1 0 0 0 0,-1-1 1 0 0,1 1-1 0 0,0-1 1 0 0,0 0-1 0 0,0-1 0 0 0,1 1 1 0 0,-1-1-1 0 0,1 0 0 0 0,-1 0 1 0 0,1-1-1 0 0,0 1 0 0 0,-1-2 1 0 0,1 1-1 0 0,9 0 1 0 0,1-1-17 0 0,0-1 0 0 0,0 0 0 0 0,-1-1 0 0 0,24-7 0 0 0,-32 7-2 0 0,5 0-410 0 0,0-2 0 0 0,21-8 0 0 0,-29 10 236 0 0,0-1 0 0 0,0 1 0 0 0,0-1 0 0 0,0 0-1 0 0,-1 0 1 0 0,1 0 0 0 0,-1 0 0 0 0,0 0 0 0 0,0-1 0 0 0,0 0-1 0 0,2-4 1 0 0,4-9-2617 0 0,-5 7 1260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2:54:52.509"/>
    </inkml:context>
    <inkml:brush xml:id="br0">
      <inkml:brushProperty name="width" value="0.05" units="cm"/>
      <inkml:brushProperty name="height" value="0.05" units="cm"/>
      <inkml:brushProperty name="color" value="#FFFFFF"/>
    </inkml:brush>
  </inkml:definitions>
  <inkml:trace contextRef="#ctx0" brushRef="#br0">2 1 5528 0 0,'0'0'17798'0'0,"0"0"-17417"0"0,-1 3-325 0 0,1-3-152 0 0,0 1 12 0 0,3 8-1760 0 0,-2-5 832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2:54:52.504"/>
    </inkml:context>
    <inkml:brush xml:id="br0">
      <inkml:brushProperty name="width" value="0.05" units="cm"/>
      <inkml:brushProperty name="height" value="0.05" units="cm"/>
      <inkml:brushProperty name="color" value="#FFFFFF"/>
    </inkml:brush>
  </inkml:definitions>
  <inkml:trace contextRef="#ctx0" brushRef="#br0">1 4 5984 0 0,'0'0'273'0'0,"18"0"2438"0"0,16-1 6627 0 0,0 2-5020 0 0,-18-1-4489 0 0,1 0 0 0 0,-1 0 0 0 0,25-4-1 0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9:12.292"/>
    </inkml:context>
    <inkml:brush xml:id="br0">
      <inkml:brushProperty name="width" value="0.05" units="cm"/>
      <inkml:brushProperty name="height" value="0.05" units="cm"/>
    </inkml:brush>
  </inkml:definitions>
  <inkml:trace contextRef="#ctx0" brushRef="#br0">10 4 14368 0 0,'-4'36'1705'0'0,"0"2"0"0"0,3-1 0 0 0,1 0 1 0 0,1 0-1 0 0,13 71 0 0 0,-12-97-1687 0 0,6 34 1495 0 0,-1-16-5369 0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9:13.057"/>
    </inkml:context>
    <inkml:brush xml:id="br0">
      <inkml:brushProperty name="width" value="0.05" units="cm"/>
      <inkml:brushProperty name="height" value="0.05" units="cm"/>
    </inkml:brush>
  </inkml:definitions>
  <inkml:trace contextRef="#ctx0" brushRef="#br0">1 2 12208 0 0,'1'60'5442'0'0,"5"30"-932"0"0,-1 15-1695 0 0,0-16-2223 0 0,-6-86-355 0 0,0 0-3267 0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9:13.540"/>
    </inkml:context>
    <inkml:brush xml:id="br0">
      <inkml:brushProperty name="width" value="0.05" units="cm"/>
      <inkml:brushProperty name="height" value="0.05" units="cm"/>
    </inkml:brush>
  </inkml:definitions>
  <inkml:trace contextRef="#ctx0" brushRef="#br0">1 3 15408 0 0,'4'3'10481'0'0,"-4"-5"-11811"0"0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9:14.001"/>
    </inkml:context>
    <inkml:brush xml:id="br0">
      <inkml:brushProperty name="width" value="0.05" units="cm"/>
      <inkml:brushProperty name="height" value="0.05" units="cm"/>
    </inkml:brush>
  </inkml:definitions>
  <inkml:trace contextRef="#ctx0" brushRef="#br0">0 33 12528 0 0,'3'-1'271'0'0,"0"0"196"0"0,0 0 0 0 0,0 0 1 0 0,0 0-1 0 0,1 1 0 0 0,-1-1 0 0 0,0 1 0 0 0,1 0 1 0 0,-1 0-1 0 0,1 0 0 0 0,-1 0 0 0 0,0 1 1 0 0,4 0-1 0 0,1 1 306 0 0,1-1 0 0 0,-1 0 0 0 0,0 0 0 0 0,0-1 0 0 0,1 0 0 0 0,10-1 0 0 0,52-11-35 0 0,-49 7-669 0 0,-7 2-622 0 0,22-4 595 0 0,-13 6-8005 0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9:14.664"/>
    </inkml:context>
    <inkml:brush xml:id="br0">
      <inkml:brushProperty name="width" value="0.05" units="cm"/>
      <inkml:brushProperty name="height" value="0.05" units="cm"/>
    </inkml:brush>
  </inkml:definitions>
  <inkml:trace contextRef="#ctx0" brushRef="#br0">44 3 12816 0 0,'0'0'586'0'0,"-1"16"588"0"0,0 2 1384 0 0,-4 24-1 0 0,2-24-808 0 0,0 25 0 0 0,3-43-1732 0 0,0 0 0 0 0,0 0 1 0 0,0 1-1 0 0,0-1 0 0 0,-1 0 0 0 0,1 0 1 0 0,0 0-1 0 0,0 0 0 0 0,0 1 1 0 0,0-1-1 0 0,0 0 0 0 0,0 0 0 0 0,0 0 1 0 0,1 0-1 0 0,-1 1 0 0 0,0-1 1 0 0,0 0-1 0 0,0 0 0 0 0,0 0 1 0 0,0 0-1 0 0,0 0 0 0 0,0 1 0 0 0,0-1 1 0 0,0 0-1 0 0,0 0 0 0 0,0 0 1 0 0,1 0-1 0 0,-1 0 0 0 0,0 0 1 0 0,0 1-1 0 0,0-1 0 0 0,0 0 0 0 0,0 0 1 0 0,0 0-1 0 0,1 0 0 0 0,-1 0 1 0 0,0 0-1 0 0,0 0 0 0 0,0 0 0 0 0,0 0 1 0 0,1 0-1 0 0,-1 0 0 0 0,0 0 1 0 0,0 0-1 0 0,0 0 0 0 0,0 0 1 0 0,1 0-1 0 0,8-5-478 0 0,4-2 238 0 0,-1 4 212 0 0,0 0-1 0 0,0 0 0 0 0,1 1 1 0 0,12 0-1 0 0,-17 2 10 0 0,-1 1-1 0 0,1-1 1 0 0,-1 1 0 0 0,0 1-1 0 0,0-1 1 0 0,1 1-1 0 0,-1 1 1 0 0,8 3-1 0 0,-11-4 9 0 0,1 0-1 0 0,0 0 1 0 0,-1 1 0 0 0,1 0-1 0 0,-1-1 1 0 0,0 2-1 0 0,0-1 1 0 0,0 0 0 0 0,0 1-1 0 0,-1 0 1 0 0,1 0-1 0 0,-1 0 1 0 0,0 0 0 0 0,0 0-1 0 0,-1 1 1 0 0,1-1-1 0 0,-1 1 1 0 0,0 0-1 0 0,0 0 1 0 0,2 9 0 0 0,-3-7 22 0 0,0-1 1 0 0,0 0 0 0 0,-1 1 0 0 0,0-1 0 0 0,0 1 0 0 0,-1 6 0 0 0,0-11-18 0 0,1 0 0 0 0,-1 0 1 0 0,0 0-1 0 0,1 0 0 0 0,-1 0 1 0 0,0 0-1 0 0,0-1 1 0 0,0 1-1 0 0,0 0 0 0 0,0-1 1 0 0,-1 1-1 0 0,1 0 0 0 0,0-1 1 0 0,-1 0-1 0 0,1 1 0 0 0,-1-1 1 0 0,0 0-1 0 0,1 0 0 0 0,-1 1 1 0 0,0-1-1 0 0,0-1 1 0 0,1 1-1 0 0,-4 1 0 0 0,-9 2 195 0 0,0 0-1 0 0,-1 0 1 0 0,1-2 0 0 0,-1 0-1 0 0,0 0 1 0 0,-22-1-1 0 0,27-2-72 0 0,0 0-1 0 0,0 0 0 0 0,0-1 1 0 0,0 0-1 0 0,1 0 0 0 0,-1-1 1 0 0,1-1-1 0 0,-1 0 0 0 0,1 0 1 0 0,-12-8-1 0 0,20 12-197 0 0,1 0 0 0 0,0 0 0 0 0,-1 0 0 0 0,1-1 0 0 0,0 1 0 0 0,0 0 0 0 0,-1 0 0 0 0,1 0 0 0 0,0-1 0 0 0,0 1 0 0 0,-1 0 0 0 0,1 0 0 0 0,0-1 0 0 0,0 1 0 0 0,0 0 0 0 0,0 0 0 0 0,-1-1 0 0 0,1 1 0 0 0,0 0 0 0 0,0-1 0 0 0,0 1 0 0 0,0 0 0 0 0,0-1 0 0 0,0 1 0 0 0,0 0 0 0 0,0-1 0 0 0,0 1 0 0 0,0 0 0 0 0,0-1 0 0 0,0 1 0 0 0,0 0 0 0 0,0-1 0 0 0,0 1 0 0 0,0 0 0 0 0,0 0 0 0 0,0-1 0 0 0,1 1 0 0 0,-1 0 0 0 0,0-1 0 0 0,0 1 0 0 0,0 0 0 0 0,1-1 0 0 0,0-1-1003 0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9:16.302"/>
    </inkml:context>
    <inkml:brush xml:id="br0">
      <inkml:brushProperty name="width" value="0.05" units="cm"/>
      <inkml:brushProperty name="height" value="0.05" units="cm"/>
    </inkml:brush>
  </inkml:definitions>
  <inkml:trace contextRef="#ctx0" brushRef="#br0">0 3 11976 0 0,'4'0'451'0'0,"1"1"0"0"0,-1 0 0 0 0,0 1 0 0 0,0-1 0 0 0,0 1 0 0 0,0-1 0 0 0,0 1 0 0 0,-1 1 0 0 0,1-1 0 0 0,6 5 0 0 0,0 0 867 0 0,86 64 4278 0 0,-58-41-5322 0 0,-38-30-336 0 0,1 1 1 0 0,0-1 0 0 0,0 1 0 0 0,0-1-1 0 0,-1 1 1 0 0,1-1 0 0 0,0 1 0 0 0,0-1-1 0 0,0 0 1 0 0,0 1 0 0 0,0-1 0 0 0,0 0 0 0 0,1 0-1 0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9:16.681"/>
    </inkml:context>
    <inkml:brush xml:id="br0">
      <inkml:brushProperty name="width" value="0.05" units="cm"/>
      <inkml:brushProperty name="height" value="0.05" units="cm"/>
    </inkml:brush>
  </inkml:definitions>
  <inkml:trace contextRef="#ctx0" brushRef="#br0">231 5 19119 0 0,'-27'25'2596'0'0,"0"-2"-1733"0"0,-41 40 1742 0 0,-8 1-1184 0 0,52-45-1788 0 0,15-11 81 0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30:51.699"/>
    </inkml:context>
    <inkml:brush xml:id="br0">
      <inkml:brushProperty name="width" value="0.05" units="cm"/>
      <inkml:brushProperty name="height" value="0.05" units="cm"/>
    </inkml:brush>
  </inkml:definitions>
  <inkml:trace contextRef="#ctx0" brushRef="#br0">0 3 4144 0 0,'1'0'319'0'0,"14"27"6604"0"0,-2 2-1238 0 0,3 0-3458 0 0,-3-6-1982 0 0,5 9 381 0 0,29 41 0 0 0,-36-58-269 0 0,0-1 1 0 0,2 0-1 0 0,0 0 1 0 0,23 17-1 0 0,-29-26-332 0 0,1 0 0 0 0,-1-1 0 0 0,1 0 0 0 0,0-1 0 0 0,0 0 0 0 0,0 0 0 0 0,0-1 1 0 0,12 3-1 0 0,8-1 54 0 0,32 1 1 0 0,2-7-2345 0 0,-51 2 1418 0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30:52.534"/>
    </inkml:context>
    <inkml:brush xml:id="br0">
      <inkml:brushProperty name="width" value="0.05" units="cm"/>
      <inkml:brushProperty name="height" value="0.05" units="cm"/>
    </inkml:brush>
  </inkml:definitions>
  <inkml:trace contextRef="#ctx0" brushRef="#br0">30 26 6448 0 0,'-7'50'7897'0'0,"-8"47"-5076"0"0,7-54-878 0 0,8-40-1865 0 0,8-56-1812 0 0,-5 21-80 0 0,-1 24 1596 0 0,-2 1 1 0 0,1 0-1 0 0,-1 0 1 0 0,-1-12 0 0 0,-2 8 143 0 0,3 10 74 0 0,0 1 0 0 0,-1-1 0 0 0,1 0 0 0 0,0 0 0 0 0,0 0 0 0 0,0 1 0 0 0,0-1 0 0 0,0 0 0 0 0,0 0 1 0 0,0 0-1 0 0,0 0 0 0 0,0 1 0 0 0,0-1 0 0 0,0 0 0 0 0,0 0 0 0 0,0 0 0 0 0,1 1 0 0 0,-1-1 0 0 0,0 0 0 0 0,1 0 0 0 0,-1 0 1 0 0,7-21 703 0 0,10 27 879 0 0,-4-3-1028 0 0,-1 1-1 0 0,1-2 1 0 0,0 0-1 0 0,-1 0 0 0 0,1-2 1 0 0,17-1-1 0 0,77-18 865 0 0,-76 13-1069 0 0,11-4-937 0 0,-28 7 324 0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7:40.435"/>
    </inkml:context>
    <inkml:brush xml:id="br0">
      <inkml:brushProperty name="width" value="0.05" units="cm"/>
      <inkml:brushProperty name="height" value="0.05" units="cm"/>
      <inkml:brushProperty name="color" value="#E71224"/>
    </inkml:brush>
  </inkml:definitions>
  <inkml:trace contextRef="#ctx0" brushRef="#br0">139 43 6912 0 0,'1'-7'11370'0'0,"-1"7"-11026"0"0,-9-9 4783 0 0,-15-8-3652 0 0,21 15-1080 0 0,2 1-395 0 0,0 0 0 0 0,-1 1 0 0 0,1-1 0 0 0,0 1 0 0 0,0-1 0 0 0,-1 1 0 0 0,1-1 0 0 0,0 1 0 0 0,-1 0 0 0 0,1-1 0 0 0,-1 1 0 0 0,1 0 0 0 0,0 0 0 0 0,-1 0 0 0 0,1 0 0 0 0,-1 1 0 0 0,1-1 0 0 0,0 0 0 0 0,-1 0 0 0 0,-1 1 0 0 0,0 1 0 0 0,1-1 0 0 0,-1 0 0 0 0,1 1 0 0 0,-1 0 0 0 0,1-1 0 0 0,0 1 0 0 0,0 0 0 0 0,0 0 0 0 0,-3 4 0 0 0,0 1 0 0 0,0 0 0 0 0,0 1 0 0 0,1-1 0 0 0,0 1 0 0 0,-5 14 0 0 0,5-12 12 0 0,1 1 1 0 0,1-1-1 0 0,-1 1 0 0 0,2-1 0 0 0,-2 18 0 0 0,3-26-13 0 0,0 0 1 0 0,0 0-1 0 0,0 0 0 0 0,0 0 1 0 0,1 1-1 0 0,-1-1 0 0 0,1 0 1 0 0,-1 0-1 0 0,1-1 0 0 0,-1 1 1 0 0,1 0-1 0 0,0 0 0 0 0,0 0 1 0 0,0 0-1 0 0,0 0 0 0 0,0-1 1 0 0,1 1-1 0 0,-1-1 0 0 0,0 1 1 0 0,1-1-1 0 0,-1 1 0 0 0,1-1 1 0 0,0 0-1 0 0,-1 0 0 0 0,1 1 1 0 0,0-1-1 0 0,0 0 0 0 0,-1-1 1 0 0,1 1-1 0 0,0 0 0 0 0,0-1 1 0 0,0 1-1 0 0,0-1 0 0 0,0 1 1 0 0,0-1-1 0 0,4 0 0 0 0,7 0 186 0 0,0-1-1 0 0,0-1 0 0 0,0 0 0 0 0,0-1 1 0 0,20-6-1 0 0,-5 0-1295 0 0,-21 6-180 0 0,-5 1 627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2:54:52.496"/>
    </inkml:context>
    <inkml:brush xml:id="br0">
      <inkml:brushProperty name="width" value="0.05" units="cm"/>
      <inkml:brushProperty name="height" value="0.05" units="cm"/>
      <inkml:brushProperty name="color" value="#FFFFFF"/>
    </inkml:brush>
  </inkml:definitions>
  <inkml:trace contextRef="#ctx0" brushRef="#br0">25 57 13248 0 0,'0'-1'215'0'0,"-1"0"0"0"0,2 0 0 0 0,-1 0 0 0 0,0 0 1 0 0,0 0-1 0 0,0-1 0 0 0,1 1 0 0 0,-1 0 0 0 0,0 0 1 0 0,1 0-1 0 0,-1 0 0 0 0,1 0 0 0 0,0 0 0 0 0,-1 0 1 0 0,1 0-1 0 0,-1 0 0 0 0,1 0 0 0 0,-1 1 0 0 0,1-1 1 0 0,0 0-1 0 0,0 0 0 0 0,0 1 0 0 0,0-1 0 0 0,1-1 1 0 0,4-1 66 0 0,0-1 1 0 0,-1 1 0 0 0,8-2-1 0 0,-4 1 203 0 0,-5 2-134 0 0,2 0-1 0 0,-2 0 1 0 0,1 0-1 0 0,1 1 0 0 0,-1 0 1 0 0,8-1-1 0 0,-12 2-325 0 0,0 0-1 0 0,0 0 1 0 0,1-1 0 0 0,-1 1 0 0 0,0 1-1 0 0,0-1 1 0 0,0 0 0 0 0,0 0-1 0 0,1 0 1 0 0,-1 1 0 0 0,0-1 0 0 0,1 1-1 0 0,-1-1 1 0 0,-1 1 0 0 0,1-1-1 0 0,1 0 1 0 0,-1 1 0 0 0,0 0-1 0 0,0 0 1 0 0,0 0 0 0 0,0 0 0 0 0,-1-1-1 0 0,1 2 1 0 0,0-1 0 0 0,-1 0-1 0 0,1-1 1 0 0,0 1 0 0 0,-1 0-1 0 0,1 0 1 0 0,0 1 0 0 0,-1-1 0 0 0,1 2-1 0 0,0 0-18 0 0,-1 0 1 0 0,0-1-1 0 0,0 1 0 0 0,0 0 0 0 0,0-1 0 0 0,0 1 0 0 0,0 0 1 0 0,-1-1-1 0 0,0 1 0 0 0,0 0 0 0 0,0 0 0 0 0,0-1 0 0 0,0 1 1 0 0,0 0-1 0 0,0-1 0 0 0,0 0 0 0 0,-1 1 0 0 0,0-1 1 0 0,-2 3-1 0 0,-4 5-270 0 0,-1-1 0 0 0,-20 16-1 0 0,18-17-322 0 0,-7 9 29 0 0,11-11 205 0 0,-1 0 1 0 0,1 0-1 0 0,-1 1 0 0 0,1-2 0 0 0,-16 8 1 0 0,33-17-226 0 0,0 0 1 0 0,0 2-1 0 0,19-4 1 0 0,-22 5 806 0 0,1 0 0 0 0,0 1-1 0 0,-1 0 1 0 0,1 0 0 0 0,-1 1 0 0 0,1 0-1 0 0,0-1 1 0 0,-1 2 0 0 0,1 0 0 0 0,9 4-1 0 0,23 14 931 0 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7:40.969"/>
    </inkml:context>
    <inkml:brush xml:id="br0">
      <inkml:brushProperty name="width" value="0.05" units="cm"/>
      <inkml:brushProperty name="height" value="0.05" units="cm"/>
      <inkml:brushProperty name="color" value="#E71224"/>
    </inkml:brush>
  </inkml:definitions>
  <inkml:trace contextRef="#ctx0" brushRef="#br0">143 36 5528 0 0,'4'-5'70'0'0,"-6"-7"6551"0"0,-5 0 1076 0 0,1 8-5714 0 0,3 4-1685 0 0,1-1 0 0 0,-1 1-1 0 0,1 0 1 0 0,-1 0 0 0 0,1 1-1 0 0,-1-1 1 0 0,1 0 0 0 0,0 1-1 0 0,-1-1 1 0 0,1 1 0 0 0,-1 0 0 0 0,1 0-1 0 0,-4 2 1 0 0,-1 0-131 0 0,0 1-1 0 0,-13 9 1 0 0,16-9-166 0 0,-1-1-1 0 0,1 1 0 0 0,0-1 0 0 0,0 1 1 0 0,0 1-1 0 0,0-1 0 0 0,0 0 1 0 0,1 1-1 0 0,0 0 0 0 0,0 0 1 0 0,0 0-1 0 0,1 0 0 0 0,0 0 1 0 0,0 0-1 0 0,0 1 0 0 0,0-1 1 0 0,1 1-1 0 0,0-1 0 0 0,0 1 1 0 0,0 6-1 0 0,1-6-16 0 0,0 0 0 0 0,0 0 0 0 0,0 1 1 0 0,1-1-1 0 0,0 0 0 0 0,0 0 0 0 0,0 0 0 0 0,3 7 0 0 0,-3-11 16 0 0,0-1-1 0 0,0 1 1 0 0,0 0-1 0 0,0-1 1 0 0,0 1-1 0 0,0 0 1 0 0,0-1-1 0 0,1 0 1 0 0,-1 1-1 0 0,1-1 1 0 0,-1 0-1 0 0,1 1 1 0 0,-1-1-1 0 0,1 0 1 0 0,-1 0-1 0 0,1 0 0 0 0,0-1 1 0 0,0 1-1 0 0,0 0 1 0 0,-1-1-1 0 0,1 1 1 0 0,0-1-1 0 0,0 1 1 0 0,0-1-1 0 0,0 0 1 0 0,0 0-1 0 0,0 0 1 0 0,0 0-1 0 0,0 0 1 0 0,2-1-1 0 0,3 0-18 0 0,-1 0-1 0 0,1-1 0 0 0,0 0 1 0 0,-1 0-1 0 0,1-1 0 0 0,-1 0 1 0 0,0 0-1 0 0,0-1 0 0 0,0 1 1 0 0,7-7-1 0 0,-8 6 4 0 0,-1 1-1 0 0,0-1 0 0 0,1 0 1 0 0,-2-1-1 0 0,1 1 1 0 0,-1-1-1 0 0,1 1 0 0 0,-1-1 1 0 0,0 0-1 0 0,-1 0 0 0 0,1-1 1 0 0,2-9-1 0 0,-4 10-15 0 0,0 0 0 0 0,0-1-1 0 0,-1 1 1 0 0,0 0 0 0 0,0 0-1 0 0,0 0 1 0 0,-1-1 0 0 0,1 1-1 0 0,-1 0 1 0 0,0 0 0 0 0,-4-9-1 0 0,4 12-46 0 0,1 0-1 0 0,-1 0 0 0 0,0 1 1 0 0,0-1-1 0 0,0 1 0 0 0,0-1 1 0 0,0 1-1 0 0,0-1 0 0 0,-1 1 0 0 0,1 0 1 0 0,0-1-1 0 0,-1 1 0 0 0,1 0 1 0 0,-1 0-1 0 0,1 0 0 0 0,-1 0 1 0 0,0 0-1 0 0,1 1 0 0 0,-1-1 1 0 0,0 0-1 0 0,0 1 0 0 0,1-1 1 0 0,-1 1-1 0 0,0 0 0 0 0,0-1 1 0 0,0 1-1 0 0,0 0 0 0 0,0 0 1 0 0,1 0-1 0 0,-1 1 0 0 0,0-1 1 0 0,0 0-1 0 0,0 1 0 0 0,1-1 1 0 0,-1 1-1 0 0,-2 0 0 0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7:41.359"/>
    </inkml:context>
    <inkml:brush xml:id="br0">
      <inkml:brushProperty name="width" value="0.05" units="cm"/>
      <inkml:brushProperty name="height" value="0.05" units="cm"/>
      <inkml:brushProperty name="color" value="#E71224"/>
    </inkml:brush>
  </inkml:definitions>
  <inkml:trace contextRef="#ctx0" brushRef="#br0">37 3 6912 0 0,'0'0'528'0'0,"-11"10"6625"0"0,3 4-3091 0 0,6-10-3673 0 0,-1 0 0 0 0,1 0 0 0 0,0 0 0 0 0,1 1 0 0 0,-3 7 0 0 0,3-5-110 0 0,0 0 1 0 0,0 0 0 0 0,1 0 0 0 0,0 1 0 0 0,0-1-1 0 0,0 0 1 0 0,1 0 0 0 0,0 0 0 0 0,1 0-1 0 0,4 14 1 0 0,-5-18-228 0 0,0 0-1 0 0,0 0 1 0 0,1-1 0 0 0,-1 1-1 0 0,1 0 1 0 0,0-1-1 0 0,0 0 1 0 0,0 1 0 0 0,0-1-1 0 0,0 0 1 0 0,0 0 0 0 0,1 0-1 0 0,-1 0 1 0 0,1 0-1 0 0,-1-1 1 0 0,1 1 0 0 0,0-1-1 0 0,-1 1 1 0 0,1-1 0 0 0,0 0-1 0 0,0 0 1 0 0,0-1-1 0 0,0 1 1 0 0,0 0 0 0 0,0-1-1 0 0,0 0 1 0 0,0 0 0 0 0,5 0-1 0 0,-4 0-26 0 0,0-1 0 0 0,0 1 0 0 0,0-1-1 0 0,0 0 1 0 0,0 0 0 0 0,0-1 0 0 0,0 1-1 0 0,0-1 1 0 0,-1 0 0 0 0,1 0 0 0 0,-1 0 0 0 0,1 0-1 0 0,-1-1 1 0 0,0 1 0 0 0,0-1 0 0 0,4-4 0 0 0,-3 3 80 0 0,0-1 0 0 0,-1 0-1 0 0,0 0 1 0 0,0 0 0 0 0,0 0 0 0 0,-1-1 0 0 0,1 1 0 0 0,-1-1 0 0 0,-1 1 0 0 0,3-12 0 0 0,-3 13 61 0 0,0-1 1 0 0,-1 0-1 0 0,1 0 0 0 0,-1 0 1 0 0,-1 0-1 0 0,1 0 0 0 0,-2-7 0 0 0,2 10-160 0 0,-1 0 0 0 0,1 1-1 0 0,-1-1 1 0 0,0 0 0 0 0,1 1-1 0 0,-1-1 1 0 0,0 1-1 0 0,0 0 1 0 0,0-1 0 0 0,0 1-1 0 0,0 0 1 0 0,-1-1-1 0 0,-1 0 1 0 0,1 1-281 0 0,1 0-1 0 0,-1 0 1 0 0,1 0-1 0 0,-1 0 1 0 0,0 0 0 0 0,0 1-1 0 0,1-1 1 0 0,-1 1-1 0 0,-2-1 1 0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7:41.990"/>
    </inkml:context>
    <inkml:brush xml:id="br0">
      <inkml:brushProperty name="width" value="0.05" units="cm"/>
      <inkml:brushProperty name="height" value="0.05" units="cm"/>
      <inkml:brushProperty name="color" value="#E71224"/>
    </inkml:brush>
  </inkml:definitions>
  <inkml:trace contextRef="#ctx0" brushRef="#br0">0 193 15752 0 0,'0'1'1423'0'0,"2"-23"6486"0"0,3-31-7466 0 0,-4 44-443 0 0,1 1-1 0 0,1-1 1 0 0,-1 0-1 0 0,8-14 1 0 0,-8 18 3 0 0,1 0 0 0 0,0 0-1 0 0,-1 1 1 0 0,2-1 0 0 0,-1 1 0 0 0,0 0-1 0 0,1 0 1 0 0,0 0 0 0 0,5-5 0 0 0,-7 8 15 0 0,-1 0 1 0 0,1 0 0 0 0,0 0 0 0 0,-1 0 0 0 0,1 1 0 0 0,0-1 0 0 0,0 0 0 0 0,0 1 0 0 0,-1-1 0 0 0,1 1 0 0 0,0-1-1 0 0,0 1 1 0 0,0 0 0 0 0,0 0 0 0 0,0 0 0 0 0,0 0 0 0 0,0 0 0 0 0,0 0 0 0 0,-1 1 0 0 0,4 0 0 0 0,-2 0-25 0 0,0 1 1 0 0,-1-1 0 0 0,1 1-1 0 0,0-1 1 0 0,-1 1 0 0 0,1 0-1 0 0,-1 0 1 0 0,0 0 0 0 0,0 1 0 0 0,0-1-1 0 0,3 4 1 0 0,2 5 128 0 0,-1 1 0 0 0,0-1 0 0 0,0 1 0 0 0,7 23 0 0 0,7 38 511 0 0,-20-73-836 0 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7:42.369"/>
    </inkml:context>
    <inkml:brush xml:id="br0">
      <inkml:brushProperty name="width" value="0.05" units="cm"/>
      <inkml:brushProperty name="height" value="0.05" units="cm"/>
      <inkml:brushProperty name="color" value="#E71224"/>
    </inkml:brush>
  </inkml:definitions>
  <inkml:trace contextRef="#ctx0" brushRef="#br0">1 0 6448 0 0,'6'17'1242'0'0,"-2"15"5839"0"0,-2-17-3813 0 0,10 97 2202 0 0,-9 57-1636 0 0,-3-169-3832 0 0,0 5-113 0 0,-1 1-1 0 0,2 0 1 0 0,-1 0 0 0 0,2 7 0 0 0,-4-12-136 0 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7:42.717"/>
    </inkml:context>
    <inkml:brush xml:id="br0">
      <inkml:brushProperty name="width" value="0.05" units="cm"/>
      <inkml:brushProperty name="height" value="0.05" units="cm"/>
      <inkml:brushProperty name="color" value="#E71224"/>
    </inkml:brush>
  </inkml:definitions>
  <inkml:trace contextRef="#ctx0" brushRef="#br0">1 56 5984 0 0,'10'-1'640'0'0,"31"-4"2425"0"0,21-11 7397 0 0,1 0-3760 0 0,23 3-9364 0 0,-67 11 1638 0 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7:43.065"/>
    </inkml:context>
    <inkml:brush xml:id="br0">
      <inkml:brushProperty name="width" value="0.05" units="cm"/>
      <inkml:brushProperty name="height" value="0.05" units="cm"/>
      <inkml:brushProperty name="color" value="#E71224"/>
    </inkml:brush>
  </inkml:definitions>
  <inkml:trace contextRef="#ctx0" brushRef="#br0">42 77 16783 0 0,'22'15'2283'0'0,"-20"-13"-1912"0"0,0-1 0 0 0,0 1 0 0 0,0 0 0 0 0,1-1 0 0 0,-1 1 1 0 0,1-1-1 0 0,-1 1 0 0 0,1-1 0 0 0,-1 0 0 0 0,1 0 0 0 0,-1 0 0 0 0,1-1 0 0 0,0 1 0 0 0,-1-1 1 0 0,1 1-1 0 0,0-1 0 0 0,4 0 0 0 0,-2-1-249 0 0,-1 0 1 0 0,0 0-1 0 0,1 0 0 0 0,-1 0 1 0 0,0-1-1 0 0,0 0 1 0 0,0 1-1 0 0,0-2 0 0 0,0 1 1 0 0,-1 0-1 0 0,1-1 0 0 0,-1 0 1 0 0,1 0-1 0 0,-1 0 1 0 0,0 0-1 0 0,0 0 0 0 0,0-1 1 0 0,3-5-1 0 0,-5 8-151 0 0,0 0-1 0 0,0-1 1 0 0,0 1-1 0 0,-1-1 1 0 0,1 1-1 0 0,0 0 1 0 0,-1-1 0 0 0,1 1-1 0 0,-1-1 1 0 0,0 0-1 0 0,1 1 1 0 0,-1-1-1 0 0,0 1 1 0 0,0-1-1 0 0,0 1 1 0 0,0-1-1 0 0,0 0 1 0 0,-1 1 0 0 0,1-1-1 0 0,0 1 1 0 0,-1-1-1 0 0,1 1 1 0 0,-1-1-1 0 0,1 1 1 0 0,-1 0-1 0 0,0-1 1 0 0,0 1-1 0 0,1-1 1 0 0,-1 1 0 0 0,0 0-1 0 0,0 0 1 0 0,0 0-1 0 0,0-1 1 0 0,-1 1-1 0 0,1 0 1 0 0,0 0-1 0 0,0 1 1 0 0,-1-1 0 0 0,1 0-1 0 0,-1 0 1 0 0,1 1-1 0 0,0-1 1 0 0,-1 0-1 0 0,1 1 1 0 0,-1 0-1 0 0,0-1 1 0 0,1 1-1 0 0,-1 0 1 0 0,1 0 0 0 0,-1 0-1 0 0,1 0 1 0 0,-1 0-1 0 0,1 0 1 0 0,-1 0-1 0 0,-1 1 1 0 0,-5 1-103 0 0,1 1 1 0 0,0 0 0 0 0,-1 1-1 0 0,2 0 1 0 0,-1 0 0 0 0,0 0-1 0 0,1 1 1 0 0,0 0 0 0 0,0 0-1 0 0,-10 11 1 0 0,5-3 376 0 0,0 2 1 0 0,1-1 0 0 0,-15 29-1 0 0,23-41-157 0 0,1 0-1 0 0,0 0 1 0 0,0 0 0 0 0,1 0-1 0 0,-1 0 1 0 0,0 1 0 0 0,1-1-1 0 0,-1 0 1 0 0,1 1 0 0 0,0-1-1 0 0,0 0 1 0 0,-1 1 0 0 0,2-1-1 0 0,-1 0 1 0 0,0 1-1 0 0,0-1 1 0 0,1 0 0 0 0,-1 0-1 0 0,1 1 1 0 0,0-1 0 0 0,0 0-1 0 0,0 0 1 0 0,0 0 0 0 0,0 0-1 0 0,0 0 1 0 0,3 4-1 0 0,-1-4 28 0 0,-1 1-1 0 0,1-1 0 0 0,0 0 1 0 0,-1 0-1 0 0,1 0 0 0 0,0 0 1 0 0,0 0-1 0 0,1-1 0 0 0,-1 0 1 0 0,0 1-1 0 0,0-1 0 0 0,1 0 1 0 0,-1 0-1 0 0,1-1 0 0 0,-1 1 0 0 0,1-1 1 0 0,4 0-1 0 0,7 0-396 0 0,0-1 0 0 0,0-1-1 0 0,-1-1 1 0 0,16-4 0 0 0,7-4-8961 0 0,-26 8 746 0 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7:43.828"/>
    </inkml:context>
    <inkml:brush xml:id="br0">
      <inkml:brushProperty name="width" value="0.05" units="cm"/>
      <inkml:brushProperty name="height" value="0.05" units="cm"/>
      <inkml:brushProperty name="color" value="#E71224"/>
    </inkml:brush>
  </inkml:definitions>
  <inkml:trace contextRef="#ctx0" brushRef="#br0">187 0 6448 0 0,'-5'0'1924'0'0,"-8"0"6117"0"0,7 1-6832 0 0,0-1-1 0 0,0 1 1 0 0,0 0 0 0 0,0 0-1 0 0,-8 3 1 0 0,5-1-720 0 0,1 1 0 0 0,0 0 0 0 0,-11 6 0 0 0,11-5-501 0 0,0 1 0 0 0,0 0 0 0 0,1 0 0 0 0,0 1 0 0 0,0 0 0 0 0,0 0 0 0 0,-8 13 0 0 0,14-19 2 0 0,1-1 1 0 0,-1 1 0 0 0,1 0 0 0 0,-1 0 0 0 0,1 0 0 0 0,0-1 0 0 0,-1 1 0 0 0,1 0 0 0 0,0 0 0 0 0,-1 0 0 0 0,1 0 0 0 0,0-1 0 0 0,0 1 0 0 0,0 0-1 0 0,0 0 1 0 0,0 0 0 0 0,0 0 0 0 0,0 0 0 0 0,0 0 0 0 0,0 0 0 0 0,0 0 0 0 0,1-1 0 0 0,-1 1 0 0 0,0 0 0 0 0,0 0 0 0 0,1 0 0 0 0,-1 0-1 0 0,1-1 1 0 0,-1 1 0 0 0,1 0 0 0 0,-1 0 0 0 0,1-1 0 0 0,-1 1 0 0 0,1 0 0 0 0,0-1 0 0 0,-1 1 0 0 0,1-1 0 0 0,0 1 0 0 0,0-1 0 0 0,-1 1 0 0 0,1-1-1 0 0,1 1 1 0 0,4 2-153 0 0,1 0 0 0 0,-1-1 0 0 0,1 0 0 0 0,11 3-1 0 0,-6-3-58 0 0,14 5-98 0 0,-7-2 404 0 0,0 0 0 0 0,1 1 0 0 0,-2 1-1 0 0,31 16 1 0 0,-49-23-76 0 0,1 0 0 0 0,0 1 0 0 0,-1-1 0 0 0,1 0-1 0 0,0 1 1 0 0,-1-1 0 0 0,1 1 0 0 0,-1-1 0 0 0,1 1 0 0 0,-1-1-1 0 0,1 1 1 0 0,-1 0 0 0 0,1-1 0 0 0,-1 1 0 0 0,1 0 0 0 0,-1-1-1 0 0,0 1 1 0 0,1 0 0 0 0,-1-1 0 0 0,0 1 0 0 0,0 0 0 0 0,1 0-1 0 0,-1-1 1 0 0,0 2 0 0 0,0-1 30 0 0,-1 0 0 0 0,1 0 0 0 0,0-1 0 0 0,-1 1 0 0 0,1 0 0 0 0,-1 0 0 0 0,1-1 0 0 0,-1 1 1 0 0,1 0-1 0 0,-1-1 0 0 0,0 1 0 0 0,1 0 0 0 0,-1-1 0 0 0,0 1 0 0 0,1-1 0 0 0,-1 1 0 0 0,-1 0 0 0 0,-4 2 173 0 0,0 0 0 0 0,0-1 0 0 0,-1 0 0 0 0,-7 2 0 0 0,8-2-83 0 0,-74 14 838 0 0,70-14-956 0 0,1-1 0 0 0,-1-1 0 0 0,1 1 0 0 0,-1-2 0 0 0,1 1 0 0 0,-15-4 1 0 0,23 4-88 0 0,-1-1 1 0 0,1 1-1 0 0,-1-1 1 0 0,1 0-1 0 0,-1 1 1 0 0,1-1 0 0 0,0 0-1 0 0,-1 0 1 0 0,1 0-1 0 0,0 0 1 0 0,-2-2 0 0 0,-1-3-2505 0 0,4-1-3338 0 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7:44.160"/>
    </inkml:context>
    <inkml:brush xml:id="br0">
      <inkml:brushProperty name="width" value="0.05" units="cm"/>
      <inkml:brushProperty name="height" value="0.05" units="cm"/>
      <inkml:brushProperty name="color" value="#E71224"/>
    </inkml:brush>
  </inkml:definitions>
  <inkml:trace contextRef="#ctx0" brushRef="#br0">1 3 11632 0 0,'7'16'1735'0'0,"-1"0"0"0"0,0 1 0 0 0,-1 0 0 0 0,-1 0 0 0 0,-1 0 0 0 0,2 22 0 0 0,-3-31-775 0 0,-2-8-1158 0 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7:44.539"/>
    </inkml:context>
    <inkml:brush xml:id="br0">
      <inkml:brushProperty name="width" value="0.05" units="cm"/>
      <inkml:brushProperty name="height" value="0.05" units="cm"/>
      <inkml:brushProperty name="color" value="#E71224"/>
    </inkml:brush>
  </inkml:definitions>
  <inkml:trace contextRef="#ctx0" brushRef="#br0">3 0 8288 0 0,'0'0'816'0'0,"-3"2"-728"0"0,3 0-88 0 0,0 1 1920 0 0,1 2 376 0 0,1-2 72 0 0,-1-1 7 0 0,1 3-1951 0 0,-1-2-424 0 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7:44.901"/>
    </inkml:context>
    <inkml:brush xml:id="br0">
      <inkml:brushProperty name="width" value="0.05" units="cm"/>
      <inkml:brushProperty name="height" value="0.05" units="cm"/>
      <inkml:brushProperty name="color" value="#E71224"/>
    </inkml:brush>
  </inkml:definitions>
  <inkml:trace contextRef="#ctx0" brushRef="#br0">8 317 10136 0 0,'-6'2'18729'0'0,"5"-5"-21143"0"0,0-5 2457 0 0,1 0-1 0 0,1 0 0 0 0,0 0 1 0 0,0 0-1 0 0,0 1 1 0 0,1-1-1 0 0,0 0 0 0 0,1 1 1 0 0,4-10-1 0 0,-1-1-166 0 0,-3 10 89 0 0,-2 2-66 0 0,1 0 0 0 0,1 0 1 0 0,-1 1-1 0 0,1-1 1 0 0,6-9-1 0 0,-9 14 86 0 0,1 0 1 0 0,0 0-1 0 0,0 0 0 0 0,0 0 0 0 0,0 0 1 0 0,1 0-1 0 0,-1 0 0 0 0,0 1 0 0 0,0-1 1 0 0,0 0-1 0 0,1 1 0 0 0,-1-1 0 0 0,0 1 1 0 0,1-1-1 0 0,-1 1 0 0 0,0-1 1 0 0,1 1-1 0 0,-1 0 0 0 0,1 0 0 0 0,-1 0 1 0 0,1 0-1 0 0,-1 0 0 0 0,0 0 0 0 0,1 0 1 0 0,-1 0-1 0 0,1 1 0 0 0,-1-1 0 0 0,0 0 1 0 0,1 1-1 0 0,1 1 0 0 0,2-1 47 0 0,-1 1 0 0 0,0 1 0 0 0,0-1 0 0 0,0 0 0 0 0,-1 1 0 0 0,1 0 0 0 0,-1 0 0 0 0,1 0 0 0 0,-1 0 0 0 0,0 1 0 0 0,0-1 0 0 0,0 1 0 0 0,2 5 0 0 0,2 4 252 0 0,-1 0 0 0 0,9 26-1 0 0,-11-27-178 0 0,0 0 0 0 0,1 0 0 0 0,0-1 0 0 0,8 12 0 0 0,-12-21-840 0 0,4 5 1821 0 0</inkml:trace>
  <inkml:trace contextRef="#ctx0" brushRef="#br0" timeOffset="1">348 3 13792 0 0,'9'79'2653'0'0,"-4"-22"3431"0"0,-4 71 1 0 0,1-88-4883 0 0,-1-9-5228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2:54:52.497"/>
    </inkml:context>
    <inkml:brush xml:id="br0">
      <inkml:brushProperty name="width" value="0.05" units="cm"/>
      <inkml:brushProperty name="height" value="0.05" units="cm"/>
      <inkml:brushProperty name="color" value="#FFFFFF"/>
    </inkml:brush>
  </inkml:definitions>
  <inkml:trace contextRef="#ctx0" brushRef="#br0">78 55 11000 0 0,'0'0'498'0'0,"4"-16"1534"0"0,-2 14-1728 0 0,0-1 0 0 0,-1 1 0 0 0,1-1 0 0 0,0 1 0 0 0,1 0 0 0 0,-1 0 0 0 0,0 0 0 0 0,1 1 1 0 0,0-1-1 0 0,-1 0 0 0 0,1 0 0 0 0,0 1 0 0 0,-1 0 0 0 0,1 0 0 0 0,0 0 0 0 0,3-1 0 0 0,3 0 657 0 0,-1 0 0 0 0,1 1-1 0 0,0 0 1 0 0,12-1 0 0 0,-18 2-949 0 0,-2 0 0 0 0,2 1 0 0 0,0-1 0 0 0,-1 0-1 0 0,0 1 1 0 0,1 0 0 0 0,-1-1 0 0 0,0 1 0 0 0,1-1-1 0 0,-1 2 1 0 0,0-1 0 0 0,0 0 0 0 0,0 1 0 0 0,0-1-1 0 0,1 1 1 0 0,-2-1 0 0 0,1 0 0 0 0,2 4 0 0 0,-3-4-8 0 0,-1 0 0 0 0,2 1 1 0 0,-1 0-1 0 0,-1 0 1 0 0,1-1-1 0 0,0 0 1 0 0,0 1-1 0 0,-1 0 0 0 0,1 0 1 0 0,-1 0-1 0 0,1-1 1 0 0,-1 2-1 0 0,0-1 0 0 0,0 0 1 0 0,0-1-1 0 0,0 1 1 0 0,0 0-1 0 0,-1 0 0 0 0,1 0 1 0 0,0-1-1 0 0,-1 1 1 0 0,0 0-1 0 0,1 0 1 0 0,-3 2-1 0 0,2-1 61 0 0,0 0-1 0 0,-1-1 1 0 0,0 0-1 0 0,0 1 1 0 0,0-2 0 0 0,1 2-1 0 0,-1-1 1 0 0,0 0 0 0 0,-1-1-1 0 0,2 1 1 0 0,-2 0 0 0 0,0 0-1 0 0,1-1 1 0 0,-4 1-1 0 0,-3 2-412 0 0,1 0-1 0 0,-1-2 1 0 0,-9 2-1 0 0,2-1-986 0 0,15-3 1000 0 0,3 1-772 0 0,-2-1 974 0 0,2 1 1 0 0,0-1-1 0 0,-1 0 0 0 0,1 0 0 0 0,-1 0 1 0 0,0 0-1 0 0,0 0 0 0 0,1 0 0 0 0,0 0 1 0 0,0-1-1 0 0,1 0-16 0 0,6 1 151 0 0,0 1 0 0 0,-1-1-1 0 0,1 1 1 0 0,15 5 0 0 0,-20-6 142 0 0,1 2 1 0 0,-2 0-1 0 0,1 0 0 0 0,0 1 1 0 0,0-2-1 0 0,0 2 1 0 0,-1 0-1 0 0,0-1 0 0 0,0 1 1 0 0,1 0-1 0 0,4 7 1 0 0,-7-10-59 0 0,0 2 1 0 0,0 0-1 0 0,0 0 0 0 0,-1 0 1 0 0,1-1-1 0 0,0 1 1 0 0,0 1-1 0 0,-1-1 0 0 0,1-1 1 0 0,-1 1-1 0 0,0 0 1 0 0,1 1-1 0 0,-1-2 0 0 0,0 1 1 0 0,0 0-1 0 0,-1 1 1 0 0,1-2-1 0 0,0 1 1 0 0,-1 0-1 0 0,1 1 0 0 0,-1-1 1 0 0,0-1-1 0 0,0 1 1 0 0,1 0-1 0 0,-1 0 0 0 0,0-1 1 0 0,0 1-1 0 0,0 0 1 0 0,-1 0-1 0 0,1-1 1 0 0,-1 2-1 0 0,-5 1 268 0 0,0 0 1 0 0,0 0-1 0 0,1-1 1 0 0,-1 0-1 0 0,0 0 1 0 0,-1-1-1 0 0,0 0 0 0 0,1-1 1 0 0,-1 1-1 0 0,-9 0 1 0 0,-2-1-37 0 0,-2 0 1 0 0,-32-5-1 0 0,47 3-294 0 0,-1 0-1 0 0,2 0 1 0 0,-1 0-1 0 0,-11-6 0 0 0,14 6-129 0 0,0 1 0 0 0,2-2-1 0 0,-2 1 1 0 0,0-1 0 0 0,2 0-1 0 0,-2 0 1 0 0,1 1 0 0 0,-1-1-1 0 0,2 0 1 0 0,-1-1 0 0 0,0 2 0 0 0,-2-7-1 0 0,0 1-609 0 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27:45.251"/>
    </inkml:context>
    <inkml:brush xml:id="br0">
      <inkml:brushProperty name="width" value="0.05" units="cm"/>
      <inkml:brushProperty name="height" value="0.05" units="cm"/>
      <inkml:brushProperty name="color" value="#E71224"/>
    </inkml:brush>
  </inkml:definitions>
  <inkml:trace contextRef="#ctx0" brushRef="#br0">221 3 19151 0 0,'-9'0'443'0'0,"-1"1"0"0"0,1 0 0 0 0,0 1-1 0 0,-1 0 1 0 0,1 1 0 0 0,0 0 0 0 0,0 0-1 0 0,-11 7 1 0 0,-32 20 572 0 0,21-8-680 0 0,4 0 85 0 0,26-20-391 0 0,-1 0 1 0 0,0 0 0 0 0,1 0 0 0 0,-1 0 0 0 0,1 0-1 0 0,-1 0 1 0 0,1 1 0 0 0,0-1 0 0 0,0 0 0 0 0,0 0-1 0 0,0 4 1 0 0,1-5-37 0 0,0-1 0 0 0,0 1 0 0 0,0-1-1 0 0,0 1 1 0 0,0-1 0 0 0,0 1 0 0 0,0-1-1 0 0,1 1 1 0 0,-1-1 0 0 0,0 1 0 0 0,0-1-1 0 0,1 0 1 0 0,-1 1 0 0 0,0-1 0 0 0,1 1-1 0 0,-1-1 1 0 0,0 0 0 0 0,1 1 0 0 0,-1-1-1 0 0,0 0 1 0 0,1 1 0 0 0,-1-1 0 0 0,1 0-1 0 0,-1 0 1 0 0,1 1 0 0 0,-1-1 0 0 0,1 0-1 0 0,-1 0 1 0 0,1 0 0 0 0,-1 0 0 0 0,1 0-1 0 0,-1 1 1 0 0,1-1 0 0 0,0 0 0 0 0,22 1-378 0 0,-20-1 334 0 0,24 1-162 0 0,-11-1 251 0 0,1 0 0 0 0,-1 1 0 0 0,0 1 0 0 0,24 6 0 0 0,-23-1 812 0 0,5 9 342 0 0,-20-12-2873 0 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31:15.594"/>
    </inkml:context>
    <inkml:brush xml:id="br0">
      <inkml:brushProperty name="width" value="0.05" units="cm"/>
      <inkml:brushProperty name="height" value="0.05" units="cm"/>
      <inkml:brushProperty name="color" value="#E71224"/>
    </inkml:brush>
  </inkml:definitions>
  <inkml:trace contextRef="#ctx0" brushRef="#br0">0 230 5528 0 0,'0'0'422'0'0,"4"15"936"0"0,1 6 11036 0 0,-7-33-10841 0 0,0-26-1224 0 0,2 0 0 0 0,1-1 0 0 0,8-50 0 0 0,-9 89-308 0 0,0-1-1 0 0,0 1 0 0 0,0 0 0 0 0,0 0 1 0 0,0-1-1 0 0,0 1 0 0 0,0 0 0 0 0,0 0 1 0 0,0-1-1 0 0,0 1 0 0 0,0 0 0 0 0,0 0 1 0 0,0-1-1 0 0,1 1 0 0 0,-1 0 1 0 0,0 0-1 0 0,0-1 0 0 0,0 1 0 0 0,0 0 1 0 0,0 0-1 0 0,1 0 0 0 0,-1-1 0 0 0,0 1 1 0 0,0 0-1 0 0,1 0 0 0 0,-1 0 0 0 0,0 0 1 0 0,0-1-1 0 0,1 1 0 0 0,-1 0 1 0 0,0 0-1 0 0,0 0 0 0 0,1 0 0 0 0,9 3-7 0 0,3 1-464 0 0,-2-5 607 0 0,0-1 0 0 0,0 0 0 0 0,0 0 0 0 0,0-1 0 0 0,-1 0 0 0 0,15-7 0 0 0,28-8-1491 0 0,-46 17-40 0 0,-1 0 0 0 0,1 0 0 0 0,9 0 0 0 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31:40.212"/>
    </inkml:context>
    <inkml:brush xml:id="br0">
      <inkml:brushProperty name="width" value="0.05" units="cm"/>
      <inkml:brushProperty name="height" value="0.05" units="cm"/>
    </inkml:brush>
  </inkml:definitions>
  <inkml:trace contextRef="#ctx0" brushRef="#br0">42 15 8288 0 0,'0'0'756'0'0,"-2"17"3641"0"0,0 21 940 0 0,1-3-4716 0 0,-25 152 2769 0 0,22-174-3302 0 0,3-11-70 0 0,0 0 0 0 0,0 0 0 0 0,0 0 0 0 0,0 0 0 0 0,1 1 0 0 0,0-1 0 0 0,-1 0 0 0 0,1 0 0 0 0,0 1 0 0 0,0-1 0 0 0,0 0 0 0 0,0 4 0 0 0,1-5-54 0 0,1-1-185 0 0,-1-1-1 0 0,1 1 1 0 0,0-1-1 0 0,-1 0 0 0 0,1 1 1 0 0,0-1-1 0 0,-1 0 1 0 0,1 0-1 0 0,-1 0 1 0 0,2-2-1 0 0,4-1 66 0 0,0 1-1 0 0,1-1 0 0 0,-1 1 1 0 0,1 1-1 0 0,-1-1 1 0 0,1 1-1 0 0,0 1 1 0 0,10-2-1 0 0,-18 3 165 0 0,28-5 1260 0 0,-1 2 0 0 0,1 1 1 0 0,34 1-1 0 0,-39 0-317 0 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31:40.213"/>
    </inkml:context>
    <inkml:brush xml:id="br0">
      <inkml:brushProperty name="width" value="0.05" units="cm"/>
      <inkml:brushProperty name="height" value="0.05" units="cm"/>
    </inkml:brush>
  </inkml:definitions>
  <inkml:trace contextRef="#ctx0" brushRef="#br0">7 70 7544 0 0,'0'0'681'0'0,"4"3"-340"0"0,25 6 7358 0 0,-16-6-5891 0 0,24 2-1 0 0,-31-4-1602 0 0,0-1 0 0 0,0 0-1 0 0,0 0 1 0 0,1-1-1 0 0,-1 1 1 0 0,0-1-1 0 0,0-1 1 0 0,0 1 0 0 0,0-1-1 0 0,0 0 1 0 0,5-3-1 0 0,-5 2-51 0 0,-1-1-1 0 0,0 0 1 0 0,9-8-1 0 0,-4 3 54 0 0,-9 8-179 0 0,0 0 0 0 0,0 0 0 0 0,0 0 0 0 0,0-1 0 0 0,-1 1-1 0 0,1 0 1 0 0,0-1 0 0 0,-1 1 0 0 0,1 0 0 0 0,0-3 0 0 0,-1 4-31 0 0,0-1 0 0 0,1 1 1 0 0,-1-1-1 0 0,0 0 1 0 0,0 1-1 0 0,0-1 0 0 0,0 1 1 0 0,0-1-1 0 0,0 0 0 0 0,0 1 1 0 0,0-1-1 0 0,0 1 1 0 0,0-1-1 0 0,0 0 0 0 0,0 1 1 0 0,-1-1-1 0 0,1 1 1 0 0,0-1-1 0 0,0 1 0 0 0,-1-1 1 0 0,1 1-1 0 0,0-1 0 0 0,-1 1 1 0 0,1-1-1 0 0,-1 0 1 0 0,-2-1 19 0 0,1 1 1 0 0,-1 0 0 0 0,1 0 0 0 0,-1 0-1 0 0,0 1 1 0 0,1-1 0 0 0,-1 0 0 0 0,0 1-1 0 0,0 0 1 0 0,1 0 0 0 0,-1 0 0 0 0,0 0-1 0 0,-4 0 1 0 0,-39 9 255 0 0,40-8-333 0 0,-1 1 73 0 0,0 0-1 0 0,1 1 1 0 0,-1-1-1 0 0,1 1 1 0 0,-10 7 0 0 0,1-2 67 0 0,12-6-52 0 0,1 0 1 0 0,-1 0-1 0 0,0 1 0 0 0,1-1 0 0 0,0 1 1 0 0,-1-1-1 0 0,1 1 0 0 0,0 0 0 0 0,1-1 1 0 0,-3 5-1 0 0,-14 31 337 0 0,18-37-362 0 0,-2 4 132 0 0,0-1-1 0 0,1 0 1 0 0,-1 1 0 0 0,1-1 0 0 0,0 1 0 0 0,0-1 0 0 0,0 10 0 0 0,1-13-72 0 0,1 0-1 0 0,-1 1 0 0 0,0-1 1 0 0,0 1-1 0 0,1-1 1 0 0,-1 0-1 0 0,1 0 1 0 0,-1 1-1 0 0,1-1 0 0 0,-1 0 1 0 0,1 0-1 0 0,0 1 1 0 0,0-1-1 0 0,-1 0 1 0 0,1 0-1 0 0,0 0 0 0 0,0 0 1 0 0,0 0-1 0 0,0 0 1 0 0,0 0-1 0 0,1-1 1 0 0,-1 1-1 0 0,0 0 1 0 0,0-1-1 0 0,0 1 0 0 0,1 0 1 0 0,-1-1-1 0 0,0 0 1 0 0,2 1-1 0 0,4 1 145 0 0,1-1 1 0 0,-1 1-1 0 0,0-2 0 0 0,1 1 1 0 0,-1-1-1 0 0,1 0 0 0 0,-1-1 1 0 0,1 1-1 0 0,7-3 0 0 0,7-3 238 0 0,34-12 1 0 0,-51 16-469 0 0,-3 1-41 0 0,0 0 1 0 0,0 0-1 0 0,1 1 0 0 0,-1-1 0 0 0,1 1 1 0 0,-1 0-1 0 0,0-1 0 0 0,1 1 1 0 0,-1 0-1 0 0,3 1 0 0 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31:40.214"/>
    </inkml:context>
    <inkml:brush xml:id="br0">
      <inkml:brushProperty name="width" value="0.05" units="cm"/>
      <inkml:brushProperty name="height" value="0.05" units="cm"/>
    </inkml:brush>
  </inkml:definitions>
  <inkml:trace contextRef="#ctx0" brushRef="#br0">246 57 14136 0 0,'1'-1'101'0'0,"0"0"0"0"0,0 0 0 0 0,0 0 0 0 0,0 0 0 0 0,-1 0 0 0 0,1 0 0 0 0,0 0 1 0 0,-1 0-1 0 0,1 0 0 0 0,-1 0 0 0 0,1 0 0 0 0,-1-1 0 0 0,0 1 0 0 0,1 0 1 0 0,-1 0-1 0 0,0-1 0 0 0,0 1 0 0 0,0 0 0 0 0,0 0 0 0 0,0-3 0 0 0,-1 3 191 0 0,1 0 0 0 0,-1-1 0 0 0,1 1-1 0 0,-1 0 1 0 0,0 0 0 0 0,0 0 0 0 0,1 0-1 0 0,-1 0 1 0 0,0 0 0 0 0,0 1 0 0 0,0-1 0 0 0,0 0-1 0 0,0 0 1 0 0,0 0 0 0 0,0 1 0 0 0,0-1-1 0 0,-2 0 1 0 0,-1-1 517 0 0,-1 1-1 0 0,0-1 0 0 0,1 1 1 0 0,-1 0-1 0 0,-6-1 0 0 0,-10 1-1626 0 0,10 1 1094 0 0,-1 2-1 0 0,0-1 1 0 0,1 2-1 0 0,-1-1 0 0 0,1 2 1 0 0,-16 5-1 0 0,20-6-251 0 0,0 1 1 0 0,1-1-1 0 0,-1 1 0 0 0,1 0 0 0 0,0 1 1 0 0,0-1-1 0 0,0 1 0 0 0,0 0 0 0 0,1 1 0 0 0,0-1 1 0 0,-5 8-1 0 0,9-11 21 0 0,0-1 1 0 0,-1 1-1 0 0,1 0 1 0 0,0 0-1 0 0,0 1 1 0 0,1-1-1 0 0,-1 0 1 0 0,0 0-1 0 0,1 0 1 0 0,-1 0 0 0 0,1 1-1 0 0,0-1 1 0 0,0 0-1 0 0,0 0 1 0 0,0 1-1 0 0,0-1 1 0 0,0 0-1 0 0,0 1 1 0 0,1-1-1 0 0,-1 0 1 0 0,1 0-1 0 0,0 0 1 0 0,0 0-1 0 0,-1 1 1 0 0,1-1-1 0 0,1 0 1 0 0,-1-1-1 0 0,0 1 1 0 0,0 0-1 0 0,1 0 1 0 0,-1 0-1 0 0,1-1 1 0 0,-1 1-1 0 0,1-1 1 0 0,0 1-1 0 0,0-1 1 0 0,0 0-1 0 0,0 1 1 0 0,0-1 0 0 0,0 0-1 0 0,0 0 1 0 0,4 1-1 0 0,5 1-280 0 0,1 0 0 0 0,0 0 0 0 0,0-1 0 0 0,0-1 0 0 0,0 0 0 0 0,20-1 0 0 0,-24-1 69 0 0,-1 0 0 0 0,1 0 0 0 0,0-1 1 0 0,0 0-1 0 0,-1-1 0 0 0,1 1 0 0 0,-1-2 1 0 0,0 1-1 0 0,0-1 0 0 0,0 0 0 0 0,7-5 1 0 0,-10 6-320 0 0,0 0 1 0 0,-1 0 0 0 0,0 0 0 0 0,1 0 0 0 0,-1 0 0 0 0,0-1-1 0 0,3-5 1 0 0,-1 0-1320 0 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31:40.215"/>
    </inkml:context>
    <inkml:brush xml:id="br0">
      <inkml:brushProperty name="width" value="0.05" units="cm"/>
      <inkml:brushProperty name="height" value="0.05" units="cm"/>
    </inkml:brush>
  </inkml:definitions>
  <inkml:trace contextRef="#ctx0" brushRef="#br0">0 9 7832 0 0,'13'119'14799'0'0,"-10"1"-9915"0"0,-10-34-3792 0 0,2-76-2199 0 0,4-7 502 0 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31:40.216"/>
    </inkml:context>
    <inkml:brush xml:id="br0">
      <inkml:brushProperty name="width" value="0.05" units="cm"/>
      <inkml:brushProperty name="height" value="0.05" units="cm"/>
    </inkml:brush>
  </inkml:definitions>
  <inkml:trace contextRef="#ctx0" brushRef="#br0">0 454 6448 0 0,'3'-2'13843'0'0,"10"-9"-11489"0"0,-10 6-2130 0 0,-1-1 1 0 0,1 1-1 0 0,-1-1 1 0 0,0 0 0 0 0,0 1-1 0 0,-1-1 1 0 0,0 0-1 0 0,0 0 1 0 0,0 0-1 0 0,-1-8 1 0 0,4-17 227 0 0,5-22-505 0 0,3-16-134 0 0,-2 0 0 0 0,0-71 1 0 0,-10 132 66 0 0,1 10-137 0 0,1 20-379 0 0,0-2 318 0 0,2 0 512 0 0,0 0-1 0 0,1 0 1 0 0,0 0 0 0 0,18 38-1 0 0,-20-53-126 0 0,0 1-1 0 0,0-1 1 0 0,1 1-1 0 0,0-1 1 0 0,0 0 0 0 0,0-1-1 0 0,1 1 1 0 0,-1-1-1 0 0,6 4 1 0 0,-6-5-48 0 0,-1-1 0 0 0,1 0-1 0 0,0-1 1 0 0,-1 1 0 0 0,1 0 0 0 0,0-1 0 0 0,0 0 0 0 0,0 0 0 0 0,0 0 0 0 0,1-1 0 0 0,-1 1 0 0 0,0-1 0 0 0,0 0-1 0 0,0 0 1 0 0,5-1 0 0 0,-6 0-17 0 0,0 0-1 0 0,0 0 0 0 0,0 0 1 0 0,0 0-1 0 0,-1 0 0 0 0,1-1 1 0 0,0 1-1 0 0,-1-1 1 0 0,1 0-1 0 0,-1 0 0 0 0,0 0 1 0 0,0 0-1 0 0,0 0 0 0 0,0 0 1 0 0,0-1-1 0 0,0 1 0 0 0,0-1 1 0 0,-1 1-1 0 0,1-1 1 0 0,-1 0-1 0 0,2-5 0 0 0,3-6 10 0 0,-1-1 1 0 0,6-28-1 0 0,-10 38-11 0 0,4-21-461 0 0,-1 0 0 0 0,0-49-1 0 0,-1 350 2092 0 0,-3-250-1054 0 0,2 0 1 0 0,7 40 0 0 0,-4-54-2585 0 0,-3-9 864 0 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31:40.217"/>
    </inkml:context>
    <inkml:brush xml:id="br0">
      <inkml:brushProperty name="width" value="0.05" units="cm"/>
      <inkml:brushProperty name="height" value="0.05" units="cm"/>
    </inkml:brush>
  </inkml:definitions>
  <inkml:trace contextRef="#ctx0" brushRef="#br0">147 52 9704 0 0,'8'-6'1048'0'0,"-7"0"612"0"0,-1 6-1548 0 0,1 0-1 0 0,-1 0 0 0 0,0-1 0 0 0,0 1 1 0 0,0 0-1 0 0,0 0 0 0 0,0 0 0 0 0,0-1 0 0 0,0 1 1 0 0,0 0-1 0 0,0 0 0 0 0,0-1 0 0 0,0 1 1 0 0,0 0-1 0 0,0 0 0 0 0,0 0 0 0 0,0-1 1 0 0,0 1-1 0 0,0 0 0 0 0,0 0 0 0 0,0-1 0 0 0,0 1 1 0 0,0 0-1 0 0,0 0 0 0 0,-1 0 0 0 0,1-1 1 0 0,0 1-1 0 0,0 0 0 0 0,0 0 0 0 0,0 0 0 0 0,0 0 1 0 0,-1-1-1 0 0,1 1 0 0 0,-1-2 479 0 0,-1 0 0 0 0,1 0 0 0 0,-1 0 0 0 0,0 1-1 0 0,1-1 1 0 0,-1 0 0 0 0,0 1 0 0 0,0-1 0 0 0,0 1 0 0 0,0 0-1 0 0,-3-2 1 0 0,3 3-460 0 0,0-1-1 0 0,1 1 0 0 0,-1 0 0 0 0,0 0 1 0 0,0 0-1 0 0,1 0 0 0 0,-1 0 0 0 0,0 0 1 0 0,1 0-1 0 0,-1 1 0 0 0,0-1 1 0 0,1 1-1 0 0,-1-1 0 0 0,0 1 0 0 0,1 0 1 0 0,-1-1-1 0 0,-1 2 0 0 0,-7 5 55 0 0,0-1 0 0 0,0 1 0 0 0,1 1 0 0 0,0-1 0 0 0,0 2 0 0 0,1-1 0 0 0,0 1 0 0 0,-13 18 0 0 0,21-25-129 0 0,-1 0 1 0 0,0 0-1 0 0,0 0 0 0 0,1 1 0 0 0,-1-1 0 0 0,1 0 0 0 0,-1 0 1 0 0,1 0-1 0 0,0 0 0 0 0,0 1 0 0 0,0-1 0 0 0,0 0 0 0 0,1 0 1 0 0,-1 0-1 0 0,0 0 0 0 0,1 0 0 0 0,0 1 0 0 0,-1-1 0 0 0,1 0 1 0 0,0 0-1 0 0,0 0 0 0 0,0-1 0 0 0,0 1 0 0 0,1 0 0 0 0,-1 0 1 0 0,0 0-1 0 0,1-1 0 0 0,1 3 0 0 0,1-1-8 0 0,-1 0 1 0 0,0 0-1 0 0,1 0 1 0 0,0 0-1 0 0,0-1 0 0 0,0 1 1 0 0,0-1-1 0 0,8 3 0 0 0,-9-4-45 0 0,0 0-1 0 0,0 0 1 0 0,0-1-1 0 0,0 1 1 0 0,0-1-1 0 0,0 0 0 0 0,0 0 1 0 0,0 0-1 0 0,0-1 1 0 0,0 1-1 0 0,0-1 1 0 0,0 1-1 0 0,0-1 1 0 0,5-2-1 0 0,-3 1-21 0 0,1 0 0 0 0,-1 0-1 0 0,0-1 1 0 0,0 0 0 0 0,0 0 0 0 0,0 0-1 0 0,0-1 1 0 0,-1 1 0 0 0,1-1 0 0 0,-1 0 0 0 0,0-1-1 0 0,0 1 1 0 0,-1-1 0 0 0,0 0 0 0 0,1 1-1 0 0,3-10 1 0 0,-6 11 45 0 0,-1-1-1 0 0,0 1 1 0 0,0 0-1 0 0,0 0 1 0 0,0 0 0 0 0,0-1-1 0 0,-1 1 1 0 0,1 0-1 0 0,-1 0 1 0 0,0 0-1 0 0,0 0 1 0 0,0 0 0 0 0,0 0-1 0 0,0 0 1 0 0,-1 0-1 0 0,1 0 1 0 0,-1 0-1 0 0,0 1 1 0 0,0-1 0 0 0,-2-2-1 0 0,0 2 96 0 0,0 0 0 0 0,-1 0 1 0 0,1 0-1 0 0,-1 0 0 0 0,1 1 0 0 0,-1-1 0 0 0,-7-1 1 0 0,-20-4-3080 0 0,25 7 1936 0 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31:40.218"/>
    </inkml:context>
    <inkml:brush xml:id="br0">
      <inkml:brushProperty name="width" value="0.05" units="cm"/>
      <inkml:brushProperty name="height" value="0.05" units="cm"/>
    </inkml:brush>
  </inkml:definitions>
  <inkml:trace contextRef="#ctx0" brushRef="#br0">295 60 7368 0 0,'-6'-9'2349'0'0,"2"2"1991"0"0,-12-11 3637 0 0,0 3-5163 0 0,14 14-2723 0 0,-1-1-1 0 0,1 1 1 0 0,-1 0-1 0 0,0 0 1 0 0,1 0-1 0 0,-1 0 1 0 0,0 0-1 0 0,1 1 1 0 0,-1-1-1 0 0,0 1 1 0 0,0 0-1 0 0,0 0 1 0 0,0 0-1 0 0,-3 0 1 0 0,-10 3 216 0 0,0 0 0 0 0,1 1 1 0 0,-1 0-1 0 0,1 2 0 0 0,0 0 1 0 0,-25 14-1 0 0,13-7 127 0 0,23-12-354 0 0,0 1-1 0 0,0 0 0 0 0,0 1 1 0 0,1-1-1 0 0,-1 1 1 0 0,1-1-1 0 0,-1 1 1 0 0,1 0-1 0 0,0 0 1 0 0,-5 7-1 0 0,7-9-18 0 0,1 1 0 0 0,-1-1 0 0 0,0 1 0 0 0,1 0 0 0 0,0-1 0 0 0,-1 1 0 0 0,1 0-1 0 0,0-1 1 0 0,0 1 0 0 0,-1 0 0 0 0,1-1 0 0 0,1 1 0 0 0,-1-1 0 0 0,0 1 0 0 0,0 0 0 0 0,1-1 0 0 0,-1 1 0 0 0,0 0 0 0 0,1-1 0 0 0,0 1-1 0 0,-1-1 1 0 0,1 1 0 0 0,0-1 0 0 0,0 1 0 0 0,0-1 0 0 0,0 0 0 0 0,0 1 0 0 0,0-1 0 0 0,0 0 0 0 0,3 2 0 0 0,0 1-146 0 0,1 0 0 0 0,-1-1 1 0 0,1 1-1 0 0,0-1 1 0 0,0 0-1 0 0,0-1 0 0 0,1 1 1 0 0,-1-1-1 0 0,1 0 0 0 0,-1 0 1 0 0,1-1-1 0 0,0 1 0 0 0,-1-2 1 0 0,1 1-1 0 0,9 0 1 0 0,1-1-17 0 0,0-1 0 0 0,0 0 0 0 0,-1-1 0 0 0,24-7 0 0 0,-32 7-2 0 0,5 0-410 0 0,0-2 0 0 0,21-8 0 0 0,-29 10 236 0 0,0-1 0 0 0,0 1 0 0 0,0-1 0 0 0,0 0-1 0 0,-1 0 1 0 0,1 0 0 0 0,-1 0 0 0 0,0 0 0 0 0,0-1 0 0 0,0 0-1 0 0,2-4 1 0 0,4-9-2617 0 0,-5 7 1260 0 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31:40.219"/>
    </inkml:context>
    <inkml:brush xml:id="br0">
      <inkml:brushProperty name="width" value="0.05" units="cm"/>
      <inkml:brushProperty name="height" value="0.05" units="cm"/>
    </inkml:brush>
  </inkml:definitions>
  <inkml:trace contextRef="#ctx0" brushRef="#br0">10 4 14368 0 0,'-4'36'1705'0'0,"0"2"0"0"0,3-1 0 0 0,1 0 1 0 0,1 0-1 0 0,13 71 0 0 0,-12-97-1687 0 0,6 34 1495 0 0,-1-16-5369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2:54:52.498"/>
    </inkml:context>
    <inkml:brush xml:id="br0">
      <inkml:brushProperty name="width" value="0.05" units="cm"/>
      <inkml:brushProperty name="height" value="0.05" units="cm"/>
      <inkml:brushProperty name="color" value="#FFFFFF"/>
    </inkml:brush>
  </inkml:definitions>
  <inkml:trace contextRef="#ctx0" brushRef="#br0">137 73 11288 0 0,'1'-4'861'0'0,"0"1"1"0"0,-1 1-1 0 0,0-1 1 0 0,1 0-1 0 0,-1 1 1 0 0,-1-2-1 0 0,1 1 1 0 0,-1-2-1 0 0,0 1-310 0 0,1 2 0 0 0,-1-1 0 0 0,1 0 0 0 0,-2 1 0 0 0,1-1 0 0 0,-1 0 0 0 0,-2-4 0 0 0,3 5-475 0 0,0 1 0 0 0,0 1 0 0 0,0-2 0 0 0,0 1 0 0 0,0 0 0 0 0,-1 0 1 0 0,2 0-1 0 0,-1 0 0 0 0,-1 0 0 0 0,1 0 0 0 0,-1 1 0 0 0,1-1 0 0 0,0 1 0 0 0,-1-1 0 0 0,1 0 0 0 0,-1 1 1 0 0,0-1-1 0 0,1 1 0 0 0,0 0 0 0 0,-1 0 0 0 0,1 0 0 0 0,-1 0 0 0 0,0 0 0 0 0,1 0 0 0 0,0 0 1 0 0,-1 0-1 0 0,0 1 0 0 0,0-1 0 0 0,1 0 0 0 0,0 1 0 0 0,0 0 0 0 0,-1-1 0 0 0,0 1 0 0 0,-1 1 1 0 0,-4 2 18 0 0,5-3-48 0 0,-1 1-1 0 0,0-2 0 0 0,1 2 1 0 0,-1 0-1 0 0,1-1 1 0 0,0 1-1 0 0,0-1 1 0 0,0 1-1 0 0,-1 1 1 0 0,2-1-1 0 0,-1 0 0 0 0,0 0 1 0 0,0 1-1 0 0,1-1 1 0 0,-3 6-1 0 0,2-5 5 0 0,0 2 0 0 0,1-2 0 0 0,-1 1 0 0 0,-5 7 0 0 0,5-9-19 0 0,-1 1-1 0 0,1 0 0 0 0,1-1 0 0 0,0 1 1 0 0,-1 1-1 0 0,0-2 0 0 0,1 2 1 0 0,0-1-1 0 0,0 5 0 0 0,0-2-161 0 0,0-3 114 0 0,0-1-1 0 0,1 2 1 0 0,-1-2-1 0 0,1 1 1 0 0,0 0-1 0 0,0 0 0 0 0,0-1 1 0 0,1 1-1 0 0,-1 0 1 0 0,1 0-1 0 0,-1 0 1 0 0,1-1-1 0 0,0 1 1 0 0,-1 0-1 0 0,5 4 1 0 0,-5-5 13 0 0,1-1 1 0 0,0 0 0 0 0,0 0-1 0 0,-1 0 1 0 0,1 0 0 0 0,0 1-1 0 0,0-1 1 0 0,0 0 0 0 0,0 0-1 0 0,0 0 1 0 0,0-1 0 0 0,1 1-1 0 0,-2 0 1 0 0,2 0 0 0 0,-1-1-1 0 0,0 1 1 0 0,1 0 0 0 0,-1-1-1 0 0,0 1 1 0 0,0-1 0 0 0,1 0 0 0 0,3 1-1 0 0,2 0 44 0 0,1-1-1 0 0,-1 0 1 0 0,1 0-1 0 0,-1 0 1 0 0,1 0 0 0 0,14-4-1 0 0,-9 0 7 0 0,-1 1 0 0 0,0-1 0 0 0,16-7 0 0 0,-25 8-944 0 0,2 0 1 0 0,-2 1-1 0 0,0 0 0 0 0,0-2 1 0 0,5-3-1 0 0,-6 4-99 0 0,3 0-604 0 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32:26.632"/>
    </inkml:context>
    <inkml:brush xml:id="br0">
      <inkml:brushProperty name="width" value="0.05" units="cm"/>
      <inkml:brushProperty name="height" value="0.05" units="cm"/>
    </inkml:brush>
  </inkml:definitions>
  <inkml:trace contextRef="#ctx0" brushRef="#br0">1 2 12208 0 0,'1'60'5442'0'0,"5"30"-932"0"0,-1 15-1695 0 0,0-16-2223 0 0,-6-86-355 0 0,0 0-3267 0 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32:26.633"/>
    </inkml:context>
    <inkml:brush xml:id="br0">
      <inkml:brushProperty name="width" value="0.05" units="cm"/>
      <inkml:brushProperty name="height" value="0.05" units="cm"/>
    </inkml:brush>
  </inkml:definitions>
  <inkml:trace contextRef="#ctx0" brushRef="#br0">1 3 15408 0 0,'4'3'10481'0'0,"-4"-5"-11811"0"0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32:26.636"/>
    </inkml:context>
    <inkml:brush xml:id="br0">
      <inkml:brushProperty name="width" value="0.05" units="cm"/>
      <inkml:brushProperty name="height" value="0.05" units="cm"/>
    </inkml:brush>
  </inkml:definitions>
  <inkml:trace contextRef="#ctx0" brushRef="#br0">0 3 11976 0 0,'4'0'451'0'0,"1"1"0"0"0,-1 0 0 0 0,0 1 0 0 0,0-1 0 0 0,0 1 0 0 0,0-1 0 0 0,0 1 0 0 0,-1 1 0 0 0,1-1 0 0 0,6 5 0 0 0,0 0 867 0 0,86 64 4278 0 0,-58-41-5322 0 0,-38-30-336 0 0,1 1 1 0 0,0-1 0 0 0,0 1 0 0 0,0-1-1 0 0,-1 1 1 0 0,1-1 0 0 0,0 1 0 0 0,0-1-1 0 0,0 0 1 0 0,0 1 0 0 0,0-1 0 0 0,0 0 0 0 0,1 0-1 0 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32:26.637"/>
    </inkml:context>
    <inkml:brush xml:id="br0">
      <inkml:brushProperty name="width" value="0.05" units="cm"/>
      <inkml:brushProperty name="height" value="0.05" units="cm"/>
    </inkml:brush>
  </inkml:definitions>
  <inkml:trace contextRef="#ctx0" brushRef="#br0">231 5 19119 0 0,'-27'25'2596'0'0,"0"-2"-1733"0"0,-41 40 1742 0 0,-8 1-1184 0 0,52-45-1788 0 0,15-11 81 0 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32:26.638"/>
    </inkml:context>
    <inkml:brush xml:id="br0">
      <inkml:brushProperty name="width" value="0.05" units="cm"/>
      <inkml:brushProperty name="height" value="0.05" units="cm"/>
    </inkml:brush>
  </inkml:definitions>
  <inkml:trace contextRef="#ctx0" brushRef="#br0">42 15 8288 0 0,'0'0'756'0'0,"-2"17"3641"0"0,0 21 940 0 0,1-3-4716 0 0,-25 152 2769 0 0,22-174-3302 0 0,3-11-70 0 0,0 0 0 0 0,0 0 0 0 0,0 0 0 0 0,0 0 0 0 0,1 1 0 0 0,0-1 0 0 0,-1 0 0 0 0,1 0 0 0 0,0 1 0 0 0,0-1 0 0 0,0 0 0 0 0,0 4 0 0 0,1-5-54 0 0,1-1-185 0 0,-1-1-1 0 0,1 1 1 0 0,0-1-1 0 0,-1 0 0 0 0,1 1 1 0 0,0-1-1 0 0,-1 0 1 0 0,1 0-1 0 0,-1 0 1 0 0,2-2-1 0 0,4-1 66 0 0,0 1-1 0 0,1-1 0 0 0,-1 1 1 0 0,1 1-1 0 0,-1-1 1 0 0,1 1-1 0 0,0 1 1 0 0,10-2-1 0 0,-18 3 165 0 0,28-5 1260 0 0,-1 2 0 0 0,1 1 1 0 0,34 1-1 0 0,-39 0-317 0 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32:26.639"/>
    </inkml:context>
    <inkml:brush xml:id="br0">
      <inkml:brushProperty name="width" value="0.05" units="cm"/>
      <inkml:brushProperty name="height" value="0.05" units="cm"/>
    </inkml:brush>
  </inkml:definitions>
  <inkml:trace contextRef="#ctx0" brushRef="#br0">7 70 7544 0 0,'0'0'681'0'0,"4"3"-340"0"0,25 6 7358 0 0,-16-6-5891 0 0,24 2-1 0 0,-31-4-1602 0 0,0-1 0 0 0,0 0-1 0 0,0 0 1 0 0,1-1-1 0 0,-1 1 1 0 0,0-1-1 0 0,0-1 1 0 0,0 1 0 0 0,0-1-1 0 0,0 0 1 0 0,5-3-1 0 0,-5 2-51 0 0,-1-1-1 0 0,0 0 1 0 0,9-8-1 0 0,-4 3 54 0 0,-9 8-179 0 0,0 0 0 0 0,0 0 0 0 0,0 0 0 0 0,0-1 0 0 0,-1 1-1 0 0,1 0 1 0 0,0-1 0 0 0,-1 1 0 0 0,1 0 0 0 0,0-3 0 0 0,-1 4-31 0 0,0-1 0 0 0,1 1 1 0 0,-1-1-1 0 0,0 0 1 0 0,0 1-1 0 0,0-1 0 0 0,0 1 1 0 0,0-1-1 0 0,0 0 0 0 0,0 1 1 0 0,0-1-1 0 0,0 1 1 0 0,0-1-1 0 0,0 0 0 0 0,0 1 1 0 0,-1-1-1 0 0,1 1 1 0 0,0-1-1 0 0,0 1 0 0 0,-1-1 1 0 0,1 1-1 0 0,0-1 0 0 0,-1 1 1 0 0,1-1-1 0 0,-1 0 1 0 0,-2-1 19 0 0,1 1 1 0 0,-1 0 0 0 0,1 0 0 0 0,-1 0-1 0 0,0 1 1 0 0,1-1 0 0 0,-1 0 0 0 0,0 1-1 0 0,0 0 1 0 0,1 0 0 0 0,-1 0 0 0 0,0 0-1 0 0,-4 0 1 0 0,-39 9 255 0 0,40-8-333 0 0,-1 1 73 0 0,0 0-1 0 0,1 1 1 0 0,-1-1-1 0 0,1 1 1 0 0,-10 7 0 0 0,1-2 67 0 0,12-6-52 0 0,1 0 1 0 0,-1 0-1 0 0,0 1 0 0 0,1-1 0 0 0,0 1 1 0 0,-1-1-1 0 0,1 1 0 0 0,0 0 0 0 0,1-1 1 0 0,-3 5-1 0 0,-14 31 337 0 0,18-37-362 0 0,-2 4 132 0 0,0-1-1 0 0,1 0 1 0 0,-1 1 0 0 0,1-1 0 0 0,0 1 0 0 0,0-1 0 0 0,0 10 0 0 0,1-13-72 0 0,1 0-1 0 0,-1 1 0 0 0,0-1 1 0 0,0 1-1 0 0,1-1 1 0 0,-1 0-1 0 0,1 0 1 0 0,-1 1-1 0 0,1-1 0 0 0,-1 0 1 0 0,1 0-1 0 0,0 1 1 0 0,0-1-1 0 0,-1 0 1 0 0,1 0-1 0 0,0 0 0 0 0,0 0 1 0 0,0 0-1 0 0,0 0 1 0 0,0 0-1 0 0,1-1 1 0 0,-1 1-1 0 0,0 0 1 0 0,0-1-1 0 0,0 1 0 0 0,1 0 1 0 0,-1-1-1 0 0,0 0 1 0 0,2 1-1 0 0,4 1 145 0 0,1-1 1 0 0,-1 1-1 0 0,0-2 0 0 0,1 1 1 0 0,-1-1-1 0 0,1 0 0 0 0,-1-1 1 0 0,1 1-1 0 0,7-3 0 0 0,7-3 238 0 0,34-12 1 0 0,-51 16-469 0 0,-3 1-41 0 0,0 0 1 0 0,0 0-1 0 0,1 1 0 0 0,-1-1 0 0 0,1 1 1 0 0,-1 0-1 0 0,0-1 0 0 0,1 1 1 0 0,-1 0-1 0 0,3 1 0 0 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32:26.640"/>
    </inkml:context>
    <inkml:brush xml:id="br0">
      <inkml:brushProperty name="width" value="0.05" units="cm"/>
      <inkml:brushProperty name="height" value="0.05" units="cm"/>
    </inkml:brush>
  </inkml:definitions>
  <inkml:trace contextRef="#ctx0" brushRef="#br0">246 57 14136 0 0,'1'-1'101'0'0,"0"0"0"0"0,0 0 0 0 0,0 0 0 0 0,0 0 0 0 0,-1 0 0 0 0,1 0 0 0 0,0 0 1 0 0,-1 0-1 0 0,1 0 0 0 0,-1 0 0 0 0,1 0 0 0 0,-1-1 0 0 0,0 1 0 0 0,1 0 1 0 0,-1 0-1 0 0,0-1 0 0 0,0 1 0 0 0,0 0 0 0 0,0 0 0 0 0,0-3 0 0 0,-1 3 191 0 0,1 0 0 0 0,-1-1 0 0 0,1 1-1 0 0,-1 0 1 0 0,0 0 0 0 0,0 0 0 0 0,1 0-1 0 0,-1 0 1 0 0,0 0 0 0 0,0 1 0 0 0,0-1 0 0 0,0 0-1 0 0,0 0 1 0 0,0 0 0 0 0,0 1 0 0 0,0-1-1 0 0,-2 0 1 0 0,-1-1 517 0 0,-1 1-1 0 0,0-1 0 0 0,1 1 1 0 0,-1 0-1 0 0,-6-1 0 0 0,-10 1-1626 0 0,10 1 1094 0 0,-1 2-1 0 0,0-1 1 0 0,1 2-1 0 0,-1-1 0 0 0,1 2 1 0 0,-16 5-1 0 0,20-6-251 0 0,0 1 1 0 0,1-1-1 0 0,-1 1 0 0 0,1 0 0 0 0,0 1 1 0 0,0-1-1 0 0,0 1 0 0 0,0 0 0 0 0,1 1 0 0 0,0-1 1 0 0,-5 8-1 0 0,9-11 21 0 0,0-1 1 0 0,-1 1-1 0 0,1 0 1 0 0,0 0-1 0 0,0 1 1 0 0,1-1-1 0 0,-1 0 1 0 0,0 0-1 0 0,1 0 1 0 0,-1 0 0 0 0,1 1-1 0 0,0-1 1 0 0,0 0-1 0 0,0 0 1 0 0,0 1-1 0 0,0-1 1 0 0,0 0-1 0 0,0 1 1 0 0,1-1-1 0 0,-1 0 1 0 0,1 0-1 0 0,0 0 1 0 0,0 0-1 0 0,-1 1 1 0 0,1-1-1 0 0,1 0 1 0 0,-1-1-1 0 0,0 1 1 0 0,0 0-1 0 0,1 0 1 0 0,-1 0-1 0 0,1-1 1 0 0,-1 1-1 0 0,1-1 1 0 0,0 1-1 0 0,0-1 1 0 0,0 0-1 0 0,0 1 1 0 0,0-1 0 0 0,0 0-1 0 0,0 0 1 0 0,4 1-1 0 0,5 1-280 0 0,1 0 0 0 0,0 0 0 0 0,0-1 0 0 0,0-1 0 0 0,0 0 0 0 0,20-1 0 0 0,-24-1 69 0 0,-1 0 0 0 0,1 0 0 0 0,0-1 1 0 0,0 0-1 0 0,-1-1 0 0 0,1 1 0 0 0,-1-2 1 0 0,0 1-1 0 0,0-1 0 0 0,0 0 0 0 0,7-5 1 0 0,-10 6-320 0 0,0 0 1 0 0,-1 0 0 0 0,0 0 0 0 0,1 0 0 0 0,-1 0 0 0 0,0-1-1 0 0,3-5 1 0 0,-1 0-1320 0 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32:26.641"/>
    </inkml:context>
    <inkml:brush xml:id="br0">
      <inkml:brushProperty name="width" value="0.05" units="cm"/>
      <inkml:brushProperty name="height" value="0.05" units="cm"/>
    </inkml:brush>
  </inkml:definitions>
  <inkml:trace contextRef="#ctx0" brushRef="#br0">0 9 7832 0 0,'13'119'14799'0'0,"-10"1"-9915"0"0,-10-34-3792 0 0,2-76-2199 0 0,4-7 502 0 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32:26.642"/>
    </inkml:context>
    <inkml:brush xml:id="br0">
      <inkml:brushProperty name="width" value="0.05" units="cm"/>
      <inkml:brushProperty name="height" value="0.05" units="cm"/>
    </inkml:brush>
  </inkml:definitions>
  <inkml:trace contextRef="#ctx0" brushRef="#br0">0 454 6448 0 0,'3'-2'13843'0'0,"10"-9"-11489"0"0,-10 6-2130 0 0,-1-1 1 0 0,1 1-1 0 0,-1-1 1 0 0,0 0 0 0 0,0 1-1 0 0,-1-1 1 0 0,0 0-1 0 0,0 0 1 0 0,0 0-1 0 0,-1-8 1 0 0,4-17 227 0 0,5-22-505 0 0,3-16-134 0 0,-2 0 0 0 0,0-71 1 0 0,-10 132 66 0 0,1 10-137 0 0,1 20-379 0 0,0-2 318 0 0,2 0 512 0 0,0 0-1 0 0,1 0 1 0 0,0 0 0 0 0,18 38-1 0 0,-20-53-126 0 0,0 1-1 0 0,0-1 1 0 0,1 1-1 0 0,0-1 1 0 0,0 0 0 0 0,0-1-1 0 0,1 1 1 0 0,-1-1-1 0 0,6 4 1 0 0,-6-5-48 0 0,-1-1 0 0 0,1 0-1 0 0,0-1 1 0 0,-1 1 0 0 0,1 0 0 0 0,0-1 0 0 0,0 0 0 0 0,0 0 0 0 0,0 0 0 0 0,1-1 0 0 0,-1 1 0 0 0,0-1 0 0 0,0 0-1 0 0,0 0 1 0 0,5-1 0 0 0,-6 0-17 0 0,0 0-1 0 0,0 0 0 0 0,0 0 1 0 0,0 0-1 0 0,-1 0 0 0 0,1-1 1 0 0,0 1-1 0 0,-1-1 1 0 0,1 0-1 0 0,-1 0 0 0 0,0 0 1 0 0,0 0-1 0 0,0 0 0 0 0,0 0 1 0 0,0-1-1 0 0,0 1 0 0 0,0-1 1 0 0,-1 1-1 0 0,1-1 1 0 0,-1 0-1 0 0,2-5 0 0 0,3-6 10 0 0,-1-1 1 0 0,6-28-1 0 0,-10 38-11 0 0,4-21-461 0 0,-1 0 0 0 0,0-49-1 0 0,-1 350 2092 0 0,-3-250-1054 0 0,2 0 1 0 0,7 40 0 0 0,-4-54-2585 0 0,-3-9 864 0 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32:26.643"/>
    </inkml:context>
    <inkml:brush xml:id="br0">
      <inkml:brushProperty name="width" value="0.05" units="cm"/>
      <inkml:brushProperty name="height" value="0.05" units="cm"/>
    </inkml:brush>
  </inkml:definitions>
  <inkml:trace contextRef="#ctx0" brushRef="#br0">147 52 9704 0 0,'8'-6'1048'0'0,"-7"0"612"0"0,-1 6-1548 0 0,1 0-1 0 0,-1 0 0 0 0,0-1 0 0 0,0 1 1 0 0,0 0-1 0 0,0 0 0 0 0,0 0 0 0 0,0-1 0 0 0,0 1 1 0 0,0 0-1 0 0,0 0 0 0 0,0-1 0 0 0,0 1 1 0 0,0 0-1 0 0,0 0 0 0 0,0 0 0 0 0,0-1 1 0 0,0 1-1 0 0,0 0 0 0 0,0 0 0 0 0,0-1 0 0 0,0 1 1 0 0,0 0-1 0 0,0 0 0 0 0,-1 0 0 0 0,1-1 1 0 0,0 1-1 0 0,0 0 0 0 0,0 0 0 0 0,0 0 0 0 0,0 0 1 0 0,-1-1-1 0 0,1 1 0 0 0,-1-2 479 0 0,-1 0 0 0 0,1 0 0 0 0,-1 0 0 0 0,0 1-1 0 0,1-1 1 0 0,-1 0 0 0 0,0 1 0 0 0,0-1 0 0 0,0 1 0 0 0,0 0-1 0 0,-3-2 1 0 0,3 3-460 0 0,0-1-1 0 0,1 1 0 0 0,-1 0 0 0 0,0 0 1 0 0,0 0-1 0 0,1 0 0 0 0,-1 0 0 0 0,0 0 1 0 0,1 0-1 0 0,-1 1 0 0 0,0-1 1 0 0,1 1-1 0 0,-1-1 0 0 0,0 1 0 0 0,1 0 1 0 0,-1-1-1 0 0,-1 2 0 0 0,-7 5 55 0 0,0-1 0 0 0,0 1 0 0 0,1 1 0 0 0,0-1 0 0 0,0 2 0 0 0,1-1 0 0 0,0 1 0 0 0,-13 18 0 0 0,21-25-129 0 0,-1 0 1 0 0,0 0-1 0 0,0 0 0 0 0,1 1 0 0 0,-1-1 0 0 0,1 0 0 0 0,-1 0 1 0 0,1 0-1 0 0,0 0 0 0 0,0 1 0 0 0,0-1 0 0 0,0 0 0 0 0,1 0 1 0 0,-1 0-1 0 0,0 0 0 0 0,1 0 0 0 0,0 1 0 0 0,-1-1 0 0 0,1 0 1 0 0,0 0-1 0 0,0 0 0 0 0,0-1 0 0 0,0 1 0 0 0,1 0 0 0 0,-1 0 1 0 0,0 0-1 0 0,1-1 0 0 0,1 3 0 0 0,1-1-8 0 0,-1 0 1 0 0,0 0-1 0 0,1 0 1 0 0,0 0-1 0 0,0-1 0 0 0,0 1 1 0 0,0-1-1 0 0,8 3 0 0 0,-9-4-45 0 0,0 0-1 0 0,0 0 1 0 0,0-1-1 0 0,0 1 1 0 0,0-1-1 0 0,0 0 0 0 0,0 0 1 0 0,0 0-1 0 0,0-1 1 0 0,0 1-1 0 0,0-1 1 0 0,0 1-1 0 0,0-1 1 0 0,5-2-1 0 0,-3 1-21 0 0,1 0 0 0 0,-1 0-1 0 0,0-1 1 0 0,0 0 0 0 0,0 0 0 0 0,0 0-1 0 0,0-1 1 0 0,-1 1 0 0 0,1-1 0 0 0,-1 0 0 0 0,0-1-1 0 0,0 1 1 0 0,-1-1 0 0 0,0 0 0 0 0,1 1-1 0 0,3-10 1 0 0,-6 11 45 0 0,-1-1-1 0 0,0 1 1 0 0,0 0-1 0 0,0 0 1 0 0,0 0 0 0 0,0-1-1 0 0,-1 1 1 0 0,1 0-1 0 0,-1 0 1 0 0,0 0-1 0 0,0 0 1 0 0,0 0 0 0 0,0 0-1 0 0,0 0 1 0 0,-1 0-1 0 0,1 0 1 0 0,-1 0-1 0 0,0 1 1 0 0,0-1 0 0 0,-2-2-1 0 0,0 2 96 0 0,0 0 0 0 0,-1 0 1 0 0,1 0-1 0 0,-1 0 0 0 0,1 1 0 0 0,-1-1 0 0 0,-7-1 1 0 0,-20-4-3080 0 0,25 7 1936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2:54:52.499"/>
    </inkml:context>
    <inkml:brush xml:id="br0">
      <inkml:brushProperty name="width" value="0.05" units="cm"/>
      <inkml:brushProperty name="height" value="0.05" units="cm"/>
      <inkml:brushProperty name="color" value="#FFFFFF"/>
    </inkml:brush>
  </inkml:definitions>
  <inkml:trace contextRef="#ctx0" brushRef="#br0">165 21 5528 0 0,'0'0'27'0'0,"1"0"0"0"0,-1 0 0 0 0,0 0 0 0 0,0 0 0 0 0,0 0 0 0 0,0 0 0 0 0,0 0 0 0 0,0 0 0 0 0,0 0 0 0 0,1 0 0 0 0,-1 0 0 0 0,0 0 0 0 0,0 0 0 0 0,0 0 0 0 0,0 0 0 0 0,0 0 0 0 0,0 0 0 0 0,0 0 0 0 0,0 0 0 0 0,1 0 0 0 0,-1 0 0 0 0,0 0 0 0 0,0 0 0 0 0,0 0 0 0 0,0 0 0 0 0,0 0 0 0 0,0 0 0 0 0,0 0 0 0 0,0 0 0 0 0,0 0 0 0 0,0 0 0 0 0,0 0 0 0 0,0 0 0 0 0,0-1 0 0 0,1 1 0 0 0,-1 0 0 0 0,0 0 0 0 0,0 0 0 0 0,0 0 0 0 0,0 0 0 0 0,0 0 0 0 0,0 0 0 0 0,0-1 0 0 0,0 1 0 0 0,0 0 0 0 0,-4-6 4276 0 0,-4-3 2198 0 0,5 9-6243 0 0,2-1 0 0 0,-1 0 0 0 0,0 1 0 0 0,0-1-1 0 0,0 1 1 0 0,1-1 0 0 0,-2 1 0 0 0,1 0 0 0 0,0 0 0 0 0,1 0 0 0 0,-1 0 0 0 0,-1 1-1 0 0,1-1 1 0 0,-2 1 0 0 0,-30 10 634 0 0,23-6-635 0 0,7-3-164 0 0,-1 0-1 0 0,-1 1 1 0 0,2 0-1 0 0,-1 0 1 0 0,1 0-1 0 0,-1 1 1 0 0,1-1-1 0 0,-1 2 1 0 0,2-2-1 0 0,-1 2 1 0 0,1-1-1 0 0,-1 1 1 0 0,1-1-1 0 0,0 1 1 0 0,0 0-1 0 0,1 0 1 0 0,0 1-1 0 0,-1-1 1 0 0,1 0-1 0 0,1 1 1 0 0,0-1-1 0 0,0 0 1 0 0,-1 9-1 0 0,2-12-80 0 0,0-1 0 0 0,0 1-1 0 0,0-1 1 0 0,0 1 0 0 0,1 0-1 0 0,-1-1 1 0 0,1 1 0 0 0,-1 0-1 0 0,1-1 1 0 0,0 1 0 0 0,-1-1-1 0 0,1 0 1 0 0,0 1 0 0 0,0 0 0 0 0,0-1-1 0 0,0 1 1 0 0,0-1 0 0 0,2 1-1 0 0,0 0 15 0 0,0 0 0 0 0,-1 0 0 0 0,1-1 0 0 0,0 1 1 0 0,-1-1-1 0 0,2 1 0 0 0,-1-1 0 0 0,6 1 0 0 0,2 0-7 0 0,1 0 1 0 0,-2-1 0 0 0,2-1-1 0 0,16-1 1 0 0,-5-3-3303 0 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32:26.644"/>
    </inkml:context>
    <inkml:brush xml:id="br0">
      <inkml:brushProperty name="width" value="0.05" units="cm"/>
      <inkml:brushProperty name="height" value="0.05" units="cm"/>
    </inkml:brush>
  </inkml:definitions>
  <inkml:trace contextRef="#ctx0" brushRef="#br0">295 60 7368 0 0,'-6'-9'2349'0'0,"2"2"1991"0"0,-12-11 3637 0 0,0 3-5163 0 0,14 14-2723 0 0,-1-1-1 0 0,1 1 1 0 0,-1 0-1 0 0,0 0 1 0 0,1 0-1 0 0,-1 0 1 0 0,0 0-1 0 0,1 1 1 0 0,-1-1-1 0 0,0 1 1 0 0,0 0-1 0 0,0 0 1 0 0,0 0-1 0 0,-3 0 1 0 0,-10 3 216 0 0,0 0 0 0 0,1 1 1 0 0,-1 0-1 0 0,1 2 0 0 0,0 0 1 0 0,-25 14-1 0 0,13-7 127 0 0,23-12-354 0 0,0 1-1 0 0,0 0 0 0 0,0 1 1 0 0,1-1-1 0 0,-1 1 1 0 0,1-1-1 0 0,-1 1 1 0 0,1 0-1 0 0,0 0 1 0 0,-5 7-1 0 0,7-9-18 0 0,1 1 0 0 0,-1-1 0 0 0,0 1 0 0 0,1 0 0 0 0,0-1 0 0 0,-1 1 0 0 0,1 0-1 0 0,0-1 1 0 0,0 1 0 0 0,-1 0 0 0 0,1-1 0 0 0,1 1 0 0 0,-1-1 0 0 0,0 1 0 0 0,0 0 0 0 0,1-1 0 0 0,-1 1 0 0 0,0 0 0 0 0,1-1 0 0 0,0 1-1 0 0,-1-1 1 0 0,1 1 0 0 0,0-1 0 0 0,0 1 0 0 0,0-1 0 0 0,0 0 0 0 0,0 1 0 0 0,0-1 0 0 0,0 0 0 0 0,3 2 0 0 0,0 1-146 0 0,1 0 0 0 0,-1-1 1 0 0,1 1-1 0 0,0-1 1 0 0,0 0-1 0 0,0-1 0 0 0,1 1 1 0 0,-1-1-1 0 0,1 0 0 0 0,-1 0 1 0 0,1-1-1 0 0,0 1 0 0 0,-1-2 1 0 0,1 1-1 0 0,9 0 1 0 0,1-1-17 0 0,0-1 0 0 0,0 0 0 0 0,-1-1 0 0 0,24-7 0 0 0,-32 7-2 0 0,5 0-410 0 0,0-2 0 0 0,21-8 0 0 0,-29 10 236 0 0,0-1 0 0 0,0 1 0 0 0,0-1 0 0 0,0 0-1 0 0,-1 0 1 0 0,1 0 0 0 0,-1 0 0 0 0,0 0 0 0 0,0-1 0 0 0,0 0-1 0 0,2-4 1 0 0,4-9-2617 0 0,-5 7 1260 0 0</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32:26.645"/>
    </inkml:context>
    <inkml:brush xml:id="br0">
      <inkml:brushProperty name="width" value="0.05" units="cm"/>
      <inkml:brushProperty name="height" value="0.05" units="cm"/>
    </inkml:brush>
  </inkml:definitions>
  <inkml:trace contextRef="#ctx0" brushRef="#br0">10 4 14368 0 0,'-4'36'1705'0'0,"0"2"0"0"0,3-1 0 0 0,1 0 1 0 0,1 0-1 0 0,13 71 0 0 0,-12-97-1687 0 0,6 34 1495 0 0,-1-16-5369 0 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32:39.432"/>
    </inkml:context>
    <inkml:brush xml:id="br0">
      <inkml:brushProperty name="width" value="0.05" units="cm"/>
      <inkml:brushProperty name="height" value="0.05" units="cm"/>
    </inkml:brush>
  </inkml:definitions>
  <inkml:trace contextRef="#ctx0" brushRef="#br0">190 26 4144 0 0,'0'0'191'0'0,"-6"-11"778"0"0,1 3 2495 0 0,5 8-3100 0 0,-1-1 0 0 0,1 1 1 0 0,-1-1-1 0 0,0 1 0 0 0,1-1 0 0 0,-1 1 1 0 0,0 0-1 0 0,1-1 0 0 0,-1 1 1 0 0,0 0-1 0 0,0 0 0 0 0,1-1 0 0 0,-1 1 1 0 0,0 0-1 0 0,0 0 0 0 0,1 0 0 0 0,-1 0 1 0 0,0 0-1 0 0,0 0 0 0 0,1 0 1 0 0,-1 0-1 0 0,0 0 0 0 0,-1 1 0 0 0,-20 4 2170 0 0,20-5-1883 0 0,0 1-486 0 0,-2-1 22 0 0,-1 1 0 0 0,1 0 0 0 0,-1 0-1 0 0,1 1 1 0 0,0 0 0 0 0,0-1 0 0 0,0 1-1 0 0,0 1 1 0 0,0-1 0 0 0,0 0 0 0 0,0 1 0 0 0,1 0-1 0 0,-1 0 1 0 0,1 0 0 0 0,-5 6 0 0 0,-4 7 568 0 0,-17 30-1 0 0,25-38-741 0 0,0 0 0 0 0,1 0-1 0 0,-1 0 1 0 0,2 1 0 0 0,-1 0 0 0 0,-1 10-1 0 0,3-3-10 0 0,1-1 0 0 0,0 0 1 0 0,1 0-1 0 0,3 15 0 0 0,-3-28 6 0 0,-1 0 1 0 0,1-1-1 0 0,-1 1 1 0 0,1 0-1 0 0,0 0 1 0 0,0-1 0 0 0,0 1-1 0 0,0 0 1 0 0,0-1-1 0 0,0 1 1 0 0,0-1-1 0 0,1 1 1 0 0,-1-1-1 0 0,0 0 1 0 0,1 0-1 0 0,-1 1 1 0 0,4 0-1 0 0,-2 0 30 0 0,0 0-1 0 0,1-1 1 0 0,-1 1-1 0 0,0-1 1 0 0,1 0-1 0 0,-1 0 1 0 0,1 0-1 0 0,4 0 1 0 0,2 0-84 0 0,1 0 1 0 0,-1-1 0 0 0,0 0-1 0 0,0-1 1 0 0,0 0 0 0 0,19-5-1 0 0,-1-1 189 0 0,-17 5-37 0 0,-1-1 0 0 0,0 0 0 0 0,0 0 0 0 0,0-1-1 0 0,0 0 1 0 0,9-6 0 0 0,-16 7-85 0 0,1 1-1 0 0,-1-1 1 0 0,0 0 0 0 0,0 0-1 0 0,-1 0 1 0 0,1 0-1 0 0,-1 0 1 0 0,1 0-1 0 0,-1-1 1 0 0,0 0 0 0 0,0 1-1 0 0,-1-1 1 0 0,1 0-1 0 0,-1 0 1 0 0,0 0-1 0 0,0 1 1 0 0,0-2 0 0 0,0 1-1 0 0,-1 0 1 0 0,1-6-1 0 0,-1 5 56 0 0,0 0 0 0 0,-1 0 0 0 0,1 0 0 0 0,-1 0 0 0 0,0 0 0 0 0,-1 0 0 0 0,1 1 0 0 0,-1-1 0 0 0,0 0 0 0 0,0 1 0 0 0,0 0 0 0 0,-1-1 0 0 0,0 1 0 0 0,1 0 0 0 0,-1 0 0 0 0,-5-5 0 0 0,4 6-5 0 0,-63-58 813 0 0,63 58-989 0 0,-1 0-1 0 0,1 1 1 0 0,0-1 0 0 0,-1 1 0 0 0,1 0-1 0 0,-1 0 1 0 0,0 1 0 0 0,1-1 0 0 0,-1 1-1 0 0,0 0 1 0 0,0 0 0 0 0,0 1 0 0 0,0-1-1 0 0,0 1 1 0 0,0 0 0 0 0,-9 2-1 0 0,6 0-1451 0 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0:32:44.086"/>
    </inkml:context>
    <inkml:brush xml:id="br0">
      <inkml:brushProperty name="width" value="0.05" units="cm"/>
      <inkml:brushProperty name="height" value="0.05" units="cm"/>
      <inkml:brushProperty name="color" value="#FFC114"/>
    </inkml:brush>
  </inkml:definitions>
  <inkml:trace contextRef="#ctx0" brushRef="#br0">1 254 3680 0 0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0:33:08.192"/>
    </inkml:context>
    <inkml:brush xml:id="br0">
      <inkml:brushProperty name="width" value="0.05" units="cm"/>
      <inkml:brushProperty name="height" value="0.05" units="cm"/>
      <inkml:brushProperty name="color" value="#FFC114"/>
    </inkml:brush>
  </inkml:definitions>
  <inkml:trace contextRef="#ctx0" brushRef="#br0">358 1749 13304 0 0,'-4'15'1201'0'0,"4"-14"-1163"0"0,0-1 0 0 0,-1 0 0 0 0,1 1 0 0 0,0-1 0 0 0,-1 0 0 0 0,1 1 0 0 0,-1-1 0 0 0,1 0 1 0 0,-1 0-1 0 0,1 1 0 0 0,0-1 0 0 0,-1 0 0 0 0,1 0 0 0 0,-1 0 0 0 0,1 0 0 0 0,-1 0 0 0 0,1 1 0 0 0,-1-1 0 0 0,1 0 0 0 0,-1 0 0 0 0,1 0 0 0 0,-1 0 1 0 0,1-1-1 0 0,-1 1 0 0 0,1 0 0 0 0,-1 0 0 0 0,1 0 0 0 0,-1 0 0 0 0,1 0 0 0 0,-1-1 0 0 0,0 1 0 0 0,1 0 120 0 0,-14-4 428 0 0,1 0 1 0 0,0-1-1 0 0,0-1 0 0 0,0 0 1 0 0,1 0-1 0 0,0-1 0 0 0,0-1 1 0 0,-16-14-1 0 0,18 13-548 0 0,0-1-1 0 0,1 0 1 0 0,1 0-1 0 0,-1-1 1 0 0,2 0 0 0 0,0-1-1 0 0,-10-19 1 0 0,-17-28 37 0 0,22 39-38 0 0,1 0 0 0 0,1 0 0 0 0,1-1 0 0 0,0-1-1 0 0,-7-34 1 0 0,7 21-6 0 0,1 0 0 0 0,2-1 0 0 0,-1-37 0 0 0,6 44-77 0 0,2 0 1 0 0,1 0-1 0 0,2 0 0 0 0,13-55 0 0 0,-6 46 13 0 0,1 1 1 0 0,3 0-1 0 0,21-39 0 0 0,42-68 124 0 0,-55 107 505 0 0,48-60-1 0 0,-15 27-303 0 0,-24 29-39 0 0,54-53 0 0 0,88-61 621 0 0,-74 65-264 0 0,-73 64-436 0 0,18-18-3398 0 0,-34 35-4777 0 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0:33:08.913"/>
    </inkml:context>
    <inkml:brush xml:id="br0">
      <inkml:brushProperty name="width" value="0.05" units="cm"/>
      <inkml:brushProperty name="height" value="0.05" units="cm"/>
      <inkml:brushProperty name="color" value="#FFC114"/>
    </inkml:brush>
  </inkml:definitions>
  <inkml:trace contextRef="#ctx0" brushRef="#br0">0 110 1840 0 0,'0'0'11430'0'0,"12"3"-9319"0"0,-4-3-1585 0 0,-1-1 0 0 0,1 0 0 0 0,0-1 0 0 0,0 1 0 0 0,-1-2 0 0 0,0 1-1 0 0,1-1 1 0 0,8-4 0 0 0,-8 3-61 0 0,3-1 43 0 0,-6 3-340 0 0,1 0-1 0 0,-1-1 0 0 0,1 0 1 0 0,-1 0-1 0 0,8-6 0 0 0,52-48 1 0 0,-64 57-36 0 0,-2 0-120 0 0,0 1-1 0 0,1-1 1 0 0,-1 1-1 0 0,1-1 0 0 0,-1 1 1 0 0,1-1-1 0 0,-1 1 1 0 0,1 0-1 0 0,-1-1 0 0 0,1 1 1 0 0,0 0-1 0 0,-1 0 1 0 0,1-1-1 0 0,0 1 0 0 0,0 0 1 0 0,0 0-1 0 0,-1-1 1 0 0,1 1-1 0 0,0 0 1 0 0,0 0-1 0 0,0 0 0 0 0,1 21 57 0 0,0-12-23 0 0,-7 86 58 0 0,-1 1 190 0 0,7-68-1623 0 0,0-16-6443 0 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0:35:18.257"/>
    </inkml:context>
    <inkml:brush xml:id="br0">
      <inkml:brushProperty name="width" value="0.05" units="cm"/>
      <inkml:brushProperty name="height" value="0.05" units="cm"/>
    </inkml:brush>
  </inkml:definitions>
  <inkml:trace contextRef="#ctx0" brushRef="#br0">320 121 5528 0 0,'9'-11'2506'0'0,"-5"-1"2089"0"0,-3 9-3381 0 0,0-1 0 0 0,0 0 0 0 0,0 1 1 0 0,0-1-1 0 0,-1 0 0 0 0,1-4 0 0 0,-2 6-1005 0 0,1 1-1 0 0,0-1 1 0 0,0 1 0 0 0,-1-1-1 0 0,1 1 1 0 0,-1-1 0 0 0,1 1-1 0 0,-1-1 1 0 0,0 1-1 0 0,0 0 1 0 0,0-1 0 0 0,0 1-1 0 0,1 0 1 0 0,-2-1-1 0 0,1 1 1 0 0,0 0 0 0 0,0 0-1 0 0,0 0 1 0 0,-2-1 0 0 0,-4-3-1 0 0,0 0 0 0 0,0 0 0 0 0,0 1 0 0 0,-1 0 1 0 0,-15-6-1 0 0,19 9-143 0 0,0 0 0 0 0,1 0 0 0 0,-1 1 0 0 0,0-1 0 0 0,0 1 0 0 0,0 0 0 0 0,0 0 1 0 0,0 0-1 0 0,1 1 0 0 0,-1-1 0 0 0,0 1 0 0 0,0 0 0 0 0,1 0 0 0 0,-1 0 0 0 0,-5 3 0 0 0,-4 3-63 0 0,1 0 1 0 0,1 0-1 0 0,-1 1 0 0 0,2 1 1 0 0,-1 0-1 0 0,1 1 0 0 0,0 0 0 0 0,1 0 1 0 0,0 1-1 0 0,-8 13 0 0 0,6-7-3 0 0,0 1 1 0 0,2 0-1 0 0,0 1 0 0 0,1 0 1 0 0,1 1-1 0 0,-5 23 0 0 0,10-36-19 0 0,1-1-1 0 0,0 1 0 0 0,0 0 1 0 0,1 0-1 0 0,0 0 0 0 0,0-1 1 0 0,0 1-1 0 0,1 0 0 0 0,0 0 1 0 0,1 0-1 0 0,-1-1 0 0 0,1 1 1 0 0,5 11-1 0 0,-4-13-25 0 0,0-1-1 0 0,-1 1 0 0 0,1-1 1 0 0,1 0-1 0 0,-1 0 1 0 0,1 0-1 0 0,-1 0 1 0 0,1-1-1 0 0,0 1 1 0 0,1-1-1 0 0,-1 0 1 0 0,0 0-1 0 0,1-1 1 0 0,0 1-1 0 0,-1-1 1 0 0,1 0-1 0 0,0-1 0 0 0,8 3 1 0 0,5 0 212 0 0,-1-1 1 0 0,29 2 0 0 0,-41-4-125 0 0,-1-1 1 0 0,1 0 0 0 0,0-1 0 0 0,-1 1 0 0 0,1-1 0 0 0,0 0-1 0 0,-1 0 1 0 0,1 0 0 0 0,-1 0 0 0 0,1-1 0 0 0,-1 0 0 0 0,0 0 0 0 0,0 0-1 0 0,0-1 1 0 0,5-2 0 0 0,8-17-805 0 0,-16 20 572 0 0,1-1-1 0 0,0 0 1 0 0,0 1 0 0 0,0-1 0 0 0,0 1-1 0 0,0-1 1 0 0,0 1 0 0 0,1 0 0 0 0,-1 0-1 0 0,1 0 1 0 0,4-2 0 0 0,-3 3-2522 0 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0:35:18.839"/>
    </inkml:context>
    <inkml:brush xml:id="br0">
      <inkml:brushProperty name="width" value="0.05" units="cm"/>
      <inkml:brushProperty name="height" value="0.05" units="cm"/>
    </inkml:brush>
  </inkml:definitions>
  <inkml:trace contextRef="#ctx0" brushRef="#br0">180 56 5528 0 0,'0'0'497'0'0,"-1"-4"-170"0"0,-2-13 11036 0 0,2 15-10821 0 0,0 0 0 0 0,0 0-1 0 0,0 0 1 0 0,-1 0-1 0 0,1 0 1 0 0,0 0 0 0 0,-1 0-1 0 0,-2-3 1 0 0,2 4-371 0 0,1 0 0 0 0,-1 0 0 0 0,0 0 0 0 0,1 0 0 0 0,-1 0 0 0 0,0 0 0 0 0,0 0 0 0 0,0 0 0 0 0,0 1 0 0 0,1-1 0 0 0,-1 1 1 0 0,0-1-1 0 0,0 1 0 0 0,-4 0 0 0 0,3 0-56 0 0,-1 0 1 0 0,1 1 0 0 0,-1 0 0 0 0,1-1-1 0 0,-1 1 1 0 0,1 0 0 0 0,0 1-1 0 0,-1-1 1 0 0,1 1 0 0 0,0-1 0 0 0,0 1-1 0 0,0 0 1 0 0,0 0 0 0 0,0 0-1 0 0,-3 4 1 0 0,-4 4-34 0 0,1-3-19 0 0,1 2 1 0 0,-1-1-1 0 0,2 1 1 0 0,-1 0-1 0 0,-5 11 0 0 0,11-17-56 0 0,0-1-1 0 0,1 1 1 0 0,0 0-1 0 0,0 0 0 0 0,0 0 1 0 0,0 0-1 0 0,0 1 1 0 0,1-1-1 0 0,-1 0 0 0 0,1 0 1 0 0,0 0-1 0 0,0 1 1 0 0,0-1-1 0 0,0 0 0 0 0,1 0 1 0 0,-1 0-1 0 0,1 1 1 0 0,0-1-1 0 0,0 0 1 0 0,0 0-1 0 0,0 0 0 0 0,1 0 1 0 0,2 4-1 0 0,-3-5-22 0 0,0 0 1 0 0,1 0-1 0 0,-1 0 0 0 0,1 0 0 0 0,-1-1 1 0 0,1 1-1 0 0,0 0 0 0 0,0-1 0 0 0,0 1 1 0 0,0-1-1 0 0,0 0 0 0 0,0 0 0 0 0,0 1 0 0 0,0-1 1 0 0,1-1-1 0 0,3 2 0 0 0,-2-1-43 0 0,0 0 0 0 0,0-1 0 0 0,0 1-1 0 0,0-1 1 0 0,0-1 0 0 0,0 1 0 0 0,0 0 0 0 0,0-1-1 0 0,6-1 1 0 0,-4 0-4 0 0,0 0 0 0 0,0 0 0 0 0,0-1 0 0 0,-1 1-1 0 0,1-1 1 0 0,-1-1 0 0 0,0 1 0 0 0,0-1 0 0 0,0 0 0 0 0,0 0 0 0 0,-1 0-1 0 0,1 0 1 0 0,3-7 0 0 0,-5 7 70 0 0,0-1-1 0 0,-1 0 0 0 0,0 0 0 0 0,0 0 1 0 0,-1 0-1 0 0,1 0 0 0 0,-1-1 1 0 0,0 1-1 0 0,0-6 0 0 0,-1 7 35 0 0,1 0 0 0 0,-1 0-1 0 0,-1 0 1 0 0,1-1 0 0 0,0 1-1 0 0,-1 0 1 0 0,0 0 0 0 0,0 0-1 0 0,0 0 1 0 0,-1 0 0 0 0,1 1 0 0 0,-4-6-1 0 0,-8-7-179 0 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0:35:19.190"/>
    </inkml:context>
    <inkml:brush xml:id="br0">
      <inkml:brushProperty name="width" value="0.05" units="cm"/>
      <inkml:brushProperty name="height" value="0.05" units="cm"/>
    </inkml:brush>
  </inkml:definitions>
  <inkml:trace contextRef="#ctx0" brushRef="#br0">26 198 15664 0 0,'0'2'3810'0'0,"-4"-3"-1428"0"0,-6-5 172 0 0,8 4-2417 0 0,1 0 0 0 0,0-1 1 0 0,-1 1-1 0 0,1-1 0 0 0,0 1 0 0 0,0-1 1 0 0,0 1-1 0 0,1-1 0 0 0,-1 0 0 0 0,1 1 0 0 0,-1-1 1 0 0,1 0-1 0 0,0 0 0 0 0,0 1 0 0 0,0-1 1 0 0,0 0-1 0 0,2-4 0 0 0,-1-2-97 0 0,1 0 0 0 0,0 0 0 0 0,0 0-1 0 0,5-9 1 0 0,-5 14-7 0 0,-1 0 0 0 0,1-1 0 0 0,1 1 0 0 0,-1 0 0 0 0,0 0 0 0 0,1 1 0 0 0,0-1 0 0 0,0 0-1 0 0,0 1 1 0 0,0-1 0 0 0,1 1 0 0 0,0 0 0 0 0,-1 1 0 0 0,1-1 0 0 0,0 0 0 0 0,0 1 0 0 0,0 0 0 0 0,1 0 0 0 0,-1 0 0 0 0,0 1 0 0 0,1-1-1 0 0,-1 1 1 0 0,1 0 0 0 0,-1 0 0 0 0,10 0 0 0 0,33-8-4414 0 0,-31 7-4237 0 0</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0:35:19.864"/>
    </inkml:context>
    <inkml:brush xml:id="br0">
      <inkml:brushProperty name="width" value="0.05" units="cm"/>
      <inkml:brushProperty name="height" value="0.05" units="cm"/>
    </inkml:brush>
  </inkml:definitions>
  <inkml:trace contextRef="#ctx0" brushRef="#br0">11 213 11976 0 0,'-3'-5'6686'0'0,"-3"-6"-4494"0"0,5 6-1690 0 0,0-1 1 0 0,1 1-1 0 0,0 0 1 0 0,1-1-1 0 0,-1 1 1 0 0,1 0-1 0 0,0-1 1 0 0,2-6-1 0 0,15-40-311 0 0,-15 44-191 0 0,1 0-1 0 0,0 0 0 0 0,0 0 1 0 0,1 0-1 0 0,10-13 0 0 0,-12 19 1 0 0,-1-1 0 0 0,1 1 0 0 0,-1 0-1 0 0,1 0 1 0 0,0 0 0 0 0,0 0 0 0 0,0 0-1 0 0,0 0 1 0 0,0 1 0 0 0,1 0 0 0 0,-1-1 0 0 0,0 1-1 0 0,1 0 1 0 0,-1 1 0 0 0,0-1 0 0 0,1 1-1 0 0,6-1 1 0 0,-4 1 58 0 0,-1 0-1 0 0,1 1 1 0 0,0-1-1 0 0,0 1 1 0 0,-1 0-1 0 0,1 1 1 0 0,-1-1-1 0 0,10 5 1 0 0,-13-5-28 0 0,1 1 0 0 0,-1-1 0 0 0,0 1-1 0 0,0 0 1 0 0,0-1 0 0 0,0 1 0 0 0,0 0 0 0 0,0 0 0 0 0,0 0 0 0 0,0 1 0 0 0,-1-1 0 0 0,1 0-1 0 0,-1 1 1 0 0,0-1 0 0 0,1 1 0 0 0,-1-1 0 0 0,0 1 0 0 0,-1 0 0 0 0,1-1 0 0 0,0 4 0 0 0,0-1 56 0 0,11 77 1223 0 0,-10-64-1442 0 0,-1-13 76 0 0,0 1-1 0 0,-1 0 0 0 0,0-1 1 0 0,0 7-1 0 0,-1-9 58 0 0,0-2-118 0 0,1-1 1 0 0,0 0-1 0 0,-1 0 0 0 0,1 0 0 0 0,0 0 0 0 0,0 0 1 0 0,-1 1-1 0 0,1-1 0 0 0,0 0 0 0 0,-1 0 0 0 0,1 0 1 0 0,0 0-1 0 0,-1 0 0 0 0,1 0 0 0 0,0 0 0 0 0,-1 0 1 0 0,1 0-1 0 0,0 0 0 0 0,-1 0 0 0 0,1 0 0 0 0,0 0 1 0 0,-1-1-1 0 0,1 1 0 0 0,0 0 0 0 0,0 0 0 0 0,-1 0 1 0 0,1 0-1 0 0,0-1 0 0 0,0 1 0 0 0,-1 0 0 0 0,1 0 1 0 0,0 0-1 0 0,0-1 0 0 0,-1 1 0 0 0,1 0 0 0 0,0-1 1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2:54:52.501"/>
    </inkml:context>
    <inkml:brush xml:id="br0">
      <inkml:brushProperty name="width" value="0.05" units="cm"/>
      <inkml:brushProperty name="height" value="0.05" units="cm"/>
      <inkml:brushProperty name="color" value="#FFFFFF"/>
    </inkml:brush>
  </inkml:definitions>
  <inkml:trace contextRef="#ctx0" brushRef="#br0">1 89 6448 0 0,'0'0'498'0'0,"14"-3"9764"0"0,-8 1-8989 0 0,-3-1-1062 0 0,2 0 0 0 0,-2 0 0 0 0,1 0 0 0 0,-1-2 0 0 0,0 1 1 0 0,1 1-1 0 0,-2-2 0 0 0,1 1 0 0 0,0 0 0 0 0,-1 0 0 0 0,0-1 0 0 0,0 0 1 0 0,2-7-1 0 0,5-9-137 0 0,-4 35-74 0 0,-4 11 713 0 0,-1 44 0 0 0,-2-20-871 0 0,1-27-1182 0 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0:35:20.371"/>
    </inkml:context>
    <inkml:brush xml:id="br0">
      <inkml:brushProperty name="width" value="0.05" units="cm"/>
      <inkml:brushProperty name="height" value="0.05" units="cm"/>
    </inkml:brush>
  </inkml:definitions>
  <inkml:trace contextRef="#ctx0" brushRef="#br0">21 80 5984 0 0,'4'6'1298'0'0,"3"1"3636"0"0,-1-4-3554 0 0,0 0 0 0 0,1-1 0 0 0,-1 0 0 0 0,1 0 0 0 0,0 0 1 0 0,11 1-1 0 0,-10-3-1247 0 0,0 1 0 0 0,1-1 0 0 0,-1 0 0 0 0,0-1 1 0 0,0 0-1 0 0,1 0 0 0 0,-1-1 0 0 0,0 0 0 0 0,0 0 0 0 0,-1-1 0 0 0,1 0 1 0 0,0 0-1 0 0,-1-1 0 0 0,0 0 0 0 0,12-8 0 0 0,-18 10-110 0 0,1 1 1 0 0,-1 0-1 0 0,0-1 0 0 0,1 1 0 0 0,-1-1 1 0 0,0 0-1 0 0,0 1 0 0 0,0-1 0 0 0,0 0 0 0 0,0 0 1 0 0,0 0-1 0 0,-1 0 0 0 0,1 0 0 0 0,-1 1 1 0 0,1-1-1 0 0,-1 0 0 0 0,0 0 0 0 0,1 0 0 0 0,-1 0 1 0 0,0 0-1 0 0,0 0 0 0 0,-1 0 0 0 0,0-4 1 0 0,1 5 5 0 0,0 0 1 0 0,-1-1 0 0 0,0 1 0 0 0,1 0 0 0 0,-1-1 0 0 0,0 1 0 0 0,0 0 0 0 0,0 0 0 0 0,0 0 0 0 0,0 0-1 0 0,0 0 1 0 0,0 0 0 0 0,0 0 0 0 0,0 0 0 0 0,0 0 0 0 0,-1 0 0 0 0,1 1 0 0 0,0-1 0 0 0,-1 0 0 0 0,1 1-1 0 0,0-1 1 0 0,-1 1 0 0 0,1-1 0 0 0,-1 1 0 0 0,1 0 0 0 0,0 0 0 0 0,-1 0 0 0 0,1 0 0 0 0,-1 0 0 0 0,1 0-1 0 0,-1 0 1 0 0,-2 1 0 0 0,-11 1 25 0 0,0 1 1 0 0,0 0-1 0 0,1 2 0 0 0,-20 7 0 0 0,25-8-86 0 0,0 0-1 0 0,0 1 1 0 0,1 0-1 0 0,-1 0 1 0 0,1 1-1 0 0,0 0 1 0 0,-12 13-1 0 0,17-15 60 0 0,0 0-1 0 0,0-1 0 0 0,0 1 0 0 0,1 0 1 0 0,0 0-1 0 0,0 1 0 0 0,0-1 1 0 0,0 0-1 0 0,0 1 0 0 0,1-1 1 0 0,0 1-1 0 0,0-1 0 0 0,0 1 0 0 0,1-1 1 0 0,-1 1-1 0 0,1 0 0 0 0,0 0 1 0 0,1-1-1 0 0,-1 1 0 0 0,1-1 1 0 0,0 1-1 0 0,0 0 0 0 0,0-1 0 0 0,1 1 1 0 0,-1-1-1 0 0,1 0 0 0 0,0 0 1 0 0,1 0-1 0 0,-1 1 0 0 0,1-2 1 0 0,-1 1-1 0 0,1 0 0 0 0,0-1 0 0 0,1 1 1 0 0,-1-1-1 0 0,0 0 0 0 0,1 0 1 0 0,0 0-1 0 0,0-1 0 0 0,0 1 1 0 0,5 2-1 0 0,0-2 101 0 0,0 1 1 0 0,0-1 0 0 0,1 0-1 0 0,-1-1 1 0 0,1 0 0 0 0,16 0-1 0 0,-22-1-94 0 0,1-1 0 0 0,0-1 0 0 0,0 1 0 0 0,0 0 0 0 0,-1-1 0 0 0,1 0-1 0 0,0 0 1 0 0,-1-1 0 0 0,1 1 0 0 0,-1-1 0 0 0,1 0 0 0 0,-1 0 0 0 0,0-1 0 0 0,0 1 0 0 0,6-5-1 0 0,12-12-339 0 0,-5 5-2619 0 0,-6 4-4230 0 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0:35:20.750"/>
    </inkml:context>
    <inkml:brush xml:id="br0">
      <inkml:brushProperty name="width" value="0.05" units="cm"/>
      <inkml:brushProperty name="height" value="0.05" units="cm"/>
    </inkml:brush>
  </inkml:definitions>
  <inkml:trace contextRef="#ctx0" brushRef="#br0">34 220 5984 0 0,'-5'4'14012'0'0,"-2"-1"-10717"0"0,6-3-3082 0 0,0-1-1 0 0,0 1 1 0 0,0-1-1 0 0,0 0 1 0 0,0 0-1 0 0,0 1 1 0 0,0-1-1 0 0,0 0 0 0 0,0 0 1 0 0,0 0-1 0 0,1 0 1 0 0,-1 0-1 0 0,0 0 1 0 0,1 0-1 0 0,-1 0 1 0 0,1 0-1 0 0,-1-1 1 0 0,1 1-1 0 0,-1 0 1 0 0,1-2-1 0 0,-6-25 906 0 0,7 20-1093 0 0,-1 1 0 0 0,2 0 0 0 0,-1-1 1 0 0,1 1-1 0 0,0-1 0 0 0,0 1 0 0 0,0 0 0 0 0,1 0 0 0 0,1 1 0 0 0,-1-1 0 0 0,8-10 0 0 0,-7 12-10 0 0,0 0 0 0 0,1 0 0 0 0,0 0 0 0 0,0 0 1 0 0,0 1-1 0 0,0 0 0 0 0,1 0 0 0 0,0 0 0 0 0,-1 1 0 0 0,9-4 0 0 0,2 1-1361 0 0,0 0 0 0 0,31-7 1 0 0,-32 9-7828 0 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0:35:28.510"/>
    </inkml:context>
    <inkml:brush xml:id="br0">
      <inkml:brushProperty name="width" value="0.05" units="cm"/>
      <inkml:brushProperty name="height" value="0.05" units="cm"/>
    </inkml:brush>
  </inkml:definitions>
  <inkml:trace contextRef="#ctx0" brushRef="#br0">263 58 5528 0 0,'11'-4'2774'0'0,"-10"3"-2195"0"0,-1 0 1 0 0,1 0-1 0 0,0 1 0 0 0,0-1 1 0 0,0 0-1 0 0,-1 0 1 0 0,1-1-1 0 0,0 1 0 0 0,-1 0 1 0 0,1 0-1 0 0,-1 0 1 0 0,0 0-1 0 0,1 0 0 0 0,-1-1 1 0 0,0 1-1 0 0,0 0 1 0 0,1 0-1 0 0,-1-1 0 0 0,0 1 1 0 0,-1-2-1 0 0,1 2-477 0 0,0 0-1 0 0,0 0 1 0 0,0 0 0 0 0,0 1-1 0 0,-1-1 1 0 0,1 0-1 0 0,0 0 1 0 0,-1 0 0 0 0,1 1-1 0 0,-1-1 1 0 0,1 0-1 0 0,-1 0 1 0 0,1 1 0 0 0,-1-1-1 0 0,1 0 1 0 0,-1 1-1 0 0,-1-2 1 0 0,-1 1-37 0 0,0-1 0 0 0,0 0 0 0 0,-1 1 0 0 0,1 0 0 0 0,-1 0 0 0 0,1 0 1 0 0,-1 0-1 0 0,1 0 0 0 0,-1 1 0 0 0,0 0 0 0 0,1-1 0 0 0,-1 1 0 0 0,0 1 0 0 0,1-1 0 0 0,-1 0 0 0 0,0 1 0 0 0,1 0 0 0 0,-6 2 0 0 0,-8 2 364 0 0,1 2 0 0 0,-25 12-1 0 0,29-12-377 0 0,0-1-42 0 0,0 0-1 0 0,1 2 0 0 0,-1-1 0 0 0,2 2 1 0 0,-1-1-1 0 0,1 1 0 0 0,1 1 1 0 0,-17 21-1 0 0,25-31-9 0 0,1 1-1 0 0,0-1 1 0 0,-1 1 0 0 0,1-1 0 0 0,0 1-1 0 0,0-1 1 0 0,-1 1 0 0 0,1-1-1 0 0,0 1 1 0 0,0-1 0 0 0,0 1 0 0 0,-1-1-1 0 0,1 1 1 0 0,0-1 0 0 0,0 1 0 0 0,0-1-1 0 0,0 1 1 0 0,0 0 0 0 0,0-1-1 0 0,0 1 1 0 0,1-1 0 0 0,-1 1 0 0 0,0-1-1 0 0,0 1 1 0 0,0-1 0 0 0,0 1-1 0 0,1-1 1 0 0,-1 2 0 0 0,1-1-91 0 0,0 0 1 0 0,1 0-1 0 0,-1 0 0 0 0,0 0 1 0 0,0 0-1 0 0,0 0 0 0 0,1-1 1 0 0,-1 1-1 0 0,0 0 0 0 0,3 0 1 0 0,3 2-125 0 0,1-1 1 0 0,-1-1 0 0 0,11 2-1 0 0,-7-2 166 0 0,21 3-89 0 0,34 8 0 0 0,-56-9 125 0 0,0 0 0 0 0,0 0 0 0 0,0 1 0 0 0,-1 0 0 0 0,0 1 0 0 0,0 0 0 0 0,13 10 0 0 0,-17-11 11 0 0,0-1-1 0 0,-1 1 0 0 0,1 1 0 0 0,-1-1 0 0 0,0 1 1 0 0,0 0-1 0 0,-1 0 0 0 0,1 0 0 0 0,4 10 0 0 0,-7-12 59 0 0,0 0-1 0 0,0 0 0 0 0,0 1 1 0 0,-1-1-1 0 0,1 0 0 0 0,-1 1 0 0 0,0-1 1 0 0,0 1-1 0 0,0-1 0 0 0,0 0 1 0 0,0 1-1 0 0,-1-1 0 0 0,1 0 1 0 0,-1 1-1 0 0,0-1 0 0 0,0 0 0 0 0,-1 0 1 0 0,1 1-1 0 0,-3 2 0 0 0,2-1 136 0 0,-1 0-1 0 0,0-1 1 0 0,-1 1 0 0 0,1-1-1 0 0,-1 0 1 0 0,0 0-1 0 0,0 0 1 0 0,0 0 0 0 0,0-1-1 0 0,-1 0 1 0 0,1 0-1 0 0,-1 0 1 0 0,0 0-1 0 0,0-1 1 0 0,0 0 0 0 0,0 0-1 0 0,-1 0 1 0 0,-9 2-1 0 0,7-3-105 0 0,0 0 0 0 0,0-1 0 0 0,0 0-1 0 0,1 0 1 0 0,-1-1 0 0 0,0 1-1 0 0,0-2 1 0 0,0 1 0 0 0,0-1 0 0 0,1 0-1 0 0,-1-1 1 0 0,-10-5 0 0 0,10 4-107 0 0,-20-10 21 0 0,26 13-116 0 0,0 0-1 0 0,1 0 0 0 0,-1-1 1 0 0,0 1-1 0 0,1 0 0 0 0,-1-1 1 0 0,1 1-1 0 0,-1-1 1 0 0,1 0-1 0 0,-1 1 0 0 0,0-3 1 0 0,1 2-1271 0 0,2-1-385 0 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0:35:29.080"/>
    </inkml:context>
    <inkml:brush xml:id="br0">
      <inkml:brushProperty name="width" value="0.05" units="cm"/>
      <inkml:brushProperty name="height" value="0.05" units="cm"/>
    </inkml:brush>
  </inkml:definitions>
  <inkml:trace contextRef="#ctx0" brushRef="#br0">1 96 1840 0 0,'5'41'-1244'0'0,"0"0"6575"0"0,3 20 6257 0 0,-4-20-7220 0 0,-2-20-3534 0 0,-1-14-584 0 0,0 0 0 0 0,-1 0 0 0 0,1 1 0 0 0,-2 8 0 0 0,-8-28 266 0 0,6-3-537 0 0,0 0 0 0 0,1-1 0 0 0,0 1 0 0 0,2 0-1 0 0,-1 0 1 0 0,2-1 0 0 0,0 1 0 0 0,1 0 0 0 0,0 0-1 0 0,2 0 1 0 0,-1 0 0 0 0,2 0 0 0 0,0 1 0 0 0,1-1-1 0 0,0 1 1 0 0,1 1 0 0 0,16-24 0 0 0,-21 33-7 0 0,1 1 1 0 0,0 0-1 0 0,0 0 0 0 0,0 0 1 0 0,0 0-1 0 0,1 0 0 0 0,-1 0 1 0 0,1 1-1 0 0,-1 0 1 0 0,1 0-1 0 0,0 0 0 0 0,0 0 1 0 0,0 0-1 0 0,8-1 0 0 0,-8 2 107 0 0,0 1 0 0 0,-1 0 0 0 0,1-1 1 0 0,0 2-1 0 0,0-1 0 0 0,-1 0 0 0 0,1 1 0 0 0,0-1 0 0 0,-1 1 0 0 0,1 0 0 0 0,-1 0 0 0 0,1 1 0 0 0,-1-1 0 0 0,1 1 0 0 0,-1 0 0 0 0,0 0 0 0 0,5 3 0 0 0,6 5 253 0 0,-3-2-306 0 0,0 0 0 0 0,15 14 0 0 0,-24-20-2 0 0,0 0-1 0 0,-1 0 0 0 0,1 0 0 0 0,0 0 0 0 0,-1 0 1 0 0,1 0-1 0 0,-1 0 0 0 0,0 0 0 0 0,0 0 0 0 0,0 1 1 0 0,0-1-1 0 0,0 1 0 0 0,0-1 0 0 0,-1 0 1 0 0,1 1-1 0 0,-1-1 0 0 0,0 1 0 0 0,0 0 0 0 0,0 4 1 0 0,-1-4 98 0 0,0 0 1 0 0,0 0 0 0 0,-1 0 0 0 0,1 0-1 0 0,-1 0 1 0 0,0-1 0 0 0,0 1-1 0 0,0 0 1 0 0,0-1 0 0 0,-3 3 0 0 0,-1 1-34 0 0,1-1 1 0 0,-1 0 0 0 0,-9 6 0 0 0,8-8 153 0 0,0 1 0 0 0,0-1 1 0 0,0 0-1 0 0,0 0 0 0 0,0-1 1 0 0,-1 0-1 0 0,0-1 0 0 0,-7 2 0 0 0,0-2-1124 0 0,0-1-1 0 0,1 0 0 0 0,-20-3 1 0 0,19 2-8645 0 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0:35:30.321"/>
    </inkml:context>
    <inkml:brush xml:id="br0">
      <inkml:brushProperty name="width" value="0.05" units="cm"/>
      <inkml:brushProperty name="height" value="0.05" units="cm"/>
    </inkml:brush>
  </inkml:definitions>
  <inkml:trace contextRef="#ctx0" brushRef="#br0">187 104 4608 0 0,'1'-1'195'0'0,"-1"0"-1"0"0,0 0 1 0 0,1 0 0 0 0,-1 0-1 0 0,1 0 1 0 0,-1 1 0 0 0,1-1-1 0 0,-1 0 1 0 0,1 0 0 0 0,0 0 0 0 0,0 0-1 0 0,-1 1 1 0 0,1-1 0 0 0,0 0-1 0 0,1 0 1 0 0,-1 0 291 0 0,0 0 0 0 0,0 1 0 0 0,0-1 1 0 0,0 0-1 0 0,0 0 0 0 0,-1 1 0 0 0,1-1 0 0 0,0 0 0 0 0,-1 0 1 0 0,1 0-1 0 0,0 0 0 0 0,-1 0 0 0 0,1 0 0 0 0,-1 0 0 0 0,0 0 0 0 0,1-2 1 0 0,-1-3 1837 0 0,0 3-1988 0 0,1 1-1 0 0,-1 0 1 0 0,-1-1 0 0 0,1 1-1 0 0,0-1 1 0 0,0 1 0 0 0,-1 0-1 0 0,1-1 1 0 0,-1 1 0 0 0,0 0 0 0 0,0-1-1 0 0,0 1 1 0 0,0 0 0 0 0,-2-3-1 0 0,2 3-277 0 0,0 0 1 0 0,0 1-1 0 0,-1-1 0 0 0,1 0 0 0 0,-1 1 0 0 0,1-1 0 0 0,-1 1 0 0 0,1 0 0 0 0,-1-1 1 0 0,0 1-1 0 0,0 0 0 0 0,0 0 0 0 0,1 0 0 0 0,-1 0 0 0 0,0 1 0 0 0,0-1 0 0 0,0 0 1 0 0,0 1-1 0 0,0-1 0 0 0,-1 1 0 0 0,1 0 0 0 0,0 0 0 0 0,0 0 0 0 0,0 0 0 0 0,0 0 1 0 0,0 0-1 0 0,0 0 0 0 0,-3 2 0 0 0,-1-1-15 0 0,1 2-1 0 0,0-1 1 0 0,1 1-1 0 0,-1-1 1 0 0,0 1 0 0 0,1 0-1 0 0,-1 1 1 0 0,1-1 0 0 0,0 1-1 0 0,-4 5 1 0 0,-7 7-60 0 0,1 1-1 0 0,-17 25 1 0 0,27-36 201 0 0,0 1 0 0 0,0-1-1 0 0,1 1 1 0 0,0 0 0 0 0,1 0 0 0 0,-1 0-1 0 0,1 0 1 0 0,1 1 0 0 0,-1-1-1 0 0,0 13 1 0 0,2-18-166 0 0,0-1 1 0 0,0 1-1 0 0,0 0 0 0 0,0 0 0 0 0,0-1 0 0 0,1 1 0 0 0,-1 0 1 0 0,1 0-1 0 0,-1-1 0 0 0,1 1 0 0 0,0-1 0 0 0,-1 1 0 0 0,1 0 1 0 0,0-1-1 0 0,0 0 0 0 0,0 1 0 0 0,0-1 0 0 0,1 1 0 0 0,-1-1 1 0 0,0 0-1 0 0,0 0 0 0 0,1 0 0 0 0,-1 0 0 0 0,1 0 1 0 0,-1 0-1 0 0,1 0 0 0 0,-1 0 0 0 0,1-1 0 0 0,-1 1 0 0 0,1 0 1 0 0,0-1-1 0 0,0 1 0 0 0,-1-1 0 0 0,1 0 0 0 0,0 0 0 0 0,-1 0 1 0 0,5 0-1 0 0,-2 0-93 0 0,0 0 0 0 0,1 0 0 0 0,-1-1 0 0 0,0 0 0 0 0,1 0 0 0 0,-1 0 0 0 0,0 0 0 0 0,0-1 0 0 0,0 0 0 0 0,0 0 0 0 0,0 0 0 0 0,0 0 0 0 0,-1 0 0 0 0,5-5 0 0 0,0-1-164 0 0,-1 0 1 0 0,0-1 0 0 0,-1 0 0 0 0,0-1 0 0 0,-1 1 0 0 0,6-14 0 0 0,-4 8-284 0 0,14-22 0 0 0,-4 17-197 0 0,-17 20 723 0 0,0 0 1 0 0,0 0-1 0 0,0 0 0 0 0,0 0 0 0 0,1 0 0 0 0,-1 0 1 0 0,0 0-1 0 0,0 0 0 0 0,0 0 0 0 0,0 0 0 0 0,0 0 0 0 0,0 0 1 0 0,1 0-1 0 0,-1 0 0 0 0,0 0 0 0 0,0 0 0 0 0,0 0 1 0 0,0 0-1 0 0,0 0 0 0 0,0 0 0 0 0,1 0 0 0 0,-1 0 0 0 0,0 0 1 0 0,0 0-1 0 0,0 0 0 0 0,0 1 0 0 0,0-1 0 0 0,0 0 1 0 0,0 0-1 0 0,1 0 0 0 0,-1 0 0 0 0,0 0 0 0 0,0 0 0 0 0,0 0 1 0 0,0 0-1 0 0,0 0 0 0 0,0 1 0 0 0,0-1 0 0 0,0 0 1 0 0,0 0-1 0 0,0 0 0 0 0,0 0 0 0 0,0 0 0 0 0,0 0 0 0 0,0 1 1 0 0,0-1-1 0 0,0 0 0 0 0,0 0 0 0 0,0 0 0 0 0,0 0 1 0 0,0 0-1 0 0,0 1 0 0 0,0-1 0 0 0,2 10 458 0 0,-2-9-304 0 0,1 5-106 0 0,2 7 220 0 0,0 0 0 0 0,1 0-1 0 0,0 0 1 0 0,1 0 0 0 0,1-1 0 0 0,0 0-1 0 0,9 14 1 0 0,-14-25-339 0 0,-1 0 0 0 0,1-1 0 0 0,0 1 0 0 0,-1-1-1 0 0,1 1 1 0 0,0-1 0 0 0,-1 1 0 0 0,1-1 0 0 0,0 0 0 0 0,0 1 0 0 0,-1-1 0 0 0,1 0-1 0 0,0 1 1 0 0,0-1 0 0 0,-1 0 0 0 0,1 0 0 0 0,0 0 0 0 0,0 0 0 0 0,0 0-1 0 0,0 0 1 0 0,-1 0 0 0 0,1 0 0 0 0,0 0 0 0 0,0 0 0 0 0,0-1 0 0 0,0 1-1 0 0,-1 0 1 0 0,1 0 0 0 0,0-1 0 0 0,0 0 0 0 0,4-1-1556 0 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0:35:30.670"/>
    </inkml:context>
    <inkml:brush xml:id="br0">
      <inkml:brushProperty name="width" value="0.05" units="cm"/>
      <inkml:brushProperty name="height" value="0.05" units="cm"/>
    </inkml:brush>
  </inkml:definitions>
  <inkml:trace contextRef="#ctx0" brushRef="#br0">189 51 5984 0 0,'-2'-16'1077'0'0,"-7"-2"7884"0"0,-5 7-3353 0 0,12 10-5316 0 0,0 1 0 0 0,0-1 0 0 0,0 1 0 0 0,0-1-1 0 0,-1 1 1 0 0,1 0 0 0 0,0 0 0 0 0,0 0 0 0 0,-1 0 0 0 0,1 0 0 0 0,0 0 0 0 0,0 0 0 0 0,-3 2 0 0 0,-3 0-272 0 0,1 1-1 0 0,0 0 1 0 0,-1 0-1 0 0,1 1 1 0 0,1 0 0 0 0,-1 0-1 0 0,-10 9 1 0 0,10-7-35 0 0,0 0 0 0 0,0 1 0 0 0,0 0 0 0 0,1 0 0 0 0,0 1 0 0 0,-7 11 0 0 0,11-17 25 0 0,1 1 0 0 0,-1-1 0 0 0,1 1 1 0 0,0 0-1 0 0,0 0 0 0 0,0 0 0 0 0,1 0 0 0 0,-1-1 0 0 0,1 1 1 0 0,-1 0-1 0 0,1 0 0 0 0,0 0 0 0 0,0 0 0 0 0,1 0 0 0 0,-1 0 1 0 0,0 0-1 0 0,1 0 0 0 0,0 0 0 0 0,0 0 0 0 0,-1 0 1 0 0,2-1-1 0 0,-1 1 0 0 0,0 0 0 0 0,3 3 0 0 0,-1-2 133 0 0,0 0-1 0 0,0 0 1 0 0,1-1-1 0 0,-1 1 0 0 0,1-1 1 0 0,0 0-1 0 0,0 0 1 0 0,0-1-1 0 0,0 1 1 0 0,0-1-1 0 0,1 0 0 0 0,-1 0 1 0 0,1 0-1 0 0,-1 0 1 0 0,1-1-1 0 0,0 0 1 0 0,0 0-1 0 0,-1 0 0 0 0,1-1 1 0 0,6 1-1 0 0,1-1-445 0 0,-1-1 0 0 0,1 0 0 0 0,0 0-1 0 0,0-1 1 0 0,-1-1 0 0 0,1 0 0 0 0,14-6 0 0 0,-16 5-951 0 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0:35:31.171"/>
    </inkml:context>
    <inkml:brush xml:id="br0">
      <inkml:brushProperty name="width" value="0.05" units="cm"/>
      <inkml:brushProperty name="height" value="0.05" units="cm"/>
    </inkml:brush>
  </inkml:definitions>
  <inkml:trace contextRef="#ctx0" brushRef="#br0">40 86 17679 0 0,'36'10'2050'0'0,"-28"-9"-1255"0"0,-1-1-1 0 0,1-1 1 0 0,-1 1 0 0 0,1-1 0 0 0,-1 0 0 0 0,13-5-1 0 0,-12 4-698 0 0,-1 0 0 0 0,0-1-1 0 0,0 0 1 0 0,0-1-1 0 0,-1 0 1 0 0,1 0-1 0 0,-1 0 1 0 0,0-1 0 0 0,0 1-1 0 0,0-1 1 0 0,6-9-1 0 0,-11 14-91 0 0,-1-1 1 0 0,1 0-1 0 0,0 1 0 0 0,-1-1 0 0 0,1 0 0 0 0,-1 1 1 0 0,0-1-1 0 0,1 0 0 0 0,-1 0 0 0 0,1 0 0 0 0,-1 1 1 0 0,0-1-1 0 0,0 0 0 0 0,1 0 0 0 0,-1 0 0 0 0,0 0 1 0 0,0 0-1 0 0,0 1 0 0 0,0-1 0 0 0,0 0 0 0 0,0 0 1 0 0,-1-1-1 0 0,1 1 3 0 0,-1 0-1 0 0,1 0 1 0 0,-1 1 0 0 0,1-1-1 0 0,-1 1 1 0 0,1-1 0 0 0,-1 0-1 0 0,0 1 1 0 0,0-1 0 0 0,1 1-1 0 0,-1-1 1 0 0,0 1 0 0 0,0 0-1 0 0,1-1 1 0 0,-1 1 0 0 0,0 0-1 0 0,0-1 1 0 0,-1 1 0 0 0,-3-1-24 0 0,0 0-1 0 0,-1 1 1 0 0,1-1 0 0 0,0 1-1 0 0,-11 1 1 0 0,5 1-102 0 0,1 0 0 0 0,-1 1 0 0 0,1 0 0 0 0,-1 1 0 0 0,1 0 0 0 0,0 0 0 0 0,0 1 0 0 0,1 1 0 0 0,-10 6 0 0 0,14-8 186 0 0,0 0-1 0 0,0 0 1 0 0,0 0-1 0 0,0 1 1 0 0,1 0-1 0 0,-1 0 1 0 0,1 0-1 0 0,1 1 1 0 0,-1-1-1 0 0,1 1 0 0 0,0 0 1 0 0,0 0-1 0 0,0 0 1 0 0,1 0-1 0 0,0 0 1 0 0,-1 10-1 0 0,3-14-27 0 0,0 0-1 0 0,0 0 1 0 0,0 1 0 0 0,0-1-1 0 0,1 0 1 0 0,0 0-1 0 0,-1 0 1 0 0,1 1-1 0 0,0-1 1 0 0,0 0 0 0 0,0 0-1 0 0,0 0 1 0 0,0 0-1 0 0,0-1 1 0 0,1 1 0 0 0,-1 0-1 0 0,1 0 1 0 0,-1-1-1 0 0,1 1 1 0 0,0-1-1 0 0,-1 1 1 0 0,4 1 0 0 0,6 4 1024 0 0,0 0 0 0 0,20 9 0 0 0,-21-11-536 0 0,-5-3-525 0 0,1 0-1 0 0,-1 0 1 0 0,1 0-1 0 0,0-1 1 0 0,-1 0 0 0 0,1 0-1 0 0,0 0 1 0 0,0-1-1 0 0,0 0 1 0 0,0 0 0 0 0,-1-1-1 0 0,10-1 1 0 0,6-2-1537 0 0,0-2 0 0 0,22-8-1 0 0,-16 4-575 0 0,-8 4 935 0 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0:35:31.537"/>
    </inkml:context>
    <inkml:brush xml:id="br0">
      <inkml:brushProperty name="width" value="0.05" units="cm"/>
      <inkml:brushProperty name="height" value="0.05" units="cm"/>
    </inkml:brush>
  </inkml:definitions>
  <inkml:trace contextRef="#ctx0" brushRef="#br0">64 198 8288 0 0,'-6'4'14159'0'0,"-2"-7"-10415"0"0,-5-6-2737 0 0,9 6-883 0 0,1 0 1 0 0,0 0-1 0 0,0-1 1 0 0,0 1 0 0 0,0-1-1 0 0,0 1 1 0 0,1-1-1 0 0,0 0 1 0 0,0 0-1 0 0,0 0 1 0 0,0-1-1 0 0,-2-6 1 0 0,4 8-121 0 0,0 0 1 0 0,-1 1-1 0 0,1-1 1 0 0,0 0-1 0 0,1 0 1 0 0,-1 1-1 0 0,0-1 0 0 0,1 0 1 0 0,-1 0-1 0 0,1 1 1 0 0,0-1-1 0 0,0 1 1 0 0,0-1-1 0 0,0 1 1 0 0,1-1-1 0 0,-1 1 0 0 0,1-1 1 0 0,-1 1-1 0 0,1 0 1 0 0,0 0-1 0 0,0 0 1 0 0,2-2-1 0 0,2-1-14 0 0,-1 1 0 0 0,1-1 0 0 0,0 2 0 0 0,0-1 0 0 0,0 1 0 0 0,0 0-1 0 0,0 0 1 0 0,1 0 0 0 0,0 1 0 0 0,8-2 0 0 0,8 0 524 0 0,41-3 1 0 0,-10 2-1984 0 0,-43 4-153 0 0,0-1 0 0 0,19-6 0 0 0,-15 1 119 0 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0:35:58.621"/>
    </inkml:context>
    <inkml:brush xml:id="br0">
      <inkml:brushProperty name="width" value="0.05" units="cm"/>
      <inkml:brushProperty name="height" value="0.05" units="cm"/>
    </inkml:brush>
  </inkml:definitions>
  <inkml:trace contextRef="#ctx0" brushRef="#br0">263 58 5528 0 0,'11'-4'2774'0'0,"-10"3"-2195"0"0,-1 0 1 0 0,1 0-1 0 0,0 1 0 0 0,0-1 1 0 0,0 0-1 0 0,-1 0 1 0 0,1-1-1 0 0,0 1 0 0 0,-1 0 1 0 0,1 0-1 0 0,-1 0 1 0 0,0 0-1 0 0,1 0 0 0 0,-1-1 1 0 0,0 1-1 0 0,0 0 1 0 0,1 0-1 0 0,-1-1 0 0 0,0 1 1 0 0,-1-2-1 0 0,1 2-477 0 0,0 0-1 0 0,0 0 1 0 0,0 0 0 0 0,0 1-1 0 0,-1-1 1 0 0,1 0-1 0 0,0 0 1 0 0,-1 0 0 0 0,1 1-1 0 0,-1-1 1 0 0,1 0-1 0 0,-1 0 1 0 0,1 1 0 0 0,-1-1-1 0 0,1 0 1 0 0,-1 1-1 0 0,-1-2 1 0 0,-1 1-37 0 0,0-1 0 0 0,0 0 0 0 0,-1 1 0 0 0,1 0 0 0 0,-1 0 0 0 0,1 0 1 0 0,-1 0-1 0 0,1 0 0 0 0,-1 1 0 0 0,0 0 0 0 0,1-1 0 0 0,-1 1 0 0 0,0 1 0 0 0,1-1 0 0 0,-1 0 0 0 0,0 1 0 0 0,1 0 0 0 0,-6 2 0 0 0,-8 2 364 0 0,1 2 0 0 0,-25 12-1 0 0,29-12-377 0 0,0-1-42 0 0,0 0-1 0 0,1 2 0 0 0,-1-1 0 0 0,2 2 1 0 0,-1-1-1 0 0,1 1 0 0 0,1 1 1 0 0,-17 21-1 0 0,25-31-9 0 0,1 1-1 0 0,0-1 1 0 0,-1 1 0 0 0,1-1 0 0 0,0 1-1 0 0,0-1 1 0 0,-1 1 0 0 0,1-1-1 0 0,0 1 1 0 0,0-1 0 0 0,0 1 0 0 0,-1-1-1 0 0,1 1 1 0 0,0-1 0 0 0,0 1 0 0 0,0-1-1 0 0,0 1 1 0 0,0 0 0 0 0,0-1-1 0 0,0 1 1 0 0,1-1 0 0 0,-1 1 0 0 0,0-1-1 0 0,0 1 1 0 0,0-1 0 0 0,0 1-1 0 0,1-1 1 0 0,-1 2 0 0 0,1-1-91 0 0,0 0 1 0 0,1 0-1 0 0,-1 0 0 0 0,0 0 1 0 0,0 0-1 0 0,0 0 0 0 0,1-1 1 0 0,-1 1-1 0 0,0 0 0 0 0,3 0 1 0 0,3 2-125 0 0,1-1 1 0 0,-1-1 0 0 0,11 2-1 0 0,-7-2 166 0 0,21 3-89 0 0,34 8 0 0 0,-56-9 125 0 0,0 0 0 0 0,0 0 0 0 0,0 1 0 0 0,-1 0 0 0 0,0 1 0 0 0,0 0 0 0 0,13 10 0 0 0,-17-11 11 0 0,0-1-1 0 0,-1 1 0 0 0,1 1 0 0 0,-1-1 0 0 0,0 1 1 0 0,0 0-1 0 0,-1 0 0 0 0,1 0 0 0 0,4 10 0 0 0,-7-12 59 0 0,0 0-1 0 0,0 0 0 0 0,0 1 1 0 0,-1-1-1 0 0,1 0 0 0 0,-1 1 0 0 0,0-1 1 0 0,0 1-1 0 0,0-1 0 0 0,0 0 1 0 0,0 1-1 0 0,-1-1 0 0 0,1 0 1 0 0,-1 1-1 0 0,0-1 0 0 0,0 0 0 0 0,-1 0 1 0 0,1 1-1 0 0,-3 2 0 0 0,2-1 136 0 0,-1 0-1 0 0,0-1 1 0 0,-1 1 0 0 0,1-1-1 0 0,-1 0 1 0 0,0 0-1 0 0,0 0 1 0 0,0 0 0 0 0,0-1-1 0 0,-1 0 1 0 0,1 0-1 0 0,-1 0 1 0 0,0 0-1 0 0,0-1 1 0 0,0 0 0 0 0,0 0-1 0 0,-1 0 1 0 0,-9 2-1 0 0,7-3-105 0 0,0 0 0 0 0,0-1 0 0 0,0 0-1 0 0,1 0 1 0 0,-1-1 0 0 0,0 1-1 0 0,0-2 1 0 0,0 1 0 0 0,0-1 0 0 0,1 0-1 0 0,-1-1 1 0 0,-10-5 0 0 0,10 4-107 0 0,-20-10 21 0 0,26 13-116 0 0,0 0-1 0 0,1 0 0 0 0,-1-1 1 0 0,0 1-1 0 0,1 0 0 0 0,-1-1 1 0 0,1 1-1 0 0,-1-1 1 0 0,1 0-1 0 0,-1 1 0 0 0,0-3 1 0 0,1 2-1271 0 0,2-1-385 0 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0:35:58.622"/>
    </inkml:context>
    <inkml:brush xml:id="br0">
      <inkml:brushProperty name="width" value="0.05" units="cm"/>
      <inkml:brushProperty name="height" value="0.05" units="cm"/>
    </inkml:brush>
  </inkml:definitions>
  <inkml:trace contextRef="#ctx0" brushRef="#br0">1 96 1840 0 0,'5'41'-1244'0'0,"0"0"6575"0"0,3 20 6257 0 0,-4-20-7220 0 0,-2-20-3534 0 0,-1-14-584 0 0,0 0 0 0 0,-1 0 0 0 0,1 1 0 0 0,-2 8 0 0 0,-8-28 266 0 0,6-3-537 0 0,0 0 0 0 0,1-1 0 0 0,0 1 0 0 0,2 0-1 0 0,-1 0 1 0 0,2-1 0 0 0,0 1 0 0 0,1 0 0 0 0,0 0-1 0 0,2 0 1 0 0,-1 0 0 0 0,2 0 0 0 0,0 1 0 0 0,1-1-1 0 0,0 1 1 0 0,1 1 0 0 0,16-24 0 0 0,-21 33-7 0 0,1 1 1 0 0,0 0-1 0 0,0 0 0 0 0,0 0 1 0 0,0 0-1 0 0,1 0 0 0 0,-1 0 1 0 0,1 1-1 0 0,-1 0 1 0 0,1 0-1 0 0,0 0 0 0 0,0 0 1 0 0,0 0-1 0 0,8-1 0 0 0,-8 2 107 0 0,0 1 0 0 0,-1 0 0 0 0,1-1 1 0 0,0 2-1 0 0,0-1 0 0 0,-1 0 0 0 0,1 1 0 0 0,0-1 0 0 0,-1 1 0 0 0,1 0 0 0 0,-1 0 0 0 0,1 1 0 0 0,-1-1 0 0 0,1 1 0 0 0,-1 0 0 0 0,0 0 0 0 0,5 3 0 0 0,6 5 253 0 0,-3-2-306 0 0,0 0 0 0 0,15 14 0 0 0,-24-20-2 0 0,0 0-1 0 0,-1 0 0 0 0,1 0 0 0 0,0 0 0 0 0,-1 0 1 0 0,1 0-1 0 0,-1 0 0 0 0,0 0 0 0 0,0 0 0 0 0,0 1 1 0 0,0-1-1 0 0,0 1 0 0 0,0-1 0 0 0,-1 0 1 0 0,1 1-1 0 0,-1-1 0 0 0,0 1 0 0 0,0 0 0 0 0,0 4 1 0 0,-1-4 98 0 0,0 0 1 0 0,0 0 0 0 0,-1 0 0 0 0,1 0-1 0 0,-1 0 1 0 0,0-1 0 0 0,0 1-1 0 0,0 0 1 0 0,0-1 0 0 0,-3 3 0 0 0,-1 1-34 0 0,1-1 1 0 0,-1 0 0 0 0,-9 6 0 0 0,8-8 153 0 0,0 1 0 0 0,0-1 1 0 0,0 0-1 0 0,0 0 0 0 0,0-1 1 0 0,-1 0-1 0 0,0-1 0 0 0,-7 2 0 0 0,0-2-1124 0 0,0-1-1 0 0,1 0 0 0 0,-20-3 1 0 0,19 2-8645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2:54:52.502"/>
    </inkml:context>
    <inkml:brush xml:id="br0">
      <inkml:brushProperty name="width" value="0.05" units="cm"/>
      <inkml:brushProperty name="height" value="0.05" units="cm"/>
      <inkml:brushProperty name="color" value="#FFFFFF"/>
    </inkml:brush>
  </inkml:definitions>
  <inkml:trace contextRef="#ctx0" brushRef="#br0">0 16 6448 0 0,'2'1'408'0'0,"-1"0"-1"0"0,0 0 1 0 0,0 0 0 0 0,0 0-1 0 0,1-1 1 0 0,-1 1 0 0 0,1-1-1 0 0,-1 1 1 0 0,0-1 0 0 0,1 1 0 0 0,0-1-1 0 0,0 1 1 0 0,-1-1 0 0 0,0 0-1 0 0,1 0 1 0 0,2 0 0 0 0,30-2 5750 0 0,-20 0-5452 0 0,8 0 899 0 0,34-9-1 0 0,-26 5-2557 0 0,-25 4 373 0 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0:35:58.623"/>
    </inkml:context>
    <inkml:brush xml:id="br0">
      <inkml:brushProperty name="width" value="0.05" units="cm"/>
      <inkml:brushProperty name="height" value="0.05" units="cm"/>
    </inkml:brush>
  </inkml:definitions>
  <inkml:trace contextRef="#ctx0" brushRef="#br0">187 104 4608 0 0,'1'-1'195'0'0,"-1"0"-1"0"0,0 0 1 0 0,1 0 0 0 0,-1 0-1 0 0,1 0 1 0 0,-1 1 0 0 0,1-1-1 0 0,-1 0 1 0 0,1 0 0 0 0,0 0 0 0 0,0 0-1 0 0,-1 1 1 0 0,1-1 0 0 0,0 0-1 0 0,1 0 1 0 0,-1 0 291 0 0,0 0 0 0 0,0 1 0 0 0,0-1 1 0 0,0 0-1 0 0,0 0 0 0 0,-1 1 0 0 0,1-1 0 0 0,0 0 0 0 0,-1 0 1 0 0,1 0-1 0 0,0 0 0 0 0,-1 0 0 0 0,1 0 0 0 0,-1 0 0 0 0,0 0 0 0 0,1-2 1 0 0,-1-3 1837 0 0,0 3-1988 0 0,1 1-1 0 0,-1 0 1 0 0,-1-1 0 0 0,1 1-1 0 0,0-1 1 0 0,0 1 0 0 0,-1 0-1 0 0,1-1 1 0 0,-1 1 0 0 0,0 0 0 0 0,0-1-1 0 0,0 1 1 0 0,0 0 0 0 0,-2-3-1 0 0,2 3-277 0 0,0 0 1 0 0,0 1-1 0 0,-1-1 0 0 0,1 0 0 0 0,-1 1 0 0 0,1-1 0 0 0,-1 1 0 0 0,1 0 0 0 0,-1-1 1 0 0,0 1-1 0 0,0 0 0 0 0,0 0 0 0 0,1 0 0 0 0,-1 0 0 0 0,0 1 0 0 0,0-1 0 0 0,0 0 1 0 0,0 1-1 0 0,0-1 0 0 0,-1 1 0 0 0,1 0 0 0 0,0 0 0 0 0,0 0 0 0 0,0 0 0 0 0,0 0 1 0 0,0 0-1 0 0,0 0 0 0 0,-3 2 0 0 0,-1-1-15 0 0,1 2-1 0 0,0-1 1 0 0,1 1-1 0 0,-1-1 1 0 0,0 1 0 0 0,1 0-1 0 0,-1 1 1 0 0,1-1 0 0 0,0 1-1 0 0,-4 5 1 0 0,-7 7-60 0 0,1 1-1 0 0,-17 25 1 0 0,27-36 201 0 0,0 1 0 0 0,0-1-1 0 0,1 1 1 0 0,0 0 0 0 0,1 0 0 0 0,-1 0-1 0 0,1 0 1 0 0,1 1 0 0 0,-1-1-1 0 0,0 13 1 0 0,2-18-166 0 0,0-1 1 0 0,0 1-1 0 0,0 0 0 0 0,0 0 0 0 0,0-1 0 0 0,1 1 0 0 0,-1 0 1 0 0,1 0-1 0 0,-1-1 0 0 0,1 1 0 0 0,0-1 0 0 0,-1 1 0 0 0,1 0 1 0 0,0-1-1 0 0,0 0 0 0 0,0 1 0 0 0,0-1 0 0 0,1 1 0 0 0,-1-1 1 0 0,0 0-1 0 0,0 0 0 0 0,1 0 0 0 0,-1 0 0 0 0,1 0 1 0 0,-1 0-1 0 0,1 0 0 0 0,-1 0 0 0 0,1-1 0 0 0,-1 1 0 0 0,1 0 1 0 0,0-1-1 0 0,0 1 0 0 0,-1-1 0 0 0,1 0 0 0 0,0 0 0 0 0,-1 0 1 0 0,5 0-1 0 0,-2 0-93 0 0,0 0 0 0 0,1 0 0 0 0,-1-1 0 0 0,0 0 0 0 0,1 0 0 0 0,-1 0 0 0 0,0 0 0 0 0,0-1 0 0 0,0 0 0 0 0,0 0 0 0 0,0 0 0 0 0,0 0 0 0 0,-1 0 0 0 0,5-5 0 0 0,0-1-164 0 0,-1 0 1 0 0,0-1 0 0 0,-1 0 0 0 0,0-1 0 0 0,-1 1 0 0 0,6-14 0 0 0,-4 8-284 0 0,14-22 0 0 0,-4 17-197 0 0,-17 20 723 0 0,0 0 1 0 0,0 0-1 0 0,0 0 0 0 0,0 0 0 0 0,1 0 0 0 0,-1 0 1 0 0,0 0-1 0 0,0 0 0 0 0,0 0 0 0 0,0 0 0 0 0,0 0 0 0 0,0 0 1 0 0,1 0-1 0 0,-1 0 0 0 0,0 0 0 0 0,0 0 0 0 0,0 0 1 0 0,0 0-1 0 0,0 0 0 0 0,0 0 0 0 0,1 0 0 0 0,-1 0 0 0 0,0 0 1 0 0,0 0-1 0 0,0 0 0 0 0,0 1 0 0 0,0-1 0 0 0,0 0 1 0 0,0 0-1 0 0,1 0 0 0 0,-1 0 0 0 0,0 0 0 0 0,0 0 0 0 0,0 0 1 0 0,0 0-1 0 0,0 0 0 0 0,0 1 0 0 0,0-1 0 0 0,0 0 1 0 0,0 0-1 0 0,0 0 0 0 0,0 0 0 0 0,0 0 0 0 0,0 0 0 0 0,0 1 1 0 0,0-1-1 0 0,0 0 0 0 0,0 0 0 0 0,0 0 0 0 0,0 0 1 0 0,0 0-1 0 0,0 1 0 0 0,0-1 0 0 0,2 10 458 0 0,-2-9-304 0 0,1 5-106 0 0,2 7 220 0 0,0 0 0 0 0,1 0-1 0 0,0 0 1 0 0,1 0 0 0 0,1-1 0 0 0,0 0-1 0 0,9 14 1 0 0,-14-25-339 0 0,-1 0 0 0 0,1-1 0 0 0,0 1 0 0 0,-1-1-1 0 0,1 1 1 0 0,0-1 0 0 0,-1 1 0 0 0,1-1 0 0 0,0 0 0 0 0,0 1 0 0 0,-1-1 0 0 0,1 0-1 0 0,0 1 1 0 0,0-1 0 0 0,-1 0 0 0 0,1 0 0 0 0,0 0 0 0 0,0 0 0 0 0,0 0-1 0 0,0 0 1 0 0,-1 0 0 0 0,1 0 0 0 0,0 0 0 0 0,0 0 0 0 0,0-1 0 0 0,0 1-1 0 0,-1 0 1 0 0,1 0 0 0 0,0-1 0 0 0,0 0 0 0 0,4-1-1556 0 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0:35:58.624"/>
    </inkml:context>
    <inkml:brush xml:id="br0">
      <inkml:brushProperty name="width" value="0.05" units="cm"/>
      <inkml:brushProperty name="height" value="0.05" units="cm"/>
    </inkml:brush>
  </inkml:definitions>
  <inkml:trace contextRef="#ctx0" brushRef="#br0">189 51 5984 0 0,'-2'-16'1077'0'0,"-7"-2"7884"0"0,-5 7-3353 0 0,12 10-5316 0 0,0 1 0 0 0,0-1 0 0 0,0 1 0 0 0,0-1-1 0 0,-1 1 1 0 0,1 0 0 0 0,0 0 0 0 0,0 0 0 0 0,-1 0 0 0 0,1 0 0 0 0,0 0 0 0 0,0 0 0 0 0,-3 2 0 0 0,-3 0-272 0 0,1 1-1 0 0,0 0 1 0 0,-1 0-1 0 0,1 1 1 0 0,1 0 0 0 0,-1 0-1 0 0,-10 9 1 0 0,10-7-35 0 0,0 0 0 0 0,0 1 0 0 0,0 0 0 0 0,1 0 0 0 0,0 1 0 0 0,-7 11 0 0 0,11-17 25 0 0,1 1 0 0 0,-1-1 0 0 0,1 1 1 0 0,0 0-1 0 0,0 0 0 0 0,0 0 0 0 0,1 0 0 0 0,-1-1 0 0 0,1 1 1 0 0,-1 0-1 0 0,1 0 0 0 0,0 0 0 0 0,0 0 0 0 0,1 0 0 0 0,-1 0 1 0 0,0 0-1 0 0,1 0 0 0 0,0 0 0 0 0,0 0 0 0 0,-1 0 1 0 0,2-1-1 0 0,-1 1 0 0 0,0 0 0 0 0,3 3 0 0 0,-1-2 133 0 0,0 0-1 0 0,0 0 1 0 0,1-1-1 0 0,-1 1 0 0 0,1-1 1 0 0,0 0-1 0 0,0 0 1 0 0,0-1-1 0 0,0 1 1 0 0,0-1-1 0 0,1 0 0 0 0,-1 0 1 0 0,1 0-1 0 0,-1 0 1 0 0,1-1-1 0 0,0 0 1 0 0,0 0-1 0 0,-1 0 0 0 0,1-1 1 0 0,6 1-1 0 0,1-1-445 0 0,-1-1 0 0 0,1 0 0 0 0,0 0-1 0 0,0-1 1 0 0,-1-1 0 0 0,1 0 0 0 0,14-6 0 0 0,-16 5-951 0 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0:35:58.625"/>
    </inkml:context>
    <inkml:brush xml:id="br0">
      <inkml:brushProperty name="width" value="0.05" units="cm"/>
      <inkml:brushProperty name="height" value="0.05" units="cm"/>
    </inkml:brush>
  </inkml:definitions>
  <inkml:trace contextRef="#ctx0" brushRef="#br0">40 86 17679 0 0,'36'10'2050'0'0,"-28"-9"-1255"0"0,-1-1-1 0 0,1-1 1 0 0,-1 1 0 0 0,1-1 0 0 0,-1 0 0 0 0,13-5-1 0 0,-12 4-698 0 0,-1 0 0 0 0,0-1-1 0 0,0 0 1 0 0,0-1-1 0 0,-1 0 1 0 0,1 0-1 0 0,-1 0 1 0 0,0-1 0 0 0,0 1-1 0 0,0-1 1 0 0,6-9-1 0 0,-11 14-91 0 0,-1-1 1 0 0,1 0-1 0 0,0 1 0 0 0,-1-1 0 0 0,1 0 0 0 0,-1 1 1 0 0,0-1-1 0 0,1 0 0 0 0,-1 0 0 0 0,1 0 0 0 0,-1 1 1 0 0,0-1-1 0 0,0 0 0 0 0,1 0 0 0 0,-1 0 0 0 0,0 0 1 0 0,0 0-1 0 0,0 1 0 0 0,0-1 0 0 0,0 0 0 0 0,0 0 1 0 0,-1-1-1 0 0,1 1 3 0 0,-1 0-1 0 0,1 0 1 0 0,-1 1 0 0 0,1-1-1 0 0,-1 1 1 0 0,1-1 0 0 0,-1 0-1 0 0,0 1 1 0 0,0-1 0 0 0,1 1-1 0 0,-1-1 1 0 0,0 1 0 0 0,0 0-1 0 0,1-1 1 0 0,-1 1 0 0 0,0 0-1 0 0,0-1 1 0 0,-1 1 0 0 0,-3-1-24 0 0,0 0-1 0 0,-1 1 1 0 0,1-1 0 0 0,0 1-1 0 0,-11 1 1 0 0,5 1-102 0 0,1 0 0 0 0,-1 1 0 0 0,1 0 0 0 0,-1 1 0 0 0,1 0 0 0 0,0 0 0 0 0,0 1 0 0 0,1 1 0 0 0,-10 6 0 0 0,14-8 186 0 0,0 0-1 0 0,0 0 1 0 0,0 0-1 0 0,0 1 1 0 0,1 0-1 0 0,-1 0 1 0 0,1 0-1 0 0,1 1 1 0 0,-1-1-1 0 0,1 1 0 0 0,0 0 1 0 0,0 0-1 0 0,0 0 1 0 0,1 0-1 0 0,0 0 1 0 0,-1 10-1 0 0,3-14-27 0 0,0 0-1 0 0,0 0 1 0 0,0 1 0 0 0,0-1-1 0 0,1 0 1 0 0,0 0-1 0 0,-1 0 1 0 0,1 1-1 0 0,0-1 1 0 0,0 0 0 0 0,0 0-1 0 0,0 0 1 0 0,0 0-1 0 0,0-1 1 0 0,1 1 0 0 0,-1 0-1 0 0,1 0 1 0 0,-1-1-1 0 0,1 1 1 0 0,0-1-1 0 0,-1 1 1 0 0,4 1 0 0 0,6 4 1024 0 0,0 0 0 0 0,20 9 0 0 0,-21-11-536 0 0,-5-3-525 0 0,1 0-1 0 0,-1 0 1 0 0,1 0-1 0 0,0-1 1 0 0,-1 0 0 0 0,1 0-1 0 0,0 0 1 0 0,0-1-1 0 0,0 0 1 0 0,0 0 0 0 0,-1-1-1 0 0,10-1 1 0 0,6-2-1537 0 0,0-2 0 0 0,22-8-1 0 0,-16 4-575 0 0,-8 4 935 0 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0:35:58.626"/>
    </inkml:context>
    <inkml:brush xml:id="br0">
      <inkml:brushProperty name="width" value="0.05" units="cm"/>
      <inkml:brushProperty name="height" value="0.05" units="cm"/>
    </inkml:brush>
  </inkml:definitions>
  <inkml:trace contextRef="#ctx0" brushRef="#br0">64 198 8288 0 0,'-6'4'14159'0'0,"-2"-7"-10415"0"0,-5-6-2737 0 0,9 6-883 0 0,1 0 1 0 0,0 0-1 0 0,0-1 1 0 0,0 1 0 0 0,0-1-1 0 0,0 1 1 0 0,1-1-1 0 0,0 0 1 0 0,0 0-1 0 0,0 0 1 0 0,0-1-1 0 0,-2-6 1 0 0,4 8-121 0 0,0 0 1 0 0,-1 1-1 0 0,1-1 1 0 0,0 0-1 0 0,1 0 1 0 0,-1 1-1 0 0,0-1 0 0 0,1 0 1 0 0,-1 0-1 0 0,1 1 1 0 0,0-1-1 0 0,0 1 1 0 0,0-1-1 0 0,0 1 1 0 0,1-1-1 0 0,-1 1 0 0 0,1-1 1 0 0,-1 1-1 0 0,1 0 1 0 0,0 0-1 0 0,0 0 1 0 0,2-2-1 0 0,2-1-14 0 0,-1 1 0 0 0,1-1 0 0 0,0 2 0 0 0,0-1 0 0 0,0 1 0 0 0,0 0-1 0 0,0 0 1 0 0,1 0 0 0 0,0 1 0 0 0,8-2 0 0 0,8 0 524 0 0,41-3 1 0 0,-10 2-1984 0 0,-43 4-153 0 0,0-1 0 0 0,19-6 0 0 0,-15 1 119 0 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0:36:14.778"/>
    </inkml:context>
    <inkml:brush xml:id="br0">
      <inkml:brushProperty name="width" value="0.05" units="cm"/>
      <inkml:brushProperty name="height" value="0.05" units="cm"/>
    </inkml:brush>
  </inkml:definitions>
  <inkml:trace contextRef="#ctx0" brushRef="#br0">263 58 5528 0 0,'11'-4'2774'0'0,"-10"3"-2195"0"0,-1 0 1 0 0,1 0-1 0 0,0 1 0 0 0,0-1 1 0 0,0 0-1 0 0,-1 0 1 0 0,1-1-1 0 0,0 1 0 0 0,-1 0 1 0 0,1 0-1 0 0,-1 0 1 0 0,0 0-1 0 0,1 0 0 0 0,-1-1 1 0 0,0 1-1 0 0,0 0 1 0 0,1 0-1 0 0,-1-1 0 0 0,0 1 1 0 0,-1-2-1 0 0,1 2-477 0 0,0 0-1 0 0,0 0 1 0 0,0 0 0 0 0,0 1-1 0 0,-1-1 1 0 0,1 0-1 0 0,0 0 1 0 0,-1 0 0 0 0,1 1-1 0 0,-1-1 1 0 0,1 0-1 0 0,-1 0 1 0 0,1 1 0 0 0,-1-1-1 0 0,1 0 1 0 0,-1 1-1 0 0,-1-2 1 0 0,-1 1-37 0 0,0-1 0 0 0,0 0 0 0 0,-1 1 0 0 0,1 0 0 0 0,-1 0 0 0 0,1 0 1 0 0,-1 0-1 0 0,1 0 0 0 0,-1 1 0 0 0,0 0 0 0 0,1-1 0 0 0,-1 1 0 0 0,0 1 0 0 0,1-1 0 0 0,-1 0 0 0 0,0 1 0 0 0,1 0 0 0 0,-6 2 0 0 0,-8 2 364 0 0,1 2 0 0 0,-25 12-1 0 0,29-12-377 0 0,0-1-42 0 0,0 0-1 0 0,1 2 0 0 0,-1-1 0 0 0,2 2 1 0 0,-1-1-1 0 0,1 1 0 0 0,1 1 1 0 0,-17 21-1 0 0,25-31-9 0 0,1 1-1 0 0,0-1 1 0 0,-1 1 0 0 0,1-1 0 0 0,0 1-1 0 0,0-1 1 0 0,-1 1 0 0 0,1-1-1 0 0,0 1 1 0 0,0-1 0 0 0,0 1 0 0 0,-1-1-1 0 0,1 1 1 0 0,0-1 0 0 0,0 1 0 0 0,0-1-1 0 0,0 1 1 0 0,0 0 0 0 0,0-1-1 0 0,0 1 1 0 0,1-1 0 0 0,-1 1 0 0 0,0-1-1 0 0,0 1 1 0 0,0-1 0 0 0,0 1-1 0 0,1-1 1 0 0,-1 2 0 0 0,1-1-91 0 0,0 0 1 0 0,1 0-1 0 0,-1 0 0 0 0,0 0 1 0 0,0 0-1 0 0,0 0 0 0 0,1-1 1 0 0,-1 1-1 0 0,0 0 0 0 0,3 0 1 0 0,3 2-125 0 0,1-1 1 0 0,-1-1 0 0 0,11 2-1 0 0,-7-2 166 0 0,21 3-89 0 0,34 8 0 0 0,-56-9 125 0 0,0 0 0 0 0,0 0 0 0 0,0 1 0 0 0,-1 0 0 0 0,0 1 0 0 0,0 0 0 0 0,13 10 0 0 0,-17-11 11 0 0,0-1-1 0 0,-1 1 0 0 0,1 1 0 0 0,-1-1 0 0 0,0 1 1 0 0,0 0-1 0 0,-1 0 0 0 0,1 0 0 0 0,4 10 0 0 0,-7-12 59 0 0,0 0-1 0 0,0 0 0 0 0,0 1 1 0 0,-1-1-1 0 0,1 0 0 0 0,-1 1 0 0 0,0-1 1 0 0,0 1-1 0 0,0-1 0 0 0,0 0 1 0 0,0 1-1 0 0,-1-1 0 0 0,1 0 1 0 0,-1 1-1 0 0,0-1 0 0 0,0 0 0 0 0,-1 0 1 0 0,1 1-1 0 0,-3 2 0 0 0,2-1 136 0 0,-1 0-1 0 0,0-1 1 0 0,-1 1 0 0 0,1-1-1 0 0,-1 0 1 0 0,0 0-1 0 0,0 0 1 0 0,0 0 0 0 0,0-1-1 0 0,-1 0 1 0 0,1 0-1 0 0,-1 0 1 0 0,0 0-1 0 0,0-1 1 0 0,0 0 0 0 0,0 0-1 0 0,-1 0 1 0 0,-9 2-1 0 0,7-3-105 0 0,0 0 0 0 0,0-1 0 0 0,0 0-1 0 0,1 0 1 0 0,-1-1 0 0 0,0 1-1 0 0,0-2 1 0 0,0 1 0 0 0,0-1 0 0 0,1 0-1 0 0,-1-1 1 0 0,-10-5 0 0 0,10 4-107 0 0,-20-10 21 0 0,26 13-116 0 0,0 0-1 0 0,1 0 0 0 0,-1-1 1 0 0,0 1-1 0 0,1 0 0 0 0,-1-1 1 0 0,1 1-1 0 0,-1-1 1 0 0,1 0-1 0 0,-1 1 0 0 0,0-3 1 0 0,1 2-1271 0 0,2-1-385 0 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0:36:14.779"/>
    </inkml:context>
    <inkml:brush xml:id="br0">
      <inkml:brushProperty name="width" value="0.05" units="cm"/>
      <inkml:brushProperty name="height" value="0.05" units="cm"/>
    </inkml:brush>
  </inkml:definitions>
  <inkml:trace contextRef="#ctx0" brushRef="#br0">1 96 1840 0 0,'5'41'-1244'0'0,"0"0"6575"0"0,3 20 6257 0 0,-4-20-7220 0 0,-2-20-3534 0 0,-1-14-584 0 0,0 0 0 0 0,-1 0 0 0 0,1 1 0 0 0,-2 8 0 0 0,-8-28 266 0 0,6-3-537 0 0,0 0 0 0 0,1-1 0 0 0,0 1 0 0 0,2 0-1 0 0,-1 0 1 0 0,2-1 0 0 0,0 1 0 0 0,1 0 0 0 0,0 0-1 0 0,2 0 1 0 0,-1 0 0 0 0,2 0 0 0 0,0 1 0 0 0,1-1-1 0 0,0 1 1 0 0,1 1 0 0 0,16-24 0 0 0,-21 33-7 0 0,1 1 1 0 0,0 0-1 0 0,0 0 0 0 0,0 0 1 0 0,0 0-1 0 0,1 0 0 0 0,-1 0 1 0 0,1 1-1 0 0,-1 0 1 0 0,1 0-1 0 0,0 0 0 0 0,0 0 1 0 0,0 0-1 0 0,8-1 0 0 0,-8 2 107 0 0,0 1 0 0 0,-1 0 0 0 0,1-1 1 0 0,0 2-1 0 0,0-1 0 0 0,-1 0 0 0 0,1 1 0 0 0,0-1 0 0 0,-1 1 0 0 0,1 0 0 0 0,-1 0 0 0 0,1 1 0 0 0,-1-1 0 0 0,1 1 0 0 0,-1 0 0 0 0,0 0 0 0 0,5 3 0 0 0,6 5 253 0 0,-3-2-306 0 0,0 0 0 0 0,15 14 0 0 0,-24-20-2 0 0,0 0-1 0 0,-1 0 0 0 0,1 0 0 0 0,0 0 0 0 0,-1 0 1 0 0,1 0-1 0 0,-1 0 0 0 0,0 0 0 0 0,0 0 0 0 0,0 1 1 0 0,0-1-1 0 0,0 1 0 0 0,0-1 0 0 0,-1 0 1 0 0,1 1-1 0 0,-1-1 0 0 0,0 1 0 0 0,0 0 0 0 0,0 4 1 0 0,-1-4 98 0 0,0 0 1 0 0,0 0 0 0 0,-1 0 0 0 0,1 0-1 0 0,-1 0 1 0 0,0-1 0 0 0,0 1-1 0 0,0 0 1 0 0,0-1 0 0 0,-3 3 0 0 0,-1 1-34 0 0,1-1 1 0 0,-1 0 0 0 0,-9 6 0 0 0,8-8 153 0 0,0 1 0 0 0,0-1 1 0 0,0 0-1 0 0,0 0 0 0 0,0-1 1 0 0,-1 0-1 0 0,0-1 0 0 0,-7 2 0 0 0,0-2-1124 0 0,0-1-1 0 0,1 0 0 0 0,-20-3 1 0 0,19 2-8645 0 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0:36:14.780"/>
    </inkml:context>
    <inkml:brush xml:id="br0">
      <inkml:brushProperty name="width" value="0.05" units="cm"/>
      <inkml:brushProperty name="height" value="0.05" units="cm"/>
    </inkml:brush>
  </inkml:definitions>
  <inkml:trace contextRef="#ctx0" brushRef="#br0">187 104 4608 0 0,'1'-1'195'0'0,"-1"0"-1"0"0,0 0 1 0 0,1 0 0 0 0,-1 0-1 0 0,1 0 1 0 0,-1 1 0 0 0,1-1-1 0 0,-1 0 1 0 0,1 0 0 0 0,0 0 0 0 0,0 0-1 0 0,-1 1 1 0 0,1-1 0 0 0,0 0-1 0 0,1 0 1 0 0,-1 0 291 0 0,0 0 0 0 0,0 1 0 0 0,0-1 1 0 0,0 0-1 0 0,0 0 0 0 0,-1 1 0 0 0,1-1 0 0 0,0 0 0 0 0,-1 0 1 0 0,1 0-1 0 0,0 0 0 0 0,-1 0 0 0 0,1 0 0 0 0,-1 0 0 0 0,0 0 0 0 0,1-2 1 0 0,-1-3 1837 0 0,0 3-1988 0 0,1 1-1 0 0,-1 0 1 0 0,-1-1 0 0 0,1 1-1 0 0,0-1 1 0 0,0 1 0 0 0,-1 0-1 0 0,1-1 1 0 0,-1 1 0 0 0,0 0 0 0 0,0-1-1 0 0,0 1 1 0 0,0 0 0 0 0,-2-3-1 0 0,2 3-277 0 0,0 0 1 0 0,0 1-1 0 0,-1-1 0 0 0,1 0 0 0 0,-1 1 0 0 0,1-1 0 0 0,-1 1 0 0 0,1 0 0 0 0,-1-1 1 0 0,0 1-1 0 0,0 0 0 0 0,0 0 0 0 0,1 0 0 0 0,-1 0 0 0 0,0 1 0 0 0,0-1 0 0 0,0 0 1 0 0,0 1-1 0 0,0-1 0 0 0,-1 1 0 0 0,1 0 0 0 0,0 0 0 0 0,0 0 0 0 0,0 0 0 0 0,0 0 1 0 0,0 0-1 0 0,0 0 0 0 0,-3 2 0 0 0,-1-1-15 0 0,1 2-1 0 0,0-1 1 0 0,1 1-1 0 0,-1-1 1 0 0,0 1 0 0 0,1 0-1 0 0,-1 1 1 0 0,1-1 0 0 0,0 1-1 0 0,-4 5 1 0 0,-7 7-60 0 0,1 1-1 0 0,-17 25 1 0 0,27-36 201 0 0,0 1 0 0 0,0-1-1 0 0,1 1 1 0 0,0 0 0 0 0,1 0 0 0 0,-1 0-1 0 0,1 0 1 0 0,1 1 0 0 0,-1-1-1 0 0,0 13 1 0 0,2-18-166 0 0,0-1 1 0 0,0 1-1 0 0,0 0 0 0 0,0 0 0 0 0,0-1 0 0 0,1 1 0 0 0,-1 0 1 0 0,1 0-1 0 0,-1-1 0 0 0,1 1 0 0 0,0-1 0 0 0,-1 1 0 0 0,1 0 1 0 0,0-1-1 0 0,0 0 0 0 0,0 1 0 0 0,0-1 0 0 0,1 1 0 0 0,-1-1 1 0 0,0 0-1 0 0,0 0 0 0 0,1 0 0 0 0,-1 0 0 0 0,1 0 1 0 0,-1 0-1 0 0,1 0 0 0 0,-1 0 0 0 0,1-1 0 0 0,-1 1 0 0 0,1 0 1 0 0,0-1-1 0 0,0 1 0 0 0,-1-1 0 0 0,1 0 0 0 0,0 0 0 0 0,-1 0 1 0 0,5 0-1 0 0,-2 0-93 0 0,0 0 0 0 0,1 0 0 0 0,-1-1 0 0 0,0 0 0 0 0,1 0 0 0 0,-1 0 0 0 0,0 0 0 0 0,0-1 0 0 0,0 0 0 0 0,0 0 0 0 0,0 0 0 0 0,0 0 0 0 0,-1 0 0 0 0,5-5 0 0 0,0-1-164 0 0,-1 0 1 0 0,0-1 0 0 0,-1 0 0 0 0,0-1 0 0 0,-1 1 0 0 0,6-14 0 0 0,-4 8-284 0 0,14-22 0 0 0,-4 17-197 0 0,-17 20 723 0 0,0 0 1 0 0,0 0-1 0 0,0 0 0 0 0,0 0 0 0 0,1 0 0 0 0,-1 0 1 0 0,0 0-1 0 0,0 0 0 0 0,0 0 0 0 0,0 0 0 0 0,0 0 0 0 0,0 0 1 0 0,1 0-1 0 0,-1 0 0 0 0,0 0 0 0 0,0 0 0 0 0,0 0 1 0 0,0 0-1 0 0,0 0 0 0 0,0 0 0 0 0,1 0 0 0 0,-1 0 0 0 0,0 0 1 0 0,0 0-1 0 0,0 0 0 0 0,0 1 0 0 0,0-1 0 0 0,0 0 1 0 0,0 0-1 0 0,1 0 0 0 0,-1 0 0 0 0,0 0 0 0 0,0 0 0 0 0,0 0 1 0 0,0 0-1 0 0,0 0 0 0 0,0 1 0 0 0,0-1 0 0 0,0 0 1 0 0,0 0-1 0 0,0 0 0 0 0,0 0 0 0 0,0 0 0 0 0,0 0 0 0 0,0 1 1 0 0,0-1-1 0 0,0 0 0 0 0,0 0 0 0 0,0 0 0 0 0,0 0 1 0 0,0 0-1 0 0,0 1 0 0 0,0-1 0 0 0,2 10 458 0 0,-2-9-304 0 0,1 5-106 0 0,2 7 220 0 0,0 0 0 0 0,1 0-1 0 0,0 0 1 0 0,1 0 0 0 0,1-1 0 0 0,0 0-1 0 0,9 14 1 0 0,-14-25-339 0 0,-1 0 0 0 0,1-1 0 0 0,0 1 0 0 0,-1-1-1 0 0,1 1 1 0 0,0-1 0 0 0,-1 1 0 0 0,1-1 0 0 0,0 0 0 0 0,0 1 0 0 0,-1-1 0 0 0,1 0-1 0 0,0 1 1 0 0,0-1 0 0 0,-1 0 0 0 0,1 0 0 0 0,0 0 0 0 0,0 0 0 0 0,0 0-1 0 0,0 0 1 0 0,-1 0 0 0 0,1 0 0 0 0,0 0 0 0 0,0 0 0 0 0,0-1 0 0 0,0 1-1 0 0,-1 0 1 0 0,1 0 0 0 0,0-1 0 0 0,0 0 0 0 0,4-1-1556 0 0</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0:36:14.781"/>
    </inkml:context>
    <inkml:brush xml:id="br0">
      <inkml:brushProperty name="width" value="0.05" units="cm"/>
      <inkml:brushProperty name="height" value="0.05" units="cm"/>
    </inkml:brush>
  </inkml:definitions>
  <inkml:trace contextRef="#ctx0" brushRef="#br0">189 51 5984 0 0,'-2'-16'1077'0'0,"-7"-2"7884"0"0,-5 7-3353 0 0,12 10-5316 0 0,0 1 0 0 0,0-1 0 0 0,0 1 0 0 0,0-1-1 0 0,-1 1 1 0 0,1 0 0 0 0,0 0 0 0 0,0 0 0 0 0,-1 0 0 0 0,1 0 0 0 0,0 0 0 0 0,0 0 0 0 0,-3 2 0 0 0,-3 0-272 0 0,1 1-1 0 0,0 0 1 0 0,-1 0-1 0 0,1 1 1 0 0,1 0 0 0 0,-1 0-1 0 0,-10 9 1 0 0,10-7-35 0 0,0 0 0 0 0,0 1 0 0 0,0 0 0 0 0,1 0 0 0 0,0 1 0 0 0,-7 11 0 0 0,11-17 25 0 0,1 1 0 0 0,-1-1 0 0 0,1 1 1 0 0,0 0-1 0 0,0 0 0 0 0,0 0 0 0 0,1 0 0 0 0,-1-1 0 0 0,1 1 1 0 0,-1 0-1 0 0,1 0 0 0 0,0 0 0 0 0,0 0 0 0 0,1 0 0 0 0,-1 0 1 0 0,0 0-1 0 0,1 0 0 0 0,0 0 0 0 0,0 0 0 0 0,-1 0 1 0 0,2-1-1 0 0,-1 1 0 0 0,0 0 0 0 0,3 3 0 0 0,-1-2 133 0 0,0 0-1 0 0,0 0 1 0 0,1-1-1 0 0,-1 1 0 0 0,1-1 1 0 0,0 0-1 0 0,0 0 1 0 0,0-1-1 0 0,0 1 1 0 0,0-1-1 0 0,1 0 0 0 0,-1 0 1 0 0,1 0-1 0 0,-1 0 1 0 0,1-1-1 0 0,0 0 1 0 0,0 0-1 0 0,-1 0 0 0 0,1-1 1 0 0,6 1-1 0 0,1-1-445 0 0,-1-1 0 0 0,1 0 0 0 0,0 0-1 0 0,0-1 1 0 0,-1-1 0 0 0,1 0 0 0 0,14-6 0 0 0,-16 5-951 0 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0:36:14.782"/>
    </inkml:context>
    <inkml:brush xml:id="br0">
      <inkml:brushProperty name="width" value="0.05" units="cm"/>
      <inkml:brushProperty name="height" value="0.05" units="cm"/>
    </inkml:brush>
  </inkml:definitions>
  <inkml:trace contextRef="#ctx0" brushRef="#br0">40 86 17679 0 0,'36'10'2050'0'0,"-28"-9"-1255"0"0,-1-1-1 0 0,1-1 1 0 0,-1 1 0 0 0,1-1 0 0 0,-1 0 0 0 0,13-5-1 0 0,-12 4-698 0 0,-1 0 0 0 0,0-1-1 0 0,0 0 1 0 0,0-1-1 0 0,-1 0 1 0 0,1 0-1 0 0,-1 0 1 0 0,0-1 0 0 0,0 1-1 0 0,0-1 1 0 0,6-9-1 0 0,-11 14-91 0 0,-1-1 1 0 0,1 0-1 0 0,0 1 0 0 0,-1-1 0 0 0,1 0 0 0 0,-1 1 1 0 0,0-1-1 0 0,1 0 0 0 0,-1 0 0 0 0,1 0 0 0 0,-1 1 1 0 0,0-1-1 0 0,0 0 0 0 0,1 0 0 0 0,-1 0 0 0 0,0 0 1 0 0,0 0-1 0 0,0 1 0 0 0,0-1 0 0 0,0 0 0 0 0,0 0 1 0 0,-1-1-1 0 0,1 1 3 0 0,-1 0-1 0 0,1 0 1 0 0,-1 1 0 0 0,1-1-1 0 0,-1 1 1 0 0,1-1 0 0 0,-1 0-1 0 0,0 1 1 0 0,0-1 0 0 0,1 1-1 0 0,-1-1 1 0 0,0 1 0 0 0,0 0-1 0 0,1-1 1 0 0,-1 1 0 0 0,0 0-1 0 0,0-1 1 0 0,-1 1 0 0 0,-3-1-24 0 0,0 0-1 0 0,-1 1 1 0 0,1-1 0 0 0,0 1-1 0 0,-11 1 1 0 0,5 1-102 0 0,1 0 0 0 0,-1 1 0 0 0,1 0 0 0 0,-1 1 0 0 0,1 0 0 0 0,0 0 0 0 0,0 1 0 0 0,1 1 0 0 0,-10 6 0 0 0,14-8 186 0 0,0 0-1 0 0,0 0 1 0 0,0 0-1 0 0,0 1 1 0 0,1 0-1 0 0,-1 0 1 0 0,1 0-1 0 0,1 1 1 0 0,-1-1-1 0 0,1 1 0 0 0,0 0 1 0 0,0 0-1 0 0,0 0 1 0 0,1 0-1 0 0,0 0 1 0 0,-1 10-1 0 0,3-14-27 0 0,0 0-1 0 0,0 0 1 0 0,0 1 0 0 0,0-1-1 0 0,1 0 1 0 0,0 0-1 0 0,-1 0 1 0 0,1 1-1 0 0,0-1 1 0 0,0 0 0 0 0,0 0-1 0 0,0 0 1 0 0,0 0-1 0 0,0-1 1 0 0,1 1 0 0 0,-1 0-1 0 0,1 0 1 0 0,-1-1-1 0 0,1 1 1 0 0,0-1-1 0 0,-1 1 1 0 0,4 1 0 0 0,6 4 1024 0 0,0 0 0 0 0,20 9 0 0 0,-21-11-536 0 0,-5-3-525 0 0,1 0-1 0 0,-1 0 1 0 0,1 0-1 0 0,0-1 1 0 0,-1 0 0 0 0,1 0-1 0 0,0 0 1 0 0,0-1-1 0 0,0 0 1 0 0,0 0 0 0 0,-1-1-1 0 0,10-1 1 0 0,6-2-1537 0 0,0-2 0 0 0,22-8-1 0 0,-16 4-575 0 0,-8 4 935 0 0</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0:36:14.783"/>
    </inkml:context>
    <inkml:brush xml:id="br0">
      <inkml:brushProperty name="width" value="0.05" units="cm"/>
      <inkml:brushProperty name="height" value="0.05" units="cm"/>
    </inkml:brush>
  </inkml:definitions>
  <inkml:trace contextRef="#ctx0" brushRef="#br0">64 198 8288 0 0,'-6'4'14159'0'0,"-2"-7"-10415"0"0,-5-6-2737 0 0,9 6-883 0 0,1 0 1 0 0,0 0-1 0 0,0-1 1 0 0,0 1 0 0 0,0-1-1 0 0,0 1 1 0 0,1-1-1 0 0,0 0 1 0 0,0 0-1 0 0,0 0 1 0 0,0-1-1 0 0,-2-6 1 0 0,4 8-121 0 0,0 0 1 0 0,-1 1-1 0 0,1-1 1 0 0,0 0-1 0 0,1 0 1 0 0,-1 1-1 0 0,0-1 0 0 0,1 0 1 0 0,-1 0-1 0 0,1 1 1 0 0,0-1-1 0 0,0 1 1 0 0,0-1-1 0 0,0 1 1 0 0,1-1-1 0 0,-1 1 0 0 0,1-1 1 0 0,-1 1-1 0 0,1 0 1 0 0,0 0-1 0 0,0 0 1 0 0,2-2-1 0 0,2-1-14 0 0,-1 1 0 0 0,1-1 0 0 0,0 2 0 0 0,0-1 0 0 0,0 1 0 0 0,0 0-1 0 0,0 0 1 0 0,1 0 0 0 0,0 1 0 0 0,8-2 0 0 0,8 0 524 0 0,41-3 1 0 0,-10 2-1984 0 0,-43 4-153 0 0,0-1 0 0 0,19-6 0 0 0,-15 1 119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2:54:52.500"/>
    </inkml:context>
    <inkml:brush xml:id="br0">
      <inkml:brushProperty name="width" value="0.05" units="cm"/>
      <inkml:brushProperty name="height" value="0.05" units="cm"/>
      <inkml:brushProperty name="color" value="#FFFFFF"/>
    </inkml:brush>
  </inkml:definitions>
  <inkml:trace contextRef="#ctx0" brushRef="#br0">142 47 15464 0 0,'0'0'745'0'0,"7"-13"2583"0"0,-6 8-1700 0 0,-1 5-1575 0 0,0 0-1 0 0,0 0 0 0 0,0-1 0 0 0,0 1 0 0 0,1 0 0 0 0,-1-1 0 0 0,0 1 0 0 0,0 0 0 0 0,0 0 0 0 0,0-1 0 0 0,0 1 0 0 0,0 0 0 0 0,0-1 0 0 0,0 1 0 0 0,0 0 1 0 0,0-1-1 0 0,0 1 0 0 0,0 0 0 0 0,0 0 0 0 0,-1-1 0 0 0,1 1 0 0 0,0 0 0 0 0,0-1 0 0 0,0 1 0 0 0,0 0 0 0 0,0 0 0 0 0,-1-1 0 0 0,0 1 137 0 0,1-2-113 0 0,-1 1 0 0 0,0-1 0 0 0,0 1 0 0 0,0 0 0 0 0,1 0 0 0 0,-1 0 0 0 0,0 0 0 0 0,0 0-1 0 0,0 0 1 0 0,0 0 0 0 0,0 0 0 0 0,-1 0 0 0 0,2 0 0 0 0,-1 0 0 0 0,-1 1 0 0 0,1 0 0 0 0,-1-1 0 0 0,1 0 0 0 0,-1 1-1 0 0,2-1 1 0 0,-2 1 0 0 0,1 0 0 0 0,-1 0 0 0 0,0-1 0 0 0,0 1 0 0 0,-2 0-27 0 0,0 1-1 0 0,-1-1 1 0 0,2 1 0 0 0,-2 0 0 0 0,2 0-1 0 0,-2-1 1 0 0,2 2 0 0 0,-1-1 0 0 0,0 1-1 0 0,0 0 1 0 0,0 0 0 0 0,1 0-1 0 0,-1 1 1 0 0,2-1 0 0 0,-2 0 0 0 0,0 1-1 0 0,2 1 1 0 0,-1-2 0 0 0,-3 5 0 0 0,-18 22 597 0 0,22-25-652 0 0,-1-1 1 0 0,2 1-1 0 0,-1-1 0 0 0,0 1 1 0 0,0-1-1 0 0,1 1 0 0 0,0 0 1 0 0,0 0-1 0 0,0 0 0 0 0,0 6 1 0 0,0-9 5 0 0,1 1 0 0 0,0 0 1 0 0,0 0-1 0 0,0-1 0 0 0,1 0 1 0 0,-1 1-1 0 0,0 0 0 0 0,1 0 1 0 0,-1-1-1 0 0,1 1 0 0 0,0-1 1 0 0,-1 1-1 0 0,0 0 0 0 0,1-1 1 0 0,0 0-1 0 0,0 1 0 0 0,0-1 1 0 0,1 1-1 0 0,-1-1 0 0 0,0 0 1 0 0,0 0-1 0 0,0 0 0 0 0,0 0 1 0 0,1 0-1 0 0,0 0 1 0 0,1 2-1 0 0,2-1 63 0 0,-1-2-1 0 0,1 2 1 0 0,-1-1 0 0 0,1 0-1 0 0,0 0 1 0 0,-1-1 0 0 0,1 0-1 0 0,0 0 1 0 0,0 0 0 0 0,-1 0-1 0 0,1-1 1 0 0,6-2 0 0 0,3 1 184 0 0,1-3 1 0 0,21-8-1 0 0,-34 12-446 0 0,0 0 0 0 0,0 0 0 0 0,-1 0 0 0 0,1 0 0 0 0,0-1-1 0 0,0 2 1 0 0,0-1 0 0 0,-1-1 0 0 0,0 1 0 0 0,1-1 0 0 0,0 0 0 0 0,-1 1-1 0 0,0 0 1 0 0,0-1 0 0 0,0 0 0 0 0,0 0 0 0 0,0 1 0 0 0,0-1 0 0 0,1-3 0 0 0</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OA" name="resolution" value="1000" units="1/deg"/>
          <inkml:channelProperty channel="OE" name="resolution" value="1000" units="1/deg"/>
        </inkml:channelProperties>
      </inkml:inkSource>
      <inkml:timestamp xml:id="ts0" timeString="2021-04-21T06:50:35.154"/>
    </inkml:context>
    <inkml:brush xml:id="br0">
      <inkml:brushProperty name="width" value="0.05" units="cm"/>
      <inkml:brushProperty name="height" value="0.05" units="cm"/>
      <inkml:brushProperty name="ignorePressure" value="1"/>
    </inkml:brush>
  </inkml:definitions>
  <inkml:trace contextRef="#ctx0" brushRef="#br0">1 0 0 0,'0'489'0'0,"0"-807"0"0,0 377 0 0,0-54 0 0</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OA" name="resolution" value="1000" units="1/deg"/>
          <inkml:channelProperty channel="OE" name="resolution" value="1000" units="1/deg"/>
        </inkml:channelProperties>
      </inkml:inkSource>
      <inkml:timestamp xml:id="ts0" timeString="2021-04-21T06:50:35.155"/>
    </inkml:context>
    <inkml:brush xml:id="br0">
      <inkml:brushProperty name="width" value="0.05" units="cm"/>
      <inkml:brushProperty name="height" value="0.05" units="cm"/>
      <inkml:brushProperty name="ignorePressure" value="1"/>
    </inkml:brush>
  </inkml:definitions>
  <inkml:trace contextRef="#ctx0" brushRef="#br0">0 1 0 0,'0'182'0'0,"0"71"0"0,0-279 0 0,0 10 0 0</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OA" name="resolution" value="1000" units="1/deg"/>
          <inkml:channelProperty channel="OE" name="resolution" value="1000" units="1/deg"/>
        </inkml:channelProperties>
      </inkml:inkSource>
      <inkml:timestamp xml:id="ts0" timeString="2021-04-21T06:50:35.155"/>
    </inkml:context>
    <inkml:brush xml:id="br0">
      <inkml:brushProperty name="width" value="0.05" units="cm"/>
      <inkml:brushProperty name="height" value="0.05" units="cm"/>
      <inkml:brushProperty name="ignorePressure" value="1"/>
    </inkml:brush>
  </inkml:definitions>
  <inkml:trace contextRef="#ctx0" brushRef="#br0">1 63 0 0,'0'135'0'0,"0"78"0"0,0-208 0 0,0-21 0 0,0-384 0 0,0 886 0 0,0-482 0 0,0-8 0 0,0-4 0 0</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OA" name="resolution" value="1000" units="1/deg"/>
          <inkml:channelProperty channel="OE" name="resolution" value="1000" units="1/deg"/>
        </inkml:channelProperties>
      </inkml:inkSource>
      <inkml:timestamp xml:id="ts0" timeString="2021-04-21T06:50:35.156"/>
    </inkml:context>
    <inkml:brush xml:id="br0">
      <inkml:brushProperty name="width" value="0.05" units="cm"/>
      <inkml:brushProperty name="height" value="0.05" units="cm"/>
      <inkml:brushProperty name="ignorePressure" value="1"/>
    </inkml:brush>
  </inkml:definitions>
  <inkml:trace contextRef="#ctx0" brushRef="#br0">3 0 0 0,'16'0'0'0,"-9"0"0"0,-2 0 0 0,-15 0 0 0,-10 0 0 0,2255 0 0 0,-868 0 0 0,-442 0 0 0,-886 0 0 0,-31 0 0 0,36 0 0 0,-35 0 0 0,-3 0 0 0,22 0 0 0,9 0 0 0,-15 0 0 0,0 0 0 0,0 0 0 0,24 0 0 0,-26 0 0 0,-12 0 0 0,-1 0 0 0,-7 0 0 0,-4 0 0 0,-12 0 0 0,10 0 0 0</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6:50:35.182"/>
    </inkml:context>
    <inkml:brush xml:id="br0">
      <inkml:brushProperty name="width" value="0.05" units="cm"/>
      <inkml:brushProperty name="height" value="0.05" units="cm"/>
    </inkml:brush>
  </inkml:definitions>
  <inkml:trace contextRef="#ctx0" brushRef="#br0">256 31 7024 0 0,'0'-1'388'0'0,"0"0"1"0"0,0 1-1 0 0,-1-1 0 0 0,1 0 1 0 0,0 1-1 0 0,0-1 0 0 0,-1 1 1 0 0,1-1-1 0 0,-1 0 1 0 0,1 1-1 0 0,0-1 0 0 0,-1 1 1 0 0,1-1-1 0 0,-1 1 0 0 0,1-1 1 0 0,-1 1-1 0 0,1-1 1 0 0,-1 1-1 0 0,0-1 0 0 0,1 1 1 0 0,-1 0-1 0 0,0-1 1 0 0,-19-7 6575 0 0,11 5-6526 0 0,6 2-282 0 0,0 0 0 0 0,0 0 0 0 0,-1 0-1 0 0,1 0 1 0 0,0 0 0 0 0,0 1 0 0 0,-1 0-1 0 0,1-1 1 0 0,0 1 0 0 0,-1 1 0 0 0,1-1 0 0 0,-1 0-1 0 0,1 1 1 0 0,-5 1 0 0 0,1 0-181 0 0,0 1-1 0 0,1-1 1 0 0,-1 2 0 0 0,1-1 0 0 0,-10 8 0 0 0,-53 41-683 0 0,64-47 817 0 0,0-1 0 0 0,1 2 0 0 0,0-1 0 0 0,0 0 0 0 0,1 1 0 0 0,-5 8 0 0 0,3-5-166 0 0,5-8 59 0 0,-1 0 1 0 0,1 0-1 0 0,-1 0 0 0 0,1 1 1 0 0,-1-1-1 0 0,1 0 0 0 0,0 1 0 0 0,0-1 1 0 0,0 0-1 0 0,-1 1 0 0 0,1-1 0 0 0,0 1 1 0 0,1-1-1 0 0,-1 3 0 0 0,0-4-15 0 0,1 1-1 0 0,-1 0 0 0 0,0-1 1 0 0,0 1-1 0 0,1-1 1 0 0,-1 1-1 0 0,0 0 1 0 0,1-1-1 0 0,-1 1 0 0 0,1-1 1 0 0,-1 1-1 0 0,0-1 1 0 0,1 1-1 0 0,-1-1 1 0 0,1 1-1 0 0,0-1 1 0 0,-1 0-1 0 0,1 1 0 0 0,-1-1 1 0 0,1 0-1 0 0,0 1 1 0 0,-1-1-1 0 0,1 0 1 0 0,0 0-1 0 0,-1 0 0 0 0,1 1 1 0 0,0-1-1 0 0,-1 0 1 0 0,1 0-1 0 0,1 0 1 0 0,15-1-324 0 0,20-3 1 0 0,-25 2 185 0 0,0 1-1 0 0,0 0 1 0 0,0 0-1 0 0,0 1 1 0 0,13 2-1 0 0,-14 0 168 0 0,-1 0 1 0 0,1 1-1 0 0,-1 0 0 0 0,19 9 0 0 0,-25-10-10 0 0,-1 0-1 0 0,1 0 1 0 0,-1 0-1 0 0,0 0 1 0 0,1 0-1 0 0,-1 1 1 0 0,0-1-1 0 0,-1 1 1 0 0,1 0-1 0 0,0 0 1 0 0,-1 0-1 0 0,0 0 1 0 0,0 0-1 0 0,0 1 1 0 0,0-1-1 0 0,0 1 1 0 0,1 3-1 0 0,-2-5 84 0 0,-1 0 0 0 0,0 0 0 0 0,1 1 0 0 0,-1-1 0 0 0,0 0 0 0 0,0 1 0 0 0,0-1 0 0 0,0 0 0 0 0,-1 0 0 0 0,1 1 0 0 0,0-1 0 0 0,-1 0 0 0 0,0 0 0 0 0,0 1 0 0 0,0-1 0 0 0,-1 2 0 0 0,0-1-13 0 0,0 0 0 0 0,0 0 1 0 0,-1 0-1 0 0,1 0 0 0 0,-1-1 1 0 0,0 1-1 0 0,0-1 0 0 0,0 0 1 0 0,-4 3-1 0 0,-1-1 117 0 0,0 0 0 0 0,0 0 0 0 0,-1-1 0 0 0,1 0 0 0 0,0-1 0 0 0,-1 0 0 0 0,-17 2 0 0 0,7-3-209 0 0,-31-1 0 0 0,41-1-207 0 0,1 0 0 0 0,-1 0 0 0 0,0-1 1 0 0,1 0-1 0 0,-15-6 0 0 0,20 7-95 0 0,1 0 0 0 0,0 0 0 0 0,0 0 0 0 0,0-1 0 0 0,0 1 0 0 0,0-1 0 0 0,0 1 0 0 0,1-1 0 0 0,-1 0-1 0 0,0 1 1 0 0,1-1 0 0 0,-3-3 0 0 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6:50:35.183"/>
    </inkml:context>
    <inkml:brush xml:id="br0">
      <inkml:brushProperty name="width" value="0.05" units="cm"/>
      <inkml:brushProperty name="height" value="0.05" units="cm"/>
    </inkml:brush>
  </inkml:definitions>
  <inkml:trace contextRef="#ctx0" brushRef="#br0">1 1 12088 0 0,'0'0'809'0'0,"1"6"255"0"0,3 25 388 0 0,-3 1-1 0 0,-2 40 1 0 0,1-70-1410 0 0,0 76 1646 0 0,1-29-44 0 0,-1-48-1652 0 0,-2-8-2317 0 0</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6:50:35.184"/>
    </inkml:context>
    <inkml:brush xml:id="br0">
      <inkml:brushProperty name="width" value="0.05" units="cm"/>
      <inkml:brushProperty name="height" value="0.05" units="cm"/>
    </inkml:brush>
  </inkml:definitions>
  <inkml:trace contextRef="#ctx0" brushRef="#br0">3 61 15488 0 0,'0'0'153'0'0,"-1"-1"0"0"0,1 0 0 0 0,-1 0 0 0 0,1 1 0 0 0,0-1 0 0 0,0 0 0 0 0,0 0 1 0 0,-1 1-1 0 0,1-1 0 0 0,0 0 0 0 0,0 0 0 0 0,0 0 0 0 0,0 1 0 0 0,0-1 1 0 0,1 0-1 0 0,-1 0 0 0 0,0 1 0 0 0,0-1 0 0 0,0 0 0 0 0,1 0 0 0 0,-1 1 1 0 0,0-1-1 0 0,1 0 0 0 0,-1 0 0 0 0,1 1 0 0 0,-1-1 0 0 0,1 0 0 0 0,14-18 3750 0 0,-13 17-3785 0 0,1 0 1 0 0,-1 0-1 0 0,0 0 1 0 0,1 1-1 0 0,0-1 0 0 0,-1 1 1 0 0,1-1-1 0 0,0 1 1 0 0,0 0-1 0 0,0 0 1 0 0,0 0-1 0 0,0 0 0 0 0,0 1 1 0 0,0-1-1 0 0,0 1 1 0 0,0 0-1 0 0,0 0 1 0 0,0 0-1 0 0,0 0 0 0 0,0 0 1 0 0,5 2-1 0 0,23 1 147 0 0,-16-2-240 0 0,-1 1 0 0 0,1 0 0 0 0,-1 1 0 0 0,15 5 0 0 0,-26-7 22 0 0,-1 0 0 0 0,0 0 0 0 0,0 0 0 0 0,0 1 0 0 0,0-1 0 0 0,0 1 0 0 0,-1-1 0 0 0,1 1 0 0 0,0-1 0 0 0,-1 1 0 0 0,1 0 0 0 0,-1 0 0 0 0,1 0 0 0 0,-1 0 0 0 0,0 0 0 0 0,0 0 0 0 0,0 0 0 0 0,0 0 0 0 0,0 0 0 0 0,-1 0 0 0 0,1 1 0 0 0,-1-1 0 0 0,1 0 0 0 0,-1 0 0 0 0,0 1 0 0 0,0-1 0 0 0,0 0 0 0 0,0 1 0 0 0,0-1 0 0 0,-1 3 0 0 0,0-1 43 0 0,0 1 0 0 0,0-1 0 0 0,0 1 0 0 0,-1-1 1 0 0,1 0-1 0 0,-1 0 0 0 0,0 1 0 0 0,0-1 0 0 0,-1 0 0 0 0,1-1 0 0 0,-1 1 0 0 0,0 0 1 0 0,0-1-1 0 0,-5 5 0 0 0,3-5-50 0 0,0 0 0 0 0,0 1 0 0 0,-1-2 1 0 0,1 1-1 0 0,-1-1 0 0 0,1 1 0 0 0,-1-2 1 0 0,0 1-1 0 0,0 0 0 0 0,-10 0 0 0 0,7-1-111 0 0,0-1 0 0 0,0 0 0 0 0,1 0-1 0 0,-1 0 1 0 0,0-1 0 0 0,-16-4 0 0 0,10-2-2130 0 0,7 1-4766 0 0,2-3-1763 0 0</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6:50:35.185"/>
    </inkml:context>
    <inkml:brush xml:id="br0">
      <inkml:brushProperty name="width" value="0.05" units="cm"/>
      <inkml:brushProperty name="height" value="0.05" units="cm"/>
    </inkml:brush>
  </inkml:definitions>
  <inkml:trace contextRef="#ctx0" brushRef="#br0">149 114 10584 0 0,'4'-4'853'0'0,"-1"-1"0"0"0,0 1 0 0 0,-1-1 0 0 0,1 0 0 0 0,-1 0 0 0 0,3-9 0 0 0,-5 12-572 0 0,1 0-1 0 0,0-1 0 0 0,-1 1 0 0 0,0 0 0 0 0,1-1 0 0 0,-1 1 0 0 0,0 0 1 0 0,0-1-1 0 0,0 1 0 0 0,-1 0 0 0 0,1 0 0 0 0,0-1 0 0 0,-1 1 0 0 0,0 0 0 0 0,1 0 1 0 0,-1-1-1 0 0,0 1 0 0 0,0 0 0 0 0,0 0 0 0 0,-1 0 0 0 0,1 0 0 0 0,0 0 0 0 0,-1 1 1 0 0,0-1-1 0 0,1 0 0 0 0,-1 0 0 0 0,0 1 0 0 0,-3-3 0 0 0,3 3-231 0 0,-1 0-1 0 0,1-1 0 0 0,0 1 1 0 0,-1 1-1 0 0,1-1 1 0 0,0 0-1 0 0,-1 1 1 0 0,1-1-1 0 0,-1 1 1 0 0,1-1-1 0 0,-1 1 1 0 0,1 0-1 0 0,-1 0 0 0 0,1 0 1 0 0,-1 1-1 0 0,1-1 1 0 0,-5 2-1 0 0,2-1-18 0 0,0 2 0 0 0,0-1 1 0 0,0 0-1 0 0,0 1 0 0 0,1 0 0 0 0,-1 0 0 0 0,1 0 0 0 0,0 1 0 0 0,0-1 0 0 0,0 1 0 0 0,1 0 1 0 0,-1 0-1 0 0,1 0 0 0 0,0 1 0 0 0,-5 8 0 0 0,3-4 30 0 0,0 2-1 0 0,1-1 1 0 0,0 0-1 0 0,1 1 1 0 0,0-1-1 0 0,-2 19 1 0 0,5-27-78 0 0,-1 0 0 0 0,1 0 1 0 0,0 0-1 0 0,0 0 0 0 0,0 0 1 0 0,0 0-1 0 0,1 0 0 0 0,-1 1 1 0 0,1-1-1 0 0,-1 0 0 0 0,1 0 0 0 0,0-1 1 0 0,-1 1-1 0 0,1 0 0 0 0,0 0 1 0 0,0 0-1 0 0,1 0 0 0 0,-1-1 1 0 0,0 1-1 0 0,0-1 0 0 0,3 3 1 0 0,-2-3-4 0 0,0 0 1 0 0,0 1 0 0 0,0-1-1 0 0,0 0 1 0 0,0-1 0 0 0,0 1 0 0 0,0 0-1 0 0,1 0 1 0 0,-1-1 0 0 0,0 0 0 0 0,0 1-1 0 0,1-1 1 0 0,-1 0 0 0 0,0 0 0 0 0,0 0-1 0 0,1 0 1 0 0,-1 0 0 0 0,0-1-1 0 0,4 0 1 0 0,1-1-76 0 0,0 0 0 0 0,0 0 0 0 0,-1-1 0 0 0,1 0-1 0 0,-1 0 1 0 0,1-1 0 0 0,-1 1 0 0 0,0-1 0 0 0,-1 0 0 0 0,1-1 0 0 0,-1 1-1 0 0,0-1 1 0 0,0 0 0 0 0,0-1 0 0 0,-1 1 0 0 0,0-1 0 0 0,5-7 0 0 0,-3 2-80 0 0,0 0 0 0 0,-1 0 0 0 0,0 0 1 0 0,4-16-1 0 0,-10 32 489 0 0,0-1 0 0 0,1 0 0 0 0,-1 1 0 0 0,1-1 1 0 0,0 1-1 0 0,1 6 0 0 0,15 68 728 0 0,-16-78-1022 0 0,0 0 0 0 0,0 0-1 0 0,1 1 1 0 0,-1-1-1 0 0,0 0 1 0 0,1 0 0 0 0,-1 1-1 0 0,1-1 1 0 0,-1 0 0 0 0,1 0-1 0 0,0 0 1 0 0,-1 0 0 0 0,1 0-1 0 0,0 0 1 0 0,0 0 0 0 0,0 0-1 0 0,1 2 1 0 0,-1-3-95 0 0,0 0 1 0 0,0 1 0 0 0,0-1-1 0 0,0 1 1 0 0,1-1-1 0 0,-1 0 1 0 0,0 0-1 0 0,0 0 1 0 0,0 0 0 0 0,0 0-1 0 0,0 0 1 0 0,0 0-1 0 0,0 0 1 0 0,1 0-1 0 0,-1 0 1 0 0,0 0-1 0 0,0-1 1 0 0,0 1 0 0 0,0 0-1 0 0,0-1 1 0 0,1 0-1 0 0,4-2-1312 0 0</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6:50:35.186"/>
    </inkml:context>
    <inkml:brush xml:id="br0">
      <inkml:brushProperty name="width" value="0.05" units="cm"/>
      <inkml:brushProperty name="height" value="0.05" units="cm"/>
    </inkml:brush>
  </inkml:definitions>
  <inkml:trace contextRef="#ctx0" brushRef="#br0">224 22 3512 0 0,'-4'-8'2159'0'0,"0"2"3801"0"0,3 6-5364 0 0,1-1 0 0 0,-1 1 0 0 0,1 0 1 0 0,-1-1-1 0 0,0 1 0 0 0,1 0 0 0 0,-1 0 0 0 0,0-1 0 0 0,1 1 0 0 0,-1 0 0 0 0,-1 0 0 0 0,-6-1 209 0 0,-4 0 1144 0 0,4 0-1348 0 0,0 0 0 0 0,0 1 0 0 0,1 0 0 0 0,-1 0-1 0 0,0 0 1 0 0,0 1 0 0 0,0 1 0 0 0,-14 3 0 0 0,15-2-537 0 0,1 0 1 0 0,-1 0-1 0 0,1 1 1 0 0,0 0-1 0 0,0 0 1 0 0,0 0-1 0 0,1 1 1 0 0,-1-1-1 0 0,1 2 0 0 0,-6 6 1 0 0,7-7-69 0 0,1-1 1 0 0,0 1 0 0 0,0 0-1 0 0,0 0 1 0 0,0 1-1 0 0,1-1 1 0 0,0 1 0 0 0,0-1-1 0 0,1 1 1 0 0,-1-1-1 0 0,1 1 1 0 0,1 0 0 0 0,-1 6-1 0 0,1-10 1 0 0,0 0 0 0 0,0 0 0 0 0,0 0 0 0 0,0 0 0 0 0,1 0 0 0 0,-1 0 0 0 0,1 0 0 0 0,-1 0 0 0 0,1-1 0 0 0,0 1 0 0 0,0 0 0 0 0,0 0 1 0 0,0-1-1 0 0,0 1 0 0 0,0 0 0 0 0,0-1 0 0 0,0 1 0 0 0,1-1 0 0 0,1 2 0 0 0,-1-1 38 0 0,1-1 0 0 0,0 1 0 0 0,0-1 0 0 0,-1 1 1 0 0,1-1-1 0 0,0 0 0 0 0,0 0 0 0 0,1 0 0 0 0,-1-1 1 0 0,6 2-1 0 0,2-2 44 0 0,1 0 0 0 0,-1 0 0 0 0,1-1 0 0 0,-1 0 1 0 0,17-5-1 0 0,-18 4-179 0 0,-1-1 0 0 0,1 0 0 0 0,8-5 1 0 0,1-1-8101 0 0</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6:50:35.187"/>
    </inkml:context>
    <inkml:brush xml:id="br0">
      <inkml:brushProperty name="width" value="0.05" units="cm"/>
      <inkml:brushProperty name="height" value="0.05" units="cm"/>
    </inkml:brush>
  </inkml:definitions>
  <inkml:trace contextRef="#ctx0" brushRef="#br0">29 87 12088 0 0,'18'4'1007'0'0,"-5"-3"3418"0"0,19 0-1 0 0,-11 0-2526 0 0,-13-1-1291 0 0,0 0 0 0 0,0-1-1 0 0,0 0 1 0 0,0 0 0 0 0,9-3 0 0 0,-12 3-550 0 0,0-1 1 0 0,0 0 0 0 0,-1 0 0 0 0,1 0 0 0 0,-1 0-1 0 0,1 0 1 0 0,-1-1 0 0 0,0 0 0 0 0,5-4-1 0 0,-7 5-27 0 0,0 0 0 0 0,-1 0 0 0 0,1 0 0 0 0,-1 0 0 0 0,1 0 0 0 0,-1 0 0 0 0,0 0-1 0 0,0 0 1 0 0,0-1 0 0 0,0 1 0 0 0,0 0 0 0 0,0-1 0 0 0,0-3 0 0 0,-1 5-44 0 0,0 0 1 0 0,0 0 0 0 0,0 0-1 0 0,0 0 1 0 0,0 0 0 0 0,-1 0-1 0 0,1 0 1 0 0,0 0 0 0 0,0 0-1 0 0,-1 0 1 0 0,1 0 0 0 0,-1 0 0 0 0,1 0-1 0 0,-1 0 1 0 0,1 1 0 0 0,-1-1-1 0 0,0 0 1 0 0,1 0 0 0 0,-1 1-1 0 0,0-1 1 0 0,0 0 0 0 0,0 1-1 0 0,1-1 1 0 0,-1 0 0 0 0,0 1-1 0 0,0 0 1 0 0,0-1 0 0 0,0 1-1 0 0,0-1 1 0 0,0 1 0 0 0,0 0-1 0 0,0 0 1 0 0,0-1 0 0 0,0 1-1 0 0,-1 0 1 0 0,-5-1-111 0 0,0 1 0 0 0,0 0 0 0 0,0 0-1 0 0,1 0 1 0 0,-1 1 0 0 0,0 0 0 0 0,0 0 0 0 0,1 0 0 0 0,-1 1-1 0 0,-12 5 1 0 0,7-2-131 0 0,-1 2 1 0 0,0-1-1 0 0,1 2 0 0 0,-14 10 0 0 0,21-14 355 0 0,1 0-1 0 0,-1 0 1 0 0,1 0-1 0 0,0 1 1 0 0,0-1-1 0 0,0 1 1 0 0,0 0-1 0 0,1 1 1 0 0,0-1-1 0 0,0 0 1 0 0,-2 8-1 0 0,4-11-58 0 0,1 0 0 0 0,-1 1 0 0 0,0-1 0 0 0,1 0 0 0 0,0 1 0 0 0,0-1 0 0 0,0 0 0 0 0,0 1 0 0 0,0-1 0 0 0,0 0-1 0 0,0 1 1 0 0,1-1 0 0 0,-1 0 0 0 0,1 0 0 0 0,0 1 0 0 0,0-1 0 0 0,0 0 0 0 0,0 0 0 0 0,0 0 0 0 0,0 0 0 0 0,1 0 0 0 0,-1 0 0 0 0,0 0 0 0 0,1 0 0 0 0,0-1 0 0 0,-1 1-1 0 0,1-1 1 0 0,0 1 0 0 0,0-1 0 0 0,0 1 0 0 0,4 1 0 0 0,0 0 94 0 0,1 0 0 0 0,-1-1 0 0 0,1 1-1 0 0,0-1 1 0 0,0 0 0 0 0,8 1 0 0 0,45 2 118 0 0,-47-4-289 0 0,-7-1-216 0 0,0 0 0 0 0,-1 0-1 0 0,1-1 1 0 0,0 0-1 0 0,9-3 1 0 0,4-1-3989 0 0,-9 1-1107 0 0,0 2-2389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2:54:52.487"/>
    </inkml:context>
    <inkml:brush xml:id="br0">
      <inkml:brushProperty name="width" value="0.05" units="cm"/>
      <inkml:brushProperty name="height" value="0.05" units="cm"/>
      <inkml:brushProperty name="color" value="#FFFFFF"/>
    </inkml:brush>
  </inkml:definitions>
  <inkml:trace contextRef="#ctx0" brushRef="#br0">1 56 7832 0 0,'-1'8'1382'0'0,"1"-1"0"0"0,0-1 0 0 0,1 1 0 0 0,0 0 0 0 0,0 0 0 0 0,3 10 1 0 0,1 6-131 0 0,-5-21-1178 0 0,1-1-1 0 0,0 1 0 0 0,-1 0 0 0 0,1 0 0 0 0,0-1 0 0 0,0 1 1 0 0,0-1-1 0 0,1 1 0 0 0,-1 0 0 0 0,-1 0 0 0 0,2-2 0 0 0,-1 2 0 0 0,1-1 1 0 0,0 1-1 0 0,-1-1 0 0 0,3 1 0 0 0,-3-1-14 0 0,1 0-1 0 0,-1-1 1 0 0,0 1 0 0 0,0 0-1 0 0,0-1 1 0 0,1 1-1 0 0,-1-1 1 0 0,1 1 0 0 0,-2-1-1 0 0,2 0 1 0 0,-1 0 0 0 0,1 0-1 0 0,0 0 1 0 0,-1 0-1 0 0,0 0 1 0 0,0 0 0 0 0,1 0-1 0 0,-1-1 1 0 0,1 1 0 0 0,-1 0-1 0 0,0-1 1 0 0,0 1-1 0 0,3-2 1 0 0,0-1-60 0 0,1-1-1 0 0,-1 1 1 0 0,1-1 0 0 0,-1-1-1 0 0,0 1 1 0 0,0 0 0 0 0,3-6-1 0 0,3-5 86 0 0,8-17 0 0 0,-14 23 160 0 0,0 0 0 0 0,1 0 0 0 0,1 1 0 0 0,-1 0 0 0 0,1 0 0 0 0,1 0 0 0 0,9-9 0 0 0,-16 16-276 0 0,1 0-1 0 0,0 1 1 0 0,0 0-1 0 0,-1 0 1 0 0,1-1-1 0 0,0 1 0 0 0,0-1 1 0 0,0 1-1 0 0,0-1 1 0 0,-1 1-1 0 0,1 0 1 0 0,0-1-1 0 0,0 1 1 0 0,0 0-1 0 0,0 0 1 0 0,0 0-1 0 0,0 0 0 0 0,0 0 1 0 0,-1 0-1 0 0,1 0 1 0 0,0 0-1 0 0,0 0 1 0 0,0 0-1 0 0,0 1 1 0 0,0-1-1 0 0,0 0 1 0 0,0 1-1 0 0,0-1 1 0 0,-1 1-1 0 0,1-1 0 0 0,-1 1 1 0 0,1-1-1 0 0,0 0 1 0 0,0 1-1 0 0,0-1 1 0 0,-1 1-1 0 0,1 0 1 0 0,1 1-1 0 0,1 3-118 0 0,1 1 0 0 0,-1 0 0 0 0,1-1 0 0 0,3 11 0 0 0,1 1 1567 0 0,10 9-721 0 0,-13-19-967 0 0,0 0 0 0 0,-1 0 1 0 0,0-1-1 0 0,4 10 0 0 0,-6-10-1160 0 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6:50:35.188"/>
    </inkml:context>
    <inkml:brush xml:id="br0">
      <inkml:brushProperty name="width" value="0.05" units="cm"/>
      <inkml:brushProperty name="height" value="0.05" units="cm"/>
    </inkml:brush>
  </inkml:definitions>
  <inkml:trace contextRef="#ctx0" brushRef="#br0">69 208 19775 0 0,'0'0'1519'0'0,"-14"-7"2440"0"0,10 4-3809 0 0,0 1 1 0 0,1-1-1 0 0,-1 0 1 0 0,1 0-1 0 0,-1-1 1 0 0,1 1-1 0 0,0-1 1 0 0,0 0-1 0 0,1 1 1 0 0,-1-1-1 0 0,1 0 1 0 0,0-1-1 0 0,0 1 1 0 0,0 0-1 0 0,-1-7 1 0 0,1 4-188 0 0,0-1 0 0 0,0 1 0 0 0,1-1 0 0 0,1 0-1 0 0,-1 0 1 0 0,1 1 0 0 0,1-1 0 0 0,1-11 0 0 0,-1 17 33 0 0,-1 0 1 0 0,1 0-1 0 0,-1 0 0 0 0,1 1 0 0 0,0-1 1 0 0,0 0-1 0 0,0 0 0 0 0,0 1 0 0 0,0-1 1 0 0,1 1-1 0 0,-1-1 0 0 0,0 1 0 0 0,1 0 0 0 0,-1-1 1 0 0,1 1-1 0 0,0 0 0 0 0,-1 0 0 0 0,1 0 1 0 0,0 0-1 0 0,-1 0 0 0 0,1 0 0 0 0,0 0 1 0 0,0 1-1 0 0,3-1 0 0 0,5-2 34 0 0,0 2 0 0 0,1-1 0 0 0,16 0 1 0 0,-4 1-50 0 0,58-11-3014 0 0,-74 10 2298 0 0</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6:50:35.178"/>
    </inkml:context>
    <inkml:brush xml:id="br0">
      <inkml:brushProperty name="width" value="0.05" units="cm"/>
      <inkml:brushProperty name="height" value="0.05" units="cm"/>
    </inkml:brush>
  </inkml:definitions>
  <inkml:trace contextRef="#ctx0" brushRef="#br0">0 343 14568 0 0,'0'0'1320'0'0,"6"-16"3693"0"0,-6 14-4754 0 0,2-2-1 0 0,0 1 0 0 0,-1-1 1 0 0,1 1-1 0 0,-1-1 0 0 0,0 1 0 0 0,0-1 0 0 0,-1 0 0 0 0,1 0 0 0 0,-1 1 0 0 0,0-9 0 0 0,0 8 4 0 0,0 0 0 0 0,0 0 1 0 0,0 0-1 0 0,0 0 0 0 0,1 0 0 0 0,1-6 0 0 0,2-16 326 0 0,-6-16 30 0 0,1 18-536 0 0,3-26-1 0 0,-3 45-348 0 0,1-1 1 0 0,0 1-1 0 0,-1 0 0 0 0,0-1 0 0 0,-3-9 0 0 0,-2-11 288 0 0,4 16-21 0 0,1 8 0 0 0,0-1 0 0 0,1 1 0 0 0,0 0 0 0 0,-1 0 0 0 0,1 0 0 0 0,0 0 0 0 0,0-1 0 0 0,1-1 0 0 0,6 23 0 0 0,-3 1 1 0 0,-3-13-25 0 0,1 1 0 0 0,4 11-1 0 0,-1-4 25 0 0,22 49 0 0 0,-24-60 0 0 0,12 23 0 0 0,-14-26 0 0 0,0 0 0 0 0,0 1 0 0 0,0-1 0 0 0,0 0 0 0 0,0 0 0 0 0,0 0 0 0 0,0-1 0 0 0,0 1 0 0 0,0 0 0 0 0,0 0 0 0 0,0 0 0 0 0,0-1 0 0 0,1 1 0 0 0,-1-1 0 0 0,0 1 0 0 0,1-1 0 0 0,-1 1 0 0 0,3 0 0 0 0,-2-2 0 0 0,0 1 0 0 0,0 0 0 0 0,0-1 0 0 0,-1 0 0 0 0,1 1 0 0 0,0-1 0 0 0,0 0 0 0 0,-1 0 0 0 0,1 0 0 0 0,-1 0 0 0 0,1 0 0 0 0,-1 0 0 0 0,1 0 0 0 0,-1 0 0 0 0,2-3 0 0 0,19-22 0 0 0,-22 26 0 0 0,7-10 0 0 0,-1 0 0 0 0,1 0 0 0 0,-2-1 0 0 0,1 1 0 0 0,-2-1 0 0 0,1-1 0 0 0,-2 1 0 0 0,4-15 0 0 0,-5 15-3 0 0,-2 5-8 0 0,2 0 0 0 0,-1 0 0 0 0,3-9-1 0 0,-4 15-242 0 0,1 1-572 0 0,-1 1 754 0 0,1-1 1 0 0,-1 1 0 0 0,0-1-1 0 0,0 0 1 0 0,0 1 0 0 0,0-1 0 0 0,0 1-1 0 0,0-1 1 0 0,0 1 0 0 0,-1 1-1 0 0,1-3 28 0 0,-2 26 98 0 0,1 0 1 0 0,1 0-1 0 0,6 34 1 0 0,0 29 1116 0 0,-6-78-1032 0 0,1-1 1 0 0,1 1-1 0 0,4 18 0 0 0,-2-15-136 0 0,-4-13-14 0 0,0-1-1 0 0,0 0 1 0 0,0 0-1 0 0,0 0 1 0 0,0 0-1 0 0,0 1 1 0 0,0-1-1 0 0,0 0 1 0 0,0 0-1 0 0,-1 0 1 0 0,1 0-1 0 0,0 0 1 0 0,0 1-1 0 0,0-1 1 0 0,0 0-1 0 0,0 0 1 0 0,0 0-1 0 0,0 0 1 0 0,-1 0-1 0 0,1 0 0 0 0,0 0 1 0 0,0 1-1 0 0,0-1 1 0 0,0 0-1 0 0,0 0 1 0 0,-1 0-1 0 0,1 0 1 0 0,0 0-1 0 0,0 0 1 0 0,0 0-1 0 0,0 0 1 0 0,-1 0-1 0 0,1 0 1 0 0,0 0-1 0 0,0 0 1 0 0,0 0-1 0 0,0 0 1 0 0,-1 0-1 0 0,1 0 1 0 0,0 0-1 0 0,0 0 1 0 0,0 0-1 0 0,0 0 1 0 0,-1 0-1 0 0,1 0 1 0 0,0 0-1 0 0,0 0 1 0 0,0-1-1 0 0,0 1 1 0 0,0 0-1 0 0,-1 0 1 0 0,0 0-192 0 0,0 0-972 0 0</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6:50:35.179"/>
    </inkml:context>
    <inkml:brush xml:id="br0">
      <inkml:brushProperty name="width" value="0.05" units="cm"/>
      <inkml:brushProperty name="height" value="0.05" units="cm"/>
    </inkml:brush>
  </inkml:definitions>
  <inkml:trace contextRef="#ctx0" brushRef="#br0">0 92 4144 0 0,'0'0'191'0'0,"3"0"863"0"0,9 2 9758 0 0,-7-1-9752 0 0,1-1 0 0 0,-1 1 1 0 0,0-1-1 0 0,0 0 0 0 0,1-1 0 0 0,8-1 1 0 0,-10 1-740 0 0,0 0 0 0 0,0-1 1 0 0,0 1-1 0 0,0-1 1 0 0,5-3-1 0 0,6-4-381 0 0,-8 5 157 0 0,-1 1-1 0 0,1-2 1 0 0,-1 1-1 0 0,0-1 1 0 0,0 0 0 0 0,6-7-1 0 0,-11 12-101 0 0,-1-1 0 0 0,1 0 0 0 0,-1 0 0 0 0,1 1 0 0 0,-1-1 1 0 0,0 0-1 0 0,1 0 0 0 0,-1 0 0 0 0,0 0 0 0 0,0 0 0 0 0,0 1 0 0 0,1-1 0 0 0,-1 0 0 0 0,0 0 0 0 0,0 0 0 0 0,0 0 0 0 0,-1 0 0 0 0,1 0 0 0 0,0 0 0 0 0,0 0 0 0 0,0 1 0 0 0,-1-1 0 0 0,1 0 1 0 0,0 0-1 0 0,-1 0 0 0 0,1 0 0 0 0,-1 1 0 0 0,1-1 0 0 0,-1 0 0 0 0,1 0 0 0 0,-1 1 0 0 0,1-1 0 0 0,-1 0 0 0 0,0 1 0 0 0,0-1 0 0 0,1 1 0 0 0,-1-1 0 0 0,0 1 0 0 0,0-1 0 0 0,1 1 0 0 0,-1-1 1 0 0,0 1-1 0 0,0 0 0 0 0,0 0 0 0 0,0-1 0 0 0,0 1 0 0 0,0 0 0 0 0,0 0 0 0 0,0 0 0 0 0,0 0 0 0 0,1 0 0 0 0,-1 0 0 0 0,0 0 0 0 0,-1 0 0 0 0,-3 1-37 0 0,0 0 0 0 0,1 0-1 0 0,-1 0 1 0 0,1 1 0 0 0,-1 0-1 0 0,1 0 1 0 0,0 0 0 0 0,0 0-1 0 0,0 0 1 0 0,0 1 0 0 0,0 0-1 0 0,0 0 1 0 0,1 0 0 0 0,-1 0-1 0 0,1 0 1 0 0,-3 4 0 0 0,-2 5-44 0 0,0 0-1 0 0,0 1 1 0 0,-10 23 0 0 0,16-31 85 0 0,0-1 0 0 0,1 0 0 0 0,-1 0 0 0 0,1 1 0 0 0,-2 7 0 0 0,3-11 4 0 0,0 1 0 0 0,0-1 0 0 0,0 0 0 0 0,0 0-1 0 0,0 0 1 0 0,1 0 0 0 0,-1 1 0 0 0,0-1 0 0 0,0 0 0 0 0,1 0 0 0 0,-1 0 0 0 0,1 0 0 0 0,-1 0 0 0 0,1 0 0 0 0,0 0 0 0 0,-1 0 0 0 0,1 0 0 0 0,0 0 0 0 0,0 0 0 0 0,-1 0 0 0 0,1 0 0 0 0,0-1 0 0 0,0 1-1 0 0,0 0 1 0 0,0 0 0 0 0,0-1 0 0 0,2 2 0 0 0,3 0 5 0 0,-3 0 31 0 0,0 0-1 0 0,0 0 0 0 0,0-1 1 0 0,0 0-1 0 0,1 1 0 0 0,-1-1 1 0 0,1 0-1 0 0,-1 0 0 0 0,0-1 1 0 0,1 1-1 0 0,0-1 0 0 0,-1 0 1 0 0,1 0-1 0 0,-1 0 1 0 0,1 0-1 0 0,4-1 0 0 0,19-5 1037 0 0,-18 5-860 0 0,0-1 0 0 0,-1 0 0 0 0,1 0 0 0 0,0-1-1 0 0,9-5 1 0 0,9-7-1784 0 0,-22 12 638 0 0</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6:50:35.180"/>
    </inkml:context>
    <inkml:brush xml:id="br0">
      <inkml:brushProperty name="width" value="0.05" units="cm"/>
      <inkml:brushProperty name="height" value="0.05" units="cm"/>
    </inkml:brush>
  </inkml:definitions>
  <inkml:trace contextRef="#ctx0" brushRef="#br0">167 56 11056 0 0,'0'0'505'0'0,"0"-14"408"0"0,-1 11-237 0 0,0 1-1 0 0,0-1 1 0 0,0 0 0 0 0,0 1-1 0 0,-1-1 1 0 0,1 1-1 0 0,-1 0 1 0 0,1 0-1 0 0,-1-1 1 0 0,0 1-1 0 0,0 0 1 0 0,0 0 0 0 0,-3-2-1 0 0,3 3-525 0 0,1 0 0 0 0,0 1 0 0 0,-1-1 0 0 0,1 0 1 0 0,-1 1-1 0 0,0-1 0 0 0,1 1 0 0 0,-1-1 0 0 0,1 1 0 0 0,-1 0 0 0 0,0 0 0 0 0,1-1 0 0 0,-1 1 0 0 0,0 0 0 0 0,1 0 0 0 0,-1 1 0 0 0,0-1 0 0 0,1 0 1 0 0,-1 1-1 0 0,1-1 0 0 0,-1 0 0 0 0,1 1 0 0 0,-4 1 0 0 0,-43 26 1716 0 0,35-19-1651 0 0,11-8-228 0 0,0 1 0 0 0,0 0 0 0 0,0-1 0 0 0,1 1-1 0 0,-1 0 1 0 0,0 0 0 0 0,1 0 0 0 0,-1 1 0 0 0,-1 3 0 0 0,-9 23-168 0 0,9-21 165 0 0,1-5 30 0 0,1 1 0 0 0,0 0 0 0 0,0 0 0 0 0,0 0 0 0 0,1 0 0 0 0,-1 0 0 0 0,1 0 0 0 0,0 0 0 0 0,0 0 0 0 0,1 0 0 0 0,0 5 0 0 0,-1-8-9 0 0,1 1-1 0 0,-1-1 1 0 0,1 0 0 0 0,-1 1-1 0 0,1-1 1 0 0,-1 0 0 0 0,1 0-1 0 0,0 0 1 0 0,0 0 0 0 0,0 1-1 0 0,-1-1 1 0 0,1 0 0 0 0,0 0-1 0 0,0-1 1 0 0,1 1 0 0 0,-1 0-1 0 0,0 0 1 0 0,0 0 0 0 0,0-1-1 0 0,1 1 1 0 0,-1-1 0 0 0,0 1-1 0 0,0-1 1 0 0,1 1 0 0 0,-1-1-1 0 0,1 0 1 0 0,-1 1 0 0 0,0-1-1 0 0,1 0 1 0 0,-1 0 0 0 0,1 0-1 0 0,-1 0 1 0 0,0 0 0 0 0,1 0-1 0 0,2-1 1 0 0,6-1-85 0 0,-1 0 0 0 0,1 0 1 0 0,0-1-1 0 0,0 0 0 0 0,12-6 0 0 0,-17 6 15 0 0,-1 1 0 0 0,1-1 0 0 0,-1 0 0 0 0,0 0 0 0 0,0 0 1 0 0,0 0-1 0 0,0-1 0 0 0,-1 0 0 0 0,0 1 0 0 0,1-1 0 0 0,-1-1 0 0 0,4-6 1 0 0,-4 5-2264 0 0</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6:50:35.181"/>
    </inkml:context>
    <inkml:brush xml:id="br0">
      <inkml:brushProperty name="width" value="0.05" units="cm"/>
      <inkml:brushProperty name="height" value="0.05" units="cm"/>
    </inkml:brush>
  </inkml:definitions>
  <inkml:trace contextRef="#ctx0" brushRef="#br0">0 1 5064 0 0,'2'2'499'0'0,"0"1"0"0"0,0 0 0 0 0,-1 0 0 0 0,0-1 0 0 0,1 1 1 0 0,-1 0-1 0 0,0 0 0 0 0,0 5 0 0 0,4 26 7969 0 0,-3-19-7678 0 0,3 70 4728 0 0,2 10-2593 0 0,9-2-2498 0 0,-15-86-1232 0 0,-1-1-1 0 0,1 1 0 0 0,-2 9 0 0 0,0 2-3570 0 0</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6:50:35.171"/>
    </inkml:context>
    <inkml:brush xml:id="br0">
      <inkml:brushProperty name="width" value="0.05" units="cm"/>
      <inkml:brushProperty name="height" value="0.05" units="cm"/>
    </inkml:brush>
  </inkml:definitions>
  <inkml:trace contextRef="#ctx0" brushRef="#br0">256 31 7024 0 0,'0'-1'388'0'0,"0"0"1"0"0,0 1-1 0 0,-1-1 0 0 0,1 0 1 0 0,0 1-1 0 0,0-1 0 0 0,-1 1 1 0 0,1-1-1 0 0,-1 0 1 0 0,1 1-1 0 0,0-1 0 0 0,-1 1 1 0 0,1-1-1 0 0,-1 1 0 0 0,1-1 1 0 0,-1 1-1 0 0,1-1 1 0 0,-1 1-1 0 0,0-1 0 0 0,1 1 1 0 0,-1 0-1 0 0,0-1 1 0 0,-19-7 6575 0 0,11 5-6526 0 0,6 2-282 0 0,0 0 0 0 0,0 0 0 0 0,-1 0-1 0 0,1 0 1 0 0,0 0 0 0 0,0 1 0 0 0,-1 0-1 0 0,1-1 1 0 0,0 1 0 0 0,-1 1 0 0 0,1-1 0 0 0,-1 0-1 0 0,1 1 1 0 0,-5 1 0 0 0,1 0-181 0 0,0 1-1 0 0,1-1 1 0 0,-1 2 0 0 0,1-1 0 0 0,-10 8 0 0 0,-53 41-683 0 0,64-47 817 0 0,0-1 0 0 0,1 2 0 0 0,0-1 0 0 0,0 0 0 0 0,1 1 0 0 0,-5 8 0 0 0,3-5-166 0 0,5-8 59 0 0,-1 0 1 0 0,1 0-1 0 0,-1 0 0 0 0,1 1 1 0 0,-1-1-1 0 0,1 0 0 0 0,0 1 0 0 0,0-1 1 0 0,0 0-1 0 0,-1 1 0 0 0,1-1 0 0 0,0 1 1 0 0,1-1-1 0 0,-1 3 0 0 0,0-4-15 0 0,1 1-1 0 0,-1 0 0 0 0,0-1 1 0 0,0 1-1 0 0,1-1 1 0 0,-1 1-1 0 0,0 0 1 0 0,1-1-1 0 0,-1 1 0 0 0,1-1 1 0 0,-1 1-1 0 0,0-1 1 0 0,1 1-1 0 0,-1-1 1 0 0,1 1-1 0 0,0-1 1 0 0,-1 0-1 0 0,1 1 0 0 0,-1-1 1 0 0,1 0-1 0 0,0 1 1 0 0,-1-1-1 0 0,1 0 1 0 0,0 0-1 0 0,-1 0 0 0 0,1 1 1 0 0,0-1-1 0 0,-1 0 1 0 0,1 0-1 0 0,1 0 1 0 0,15-1-324 0 0,20-3 1 0 0,-25 2 185 0 0,0 1-1 0 0,0 0 1 0 0,0 0-1 0 0,0 1 1 0 0,13 2-1 0 0,-14 0 168 0 0,-1 0 1 0 0,1 1-1 0 0,-1 0 0 0 0,19 9 0 0 0,-25-10-10 0 0,-1 0-1 0 0,1 0 1 0 0,-1 0-1 0 0,0 0 1 0 0,1 0-1 0 0,-1 1 1 0 0,0-1-1 0 0,-1 1 1 0 0,1 0-1 0 0,0 0 1 0 0,-1 0-1 0 0,0 0 1 0 0,0 0-1 0 0,0 1 1 0 0,0-1-1 0 0,0 1 1 0 0,1 3-1 0 0,-2-5 84 0 0,-1 0 0 0 0,0 0 0 0 0,1 1 0 0 0,-1-1 0 0 0,0 0 0 0 0,0 1 0 0 0,0-1 0 0 0,0 0 0 0 0,-1 0 0 0 0,1 1 0 0 0,0-1 0 0 0,-1 0 0 0 0,0 0 0 0 0,0 1 0 0 0,0-1 0 0 0,-1 2 0 0 0,0-1-13 0 0,0 0 0 0 0,0 0 1 0 0,-1 0-1 0 0,1 0 0 0 0,-1-1 1 0 0,0 1-1 0 0,0-1 0 0 0,0 0 1 0 0,-4 3-1 0 0,-1-1 117 0 0,0 0 0 0 0,0 0 0 0 0,-1-1 0 0 0,1 0 0 0 0,0-1 0 0 0,-1 0 0 0 0,-17 2 0 0 0,7-3-209 0 0,-31-1 0 0 0,41-1-207 0 0,1 0 0 0 0,-1 0 0 0 0,0-1 1 0 0,1 0-1 0 0,-15-6 0 0 0,20 7-95 0 0,1 0 0 0 0,0 0 0 0 0,0 0 0 0 0,0-1 0 0 0,0 1 0 0 0,0-1 0 0 0,0 1 0 0 0,1-1 0 0 0,-1 0-1 0 0,0 1 1 0 0,1-1 0 0 0,-3-3 0 0 0</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6:50:35.172"/>
    </inkml:context>
    <inkml:brush xml:id="br0">
      <inkml:brushProperty name="width" value="0.05" units="cm"/>
      <inkml:brushProperty name="height" value="0.05" units="cm"/>
    </inkml:brush>
  </inkml:definitions>
  <inkml:trace contextRef="#ctx0" brushRef="#br0">1 1 12088 0 0,'0'0'809'0'0,"1"6"255"0"0,3 25 388 0 0,-3 1-1 0 0,-2 40 1 0 0,1-70-1410 0 0,0 76 1646 0 0,1-29-44 0 0,-1-48-1652 0 0,-2-8-2317 0 0</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6:50:35.173"/>
    </inkml:context>
    <inkml:brush xml:id="br0">
      <inkml:brushProperty name="width" value="0.05" units="cm"/>
      <inkml:brushProperty name="height" value="0.05" units="cm"/>
    </inkml:brush>
  </inkml:definitions>
  <inkml:trace contextRef="#ctx0" brushRef="#br0">3 61 15488 0 0,'0'0'153'0'0,"-1"-1"0"0"0,1 0 0 0 0,-1 0 0 0 0,1 1 0 0 0,0-1 0 0 0,0 0 0 0 0,0 0 1 0 0,-1 1-1 0 0,1-1 0 0 0,0 0 0 0 0,0 0 0 0 0,0 0 0 0 0,0 1 0 0 0,0-1 1 0 0,1 0-1 0 0,-1 0 0 0 0,0 1 0 0 0,0-1 0 0 0,0 0 0 0 0,1 0 0 0 0,-1 1 1 0 0,0-1-1 0 0,1 0 0 0 0,-1 0 0 0 0,1 1 0 0 0,-1-1 0 0 0,1 0 0 0 0,14-18 3750 0 0,-13 17-3785 0 0,1 0 1 0 0,-1 0-1 0 0,0 0 1 0 0,1 1-1 0 0,0-1 0 0 0,-1 1 1 0 0,1-1-1 0 0,0 1 1 0 0,0 0-1 0 0,0 0 1 0 0,0 0-1 0 0,0 0 0 0 0,0 1 1 0 0,0-1-1 0 0,0 1 1 0 0,0 0-1 0 0,0 0 1 0 0,0 0-1 0 0,0 0 0 0 0,0 0 1 0 0,5 2-1 0 0,23 1 147 0 0,-16-2-240 0 0,-1 1 0 0 0,1 0 0 0 0,-1 1 0 0 0,15 5 0 0 0,-26-7 22 0 0,-1 0 0 0 0,0 0 0 0 0,0 0 0 0 0,0 1 0 0 0,0-1 0 0 0,0 1 0 0 0,-1-1 0 0 0,1 1 0 0 0,0-1 0 0 0,-1 1 0 0 0,1 0 0 0 0,-1 0 0 0 0,1 0 0 0 0,-1 0 0 0 0,0 0 0 0 0,0 0 0 0 0,0 0 0 0 0,0 0 0 0 0,0 0 0 0 0,-1 0 0 0 0,1 1 0 0 0,-1-1 0 0 0,1 0 0 0 0,-1 0 0 0 0,0 1 0 0 0,0-1 0 0 0,0 0 0 0 0,0 1 0 0 0,0-1 0 0 0,-1 3 0 0 0,0-1 43 0 0,0 1 0 0 0,0-1 0 0 0,0 1 0 0 0,-1-1 1 0 0,1 0-1 0 0,-1 0 0 0 0,0 1 0 0 0,0-1 0 0 0,-1 0 0 0 0,1-1 0 0 0,-1 1 0 0 0,0 0 1 0 0,0-1-1 0 0,-5 5 0 0 0,3-5-50 0 0,0 0 0 0 0,0 1 0 0 0,-1-2 1 0 0,1 1-1 0 0,-1-1 0 0 0,1 1 0 0 0,-1-2 1 0 0,0 1-1 0 0,0 0 0 0 0,-10 0 0 0 0,7-1-111 0 0,0-1 0 0 0,0 0 0 0 0,1 0-1 0 0,-1 0 1 0 0,0-1 0 0 0,-16-4 0 0 0,10-2-2130 0 0,7 1-4766 0 0,2-3-1763 0 0</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6:50:35.174"/>
    </inkml:context>
    <inkml:brush xml:id="br0">
      <inkml:brushProperty name="width" value="0.05" units="cm"/>
      <inkml:brushProperty name="height" value="0.05" units="cm"/>
    </inkml:brush>
  </inkml:definitions>
  <inkml:trace contextRef="#ctx0" brushRef="#br0">149 114 10584 0 0,'4'-4'853'0'0,"-1"-1"0"0"0,0 1 0 0 0,-1-1 0 0 0,1 0 0 0 0,-1 0 0 0 0,3-9 0 0 0,-5 12-572 0 0,1 0-1 0 0,0-1 0 0 0,-1 1 0 0 0,0 0 0 0 0,1-1 0 0 0,-1 1 0 0 0,0 0 1 0 0,0-1-1 0 0,0 1 0 0 0,-1 0 0 0 0,1 0 0 0 0,0-1 0 0 0,-1 1 0 0 0,0 0 0 0 0,1 0 1 0 0,-1-1-1 0 0,0 1 0 0 0,0 0 0 0 0,0 0 0 0 0,-1 0 0 0 0,1 0 0 0 0,0 0 0 0 0,-1 1 1 0 0,0-1-1 0 0,1 0 0 0 0,-1 0 0 0 0,0 1 0 0 0,-3-3 0 0 0,3 3-231 0 0,-1 0-1 0 0,1-1 0 0 0,0 1 1 0 0,-1 1-1 0 0,1-1 1 0 0,0 0-1 0 0,-1 1 1 0 0,1-1-1 0 0,-1 1 1 0 0,1-1-1 0 0,-1 1 1 0 0,1 0-1 0 0,-1 0 0 0 0,1 0 1 0 0,-1 1-1 0 0,1-1 1 0 0,-5 2-1 0 0,2-1-18 0 0,0 2 0 0 0,0-1 1 0 0,0 0-1 0 0,0 1 0 0 0,1 0 0 0 0,-1 0 0 0 0,1 0 0 0 0,0 1 0 0 0,0-1 0 0 0,0 1 0 0 0,1 0 1 0 0,-1 0-1 0 0,1 0 0 0 0,0 1 0 0 0,-5 8 0 0 0,3-4 30 0 0,0 2-1 0 0,1-1 1 0 0,0 0-1 0 0,1 1 1 0 0,0-1-1 0 0,-2 19 1 0 0,5-27-78 0 0,-1 0 0 0 0,1 0 1 0 0,0 0-1 0 0,0 0 0 0 0,0 0 1 0 0,0 0-1 0 0,1 0 0 0 0,-1 1 1 0 0,1-1-1 0 0,-1 0 0 0 0,1 0 0 0 0,0-1 1 0 0,-1 1-1 0 0,1 0 0 0 0,0 0 1 0 0,0 0-1 0 0,1 0 0 0 0,-1-1 1 0 0,0 1-1 0 0,0-1 0 0 0,3 3 1 0 0,-2-3-4 0 0,0 0 1 0 0,0 1 0 0 0,0-1-1 0 0,0 0 1 0 0,0-1 0 0 0,0 1 0 0 0,0 0-1 0 0,1 0 1 0 0,-1-1 0 0 0,0 0 0 0 0,0 1-1 0 0,1-1 1 0 0,-1 0 0 0 0,0 0 0 0 0,0 0-1 0 0,1 0 1 0 0,-1 0 0 0 0,0-1-1 0 0,4 0 1 0 0,1-1-76 0 0,0 0 0 0 0,0 0 0 0 0,-1-1 0 0 0,1 0-1 0 0,-1 0 1 0 0,1-1 0 0 0,-1 1 0 0 0,0-1 0 0 0,-1 0 0 0 0,1-1 0 0 0,-1 1-1 0 0,0-1 1 0 0,0 0 0 0 0,0-1 0 0 0,-1 1 0 0 0,0-1 0 0 0,5-7 0 0 0,-3 2-80 0 0,0 0 0 0 0,-1 0 0 0 0,0 0 1 0 0,4-16-1 0 0,-10 32 489 0 0,0-1 0 0 0,1 0 0 0 0,-1 1 0 0 0,1-1 1 0 0,0 1-1 0 0,1 6 0 0 0,15 68 728 0 0,-16-78-1022 0 0,0 0 0 0 0,0 0-1 0 0,1 1 1 0 0,-1-1-1 0 0,0 0 1 0 0,1 0 0 0 0,-1 1-1 0 0,1-1 1 0 0,-1 0 0 0 0,1 0-1 0 0,0 0 1 0 0,-1 0 0 0 0,1 0-1 0 0,0 0 1 0 0,0 0 0 0 0,0 0-1 0 0,1 2 1 0 0,-1-3-95 0 0,0 0 1 0 0,0 1 0 0 0,0-1-1 0 0,0 1 1 0 0,1-1-1 0 0,-1 0 1 0 0,0 0-1 0 0,0 0 1 0 0,0 0 0 0 0,0 0-1 0 0,0 0 1 0 0,0 0-1 0 0,0 0 1 0 0,1 0-1 0 0,-1 0 1 0 0,0 0-1 0 0,0-1 1 0 0,0 1 0 0 0,0 0-1 0 0,0-1 1 0 0,1 0-1 0 0,4-2-1312 0 0</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6:50:35.175"/>
    </inkml:context>
    <inkml:brush xml:id="br0">
      <inkml:brushProperty name="width" value="0.05" units="cm"/>
      <inkml:brushProperty name="height" value="0.05" units="cm"/>
    </inkml:brush>
  </inkml:definitions>
  <inkml:trace contextRef="#ctx0" brushRef="#br0">224 22 3512 0 0,'-4'-8'2159'0'0,"0"2"3801"0"0,3 6-5364 0 0,1-1 0 0 0,-1 1 0 0 0,1 0 1 0 0,-1-1-1 0 0,0 1 0 0 0,1 0 0 0 0,-1 0 0 0 0,0-1 0 0 0,1 1 0 0 0,-1 0 0 0 0,-1 0 0 0 0,-6-1 209 0 0,-4 0 1144 0 0,4 0-1348 0 0,0 0 0 0 0,0 1 0 0 0,1 0 0 0 0,-1 0-1 0 0,0 0 1 0 0,0 1 0 0 0,0 1 0 0 0,-14 3 0 0 0,15-2-537 0 0,1 0 1 0 0,-1 0-1 0 0,1 1 1 0 0,0 0-1 0 0,0 0 1 0 0,0 0-1 0 0,1 1 1 0 0,-1-1-1 0 0,1 2 0 0 0,-6 6 1 0 0,7-7-69 0 0,1-1 1 0 0,0 1 0 0 0,0 0-1 0 0,0 0 1 0 0,0 1-1 0 0,1-1 1 0 0,0 1 0 0 0,0-1-1 0 0,1 1 1 0 0,-1-1-1 0 0,1 1 1 0 0,1 0 0 0 0,-1 6-1 0 0,1-10 1 0 0,0 0 0 0 0,0 0 0 0 0,0 0 0 0 0,0 0 0 0 0,1 0 0 0 0,-1 0 0 0 0,1 0 0 0 0,-1 0 0 0 0,1-1 0 0 0,0 1 0 0 0,0 0 0 0 0,0 0 1 0 0,0-1-1 0 0,0 1 0 0 0,0 0 0 0 0,0-1 0 0 0,0 1 0 0 0,1-1 0 0 0,1 2 0 0 0,-1-1 38 0 0,1-1 0 0 0,0 1 0 0 0,0-1 0 0 0,-1 1 1 0 0,1-1-1 0 0,0 0 0 0 0,0 0 0 0 0,1 0 0 0 0,-1-1 1 0 0,6 2-1 0 0,2-2 44 0 0,1 0 0 0 0,-1 0 0 0 0,1-1 0 0 0,-1 0 1 0 0,17-5-1 0 0,-18 4-179 0 0,-1-1 0 0 0,1 0 0 0 0,8-5 1 0 0,1-1-8101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2:54:52.488"/>
    </inkml:context>
    <inkml:brush xml:id="br0">
      <inkml:brushProperty name="width" value="0.05" units="cm"/>
      <inkml:brushProperty name="height" value="0.05" units="cm"/>
      <inkml:brushProperty name="color" value="#FFFFFF"/>
    </inkml:brush>
  </inkml:definitions>
  <inkml:trace contextRef="#ctx0" brushRef="#br0">1 63 5984 0 0,'0'0'27'0'0,"0"0"0"0"0,0 0 0 0 0,0 0 1 0 0,0 1-1 0 0,0-1 0 0 0,0 0 0 0 0,0 0 0 0 0,0 0 1 0 0,0 0-1 0 0,0 0 0 0 0,0 0 0 0 0,0 0 0 0 0,0 0 0 0 0,0 0 1 0 0,0 1-1 0 0,0-1 0 0 0,0 0 0 0 0,0 0 0 0 0,0 0 1 0 0,0 1-1 0 0,0-1 0 0 0,0 0 0 0 0,0 0 0 0 0,1 0 1 0 0,-1 0-1 0 0,0 0 0 0 0,0 1 0 0 0,0-1 0 0 0,0 0 0 0 0,0 0 1 0 0,1 0-1 0 0,-1 0 0 0 0,0 0 0 0 0,0 0 0 0 0,0 0 1 0 0,0 1-1 0 0,1-1 0 0 0,-1 0 0 0 0,0 0 0 0 0,0 0 1 0 0,0 0-1 0 0,0 0 0 0 0,1 0 0 0 0,-1 0 0 0 0,0 0 0 0 0,0 0 1 0 0,0 0-1 0 0,0 0 0 0 0,0 0 0 0 0,0 0 0 0 0,0 0 1 0 0,0 0-1 0 0,1 0 0 0 0,-1-1 0 0 0,0 1 0 0 0,0 0 1 0 0,0 0-1 0 0,0 0 0 0 0,1 0 0 0 0,-1 0 0 0 0,0 0 1 0 0,0 0-1 0 0,0 0 0 0 0,0-1 0 0 0,0 1 0 0 0,1 0 0 0 0,-1 0 1 0 0,0 0-1 0 0,1 9 2603 0 0,2 7 2376 0 0,-3-12-4117 0 0,1 0 0 0 0,-1 0 0 0 0,0-1 0 0 0,2 2 0 0 0,1 5 0 0 0,-3-10-809 0 0,1 0-1 0 0,-1 0 1 0 0,0 1-1 0 0,0-1 1 0 0,0 0 0 0 0,1 0-1 0 0,-1 1 1 0 0,0-1-1 0 0,0 0 1 0 0,0 0-1 0 0,1 0 1 0 0,-1 0 0 0 0,0 0-1 0 0,1 0 1 0 0,-1 0-1 0 0,0 0 1 0 0,0 0 0 0 0,0 0-1 0 0,0 0 1 0 0,0 0-1 0 0,1 1 1 0 0,-1-1 0 0 0,0 0-1 0 0,0 0 1 0 0,1 0-1 0 0,-1 0 1 0 0,0 0-1 0 0,1 0 1 0 0,-1-1 0 0 0,0 1-1 0 0,1 0 1 0 0,11-5 416 0 0,8-13-442 0 0,-14 11-23 0 0,1-1-1 0 0,-2-1 1 0 0,7-12 0 0 0,-6 11-8 0 0,-1 0 0 0 0,11-12 0 0 0,-15 21-19 0 0,0 0-1 0 0,0 0 0 0 0,0 0 0 0 0,0 0 1 0 0,-1 0-1 0 0,1 0 0 0 0,0 0 1 0 0,0 1-1 0 0,0 0 0 0 0,0-1 1 0 0,1 1-1 0 0,-1-1 0 0 0,-1 1 0 0 0,1-1 1 0 0,1 1-1 0 0,-1-1 0 0 0,1 1 1 0 0,-1 0-1 0 0,0 0 0 0 0,0 0 0 0 0,0 0 1 0 0,0 0-1 0 0,1 0 0 0 0,-1 0 1 0 0,1 0-1 0 0,-1 1 0 0 0,-1-1 1 0 0,2 0-1 0 0,-1 1 0 0 0,0-1 0 0 0,0 1 1 0 0,2 0-1 0 0,4 3 39 0 0,-2 1 0 0 0,1-1-1 0 0,0 0 1 0 0,8 11 0 0 0,3 1 55 0 0,-4-5 366 0 0,-7-6-429 0 0,-1-1 1 0 0,0 0-1 0 0,2 0 1 0 0,-2 0-1 0 0,1 0 1 0 0,9 2-1 0 0,-14-5-96 0 0,0-1 0 0 0,0 0 0 0 0,0 0 0 0 0,-1 0 0 0 0,1 0 0 0 0,0 0 0 0 0,-1 0 0 0 0,1 0 0 0 0,0 0 0 0 0,0 0 0 0 0,0 0 0 0 0,1-1 0 0 0,0 0-235 0 0,2 0-479 0 0</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6:50:35.176"/>
    </inkml:context>
    <inkml:brush xml:id="br0">
      <inkml:brushProperty name="width" value="0.05" units="cm"/>
      <inkml:brushProperty name="height" value="0.05" units="cm"/>
    </inkml:brush>
  </inkml:definitions>
  <inkml:trace contextRef="#ctx0" brushRef="#br0">29 87 12088 0 0,'18'4'1007'0'0,"-5"-3"3418"0"0,19 0-1 0 0,-11 0-2526 0 0,-13-1-1291 0 0,0 0 0 0 0,0-1-1 0 0,0 0 1 0 0,0 0 0 0 0,9-3 0 0 0,-12 3-550 0 0,0-1 1 0 0,0 0 0 0 0,-1 0 0 0 0,1 0 0 0 0,-1 0-1 0 0,1 0 1 0 0,-1-1 0 0 0,0 0 0 0 0,5-4-1 0 0,-7 5-27 0 0,0 0 0 0 0,-1 0 0 0 0,1 0 0 0 0,-1 0 0 0 0,1 0 0 0 0,-1 0 0 0 0,0 0-1 0 0,0 0 1 0 0,0-1 0 0 0,0 1 0 0 0,0 0 0 0 0,0-1 0 0 0,0-3 0 0 0,-1 5-44 0 0,0 0 1 0 0,0 0 0 0 0,0 0-1 0 0,0 0 1 0 0,0 0 0 0 0,-1 0-1 0 0,1 0 1 0 0,0 0 0 0 0,0 0-1 0 0,-1 0 1 0 0,1 0 0 0 0,-1 0 0 0 0,1 0-1 0 0,-1 0 1 0 0,1 1 0 0 0,-1-1-1 0 0,0 0 1 0 0,1 0 0 0 0,-1 1-1 0 0,0-1 1 0 0,0 0 0 0 0,0 1-1 0 0,1-1 1 0 0,-1 0 0 0 0,0 1-1 0 0,0 0 1 0 0,0-1 0 0 0,0 1-1 0 0,0-1 1 0 0,0 1 0 0 0,0 0-1 0 0,0 0 1 0 0,0-1 0 0 0,0 1-1 0 0,-1 0 1 0 0,-5-1-111 0 0,0 1 0 0 0,0 0 0 0 0,0 0-1 0 0,1 0 1 0 0,-1 1 0 0 0,0 0 0 0 0,0 0 0 0 0,1 0 0 0 0,-1 1-1 0 0,-12 5 1 0 0,7-2-131 0 0,-1 2 1 0 0,0-1-1 0 0,1 2 0 0 0,-14 10 0 0 0,21-14 355 0 0,1 0-1 0 0,-1 0 1 0 0,1 0-1 0 0,0 1 1 0 0,0-1-1 0 0,0 1 1 0 0,0 0-1 0 0,1 1 1 0 0,0-1-1 0 0,0 0 1 0 0,-2 8-1 0 0,4-11-58 0 0,1 0 0 0 0,-1 1 0 0 0,0-1 0 0 0,1 0 0 0 0,0 1 0 0 0,0-1 0 0 0,0 0 0 0 0,0 1 0 0 0,0-1 0 0 0,0 0-1 0 0,0 1 1 0 0,1-1 0 0 0,-1 0 0 0 0,1 0 0 0 0,0 1 0 0 0,0-1 0 0 0,0 0 0 0 0,0 0 0 0 0,0 0 0 0 0,0 0 0 0 0,1 0 0 0 0,-1 0 0 0 0,0 0 0 0 0,1 0 0 0 0,0-1 0 0 0,-1 1-1 0 0,1-1 1 0 0,0 1 0 0 0,0-1 0 0 0,0 1 0 0 0,4 1 0 0 0,0 0 94 0 0,1 0 0 0 0,-1-1 0 0 0,1 1-1 0 0,0-1 1 0 0,0 0 0 0 0,8 1 0 0 0,45 2 118 0 0,-47-4-289 0 0,-7-1-216 0 0,0 0 0 0 0,-1 0-1 0 0,1-1 1 0 0,0 0-1 0 0,9-3 1 0 0,4-1-3989 0 0,-9 1-1107 0 0,0 2-2389 0 0</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6:50:35.177"/>
    </inkml:context>
    <inkml:brush xml:id="br0">
      <inkml:brushProperty name="width" value="0.05" units="cm"/>
      <inkml:brushProperty name="height" value="0.05" units="cm"/>
    </inkml:brush>
  </inkml:definitions>
  <inkml:trace contextRef="#ctx0" brushRef="#br0">69 208 19775 0 0,'0'0'1519'0'0,"-14"-7"2440"0"0,10 4-3809 0 0,0 1 1 0 0,1-1-1 0 0,-1 0 1 0 0,1 0-1 0 0,-1-1 1 0 0,1 1-1 0 0,0-1 1 0 0,0 0-1 0 0,1 1 1 0 0,-1-1-1 0 0,1 0 1 0 0,0-1-1 0 0,0 1 1 0 0,0 0-1 0 0,-1-7 1 0 0,1 4-188 0 0,0-1 0 0 0,0 1 0 0 0,1-1 0 0 0,1 0-1 0 0,-1 0 1 0 0,1 1 0 0 0,1-1 0 0 0,1-11 0 0 0,-1 17 33 0 0,-1 0 1 0 0,1 0-1 0 0,-1 0 0 0 0,1 1 0 0 0,0-1 1 0 0,0 0-1 0 0,0 0 0 0 0,0 1 0 0 0,0-1 1 0 0,1 1-1 0 0,-1-1 0 0 0,0 1 0 0 0,1 0 0 0 0,-1-1 1 0 0,1 1-1 0 0,0 0 0 0 0,-1 0 0 0 0,1 0 1 0 0,0 0-1 0 0,-1 0 0 0 0,1 0 0 0 0,0 0 1 0 0,0 1-1 0 0,3-1 0 0 0,5-2 34 0 0,0 2 0 0 0,1-1 0 0 0,16 0 1 0 0,-4 1-50 0 0,58-11-3014 0 0,-74 10 2298 0 0</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OA" name="resolution" value="1000" units="1/deg"/>
          <inkml:channelProperty channel="OE" name="resolution" value="1000" units="1/deg"/>
        </inkml:channelProperties>
      </inkml:inkSource>
      <inkml:timestamp xml:id="ts0" timeString="2021-04-21T06:50:35.164"/>
    </inkml:context>
    <inkml:brush xml:id="br0">
      <inkml:brushProperty name="width" value="0.05" units="cm"/>
      <inkml:brushProperty name="height" value="0.05" units="cm"/>
      <inkml:brushProperty name="ignorePressure" value="1"/>
    </inkml:brush>
  </inkml:definitions>
  <inkml:trace contextRef="#ctx0" brushRef="#br0">0 0 0 0,'0'24'0'0,"0"164"0"0,0 88 0 0,0-314 0 0,0 29 0 0,0 25 0 0,0-6 0 0</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OA" name="resolution" value="1000" units="1/deg"/>
          <inkml:channelProperty channel="OE" name="resolution" value="1000" units="1/deg"/>
        </inkml:channelProperties>
      </inkml:inkSource>
      <inkml:timestamp xml:id="ts0" timeString="2021-04-21T06:50:35.165"/>
    </inkml:context>
    <inkml:brush xml:id="br0">
      <inkml:brushProperty name="width" value="0.05" units="cm"/>
      <inkml:brushProperty name="height" value="0.05" units="cm"/>
      <inkml:brushProperty name="ignorePressure" value="1"/>
    </inkml:brush>
  </inkml:definitions>
  <inkml:trace contextRef="#ctx0" brushRef="#br0">0 0 0 0,'0'0'0'0</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6:50:35.166"/>
    </inkml:context>
    <inkml:brush xml:id="br0">
      <inkml:brushProperty name="width" value="0.05" units="cm"/>
      <inkml:brushProperty name="height" value="0.05" units="cm"/>
    </inkml:brush>
  </inkml:definitions>
  <inkml:trace contextRef="#ctx0" brushRef="#br0">234 23 3224 0 0,'-1'0'240'0'0,"-7"1"8465"0"0,7-2-8216 0 0,-10-8 4467 0 0,4 4-3319 0 0,5 4-1472 0 0,0-1-1 0 0,-1 1 0 0 0,1 0 0 0 0,0 1 0 0 0,0-1 0 0 0,-1 0 0 0 0,1 1 1 0 0,0-1-1 0 0,-1 1 0 0 0,1-1 0 0 0,-1 1 0 0 0,1 0 0 0 0,-1 0 1 0 0,1 0-1 0 0,0 1 0 0 0,-1-1 0 0 0,1 0 0 0 0,-1 1 0 0 0,1 0 0 0 0,0-1 1 0 0,-1 1-1 0 0,1 0 0 0 0,0 0 0 0 0,0 0 0 0 0,-3 2 0 0 0,-19 11-59 0 0,15-9 33 0 0,1 0 0 0 0,-14 10 1 0 0,20-13-120 0 0,-1 1 1 0 0,1-1 0 0 0,0 0 0 0 0,0 1-1 0 0,0 0 1 0 0,0-1 0 0 0,0 1 0 0 0,1 0-1 0 0,-1 0 1 0 0,1 0 0 0 0,-1 0 0 0 0,0 3-1 0 0,1-1-20 0 0,1-1 0 0 0,-1 1 0 0 0,1-1-1 0 0,0 8 1 0 0,0-9-6 0 0,0-2 3 0 0,0-1 0 0 0,0 0 0 0 0,0 1 0 0 0,1-1 0 0 0,-1 0 0 0 0,0 1 0 0 0,1-1 0 0 0,-1 0 0 0 0,0 0 0 0 0,0 1 0 0 0,1-1 0 0 0,-1 0 0 0 0,1 0 0 0 0,-1 1 0 0 0,0-1 0 0 0,1 0 0 0 0,-1 0 0 0 0,0 0 0 0 0,1 0 0 0 0,-1 0 0 0 0,1 1 0 0 0,-1-1 0 0 0,1 0 0 0 0,10 1-127 0 0,-1-2-21 0 0,1 0-1 0 0,-1 1 0 0 0,1 0 1 0 0,-1 0-1 0 0,1 1 0 0 0,18 4 1 0 0,-23-3 167 0 0,-1 0 0 0 0,0 0 0 0 0,0 0 1 0 0,1 0-1 0 0,-2 1 0 0 0,1 0 0 0 0,0 0 1 0 0,0 0-1 0 0,-1 0 0 0 0,0 1 0 0 0,0 0 1 0 0,0 0-1 0 0,0 0 0 0 0,5 6 0 0 0,-8-8 28 0 0,0-1 0 0 0,0 0-1 0 0,0 1 1 0 0,0-1-1 0 0,-1 1 1 0 0,1-1 0 0 0,0 1-1 0 0,-1 0 1 0 0,1-1 0 0 0,-1 1-1 0 0,1 0 1 0 0,-1-1-1 0 0,0 1 1 0 0,0 0 0 0 0,0-1-1 0 0,0 1 1 0 0,0 0 0 0 0,0-1-1 0 0,0 1 1 0 0,0 0-1 0 0,-1-1 1 0 0,1 1 0 0 0,-1 0-1 0 0,1-1 1 0 0,-1 1 0 0 0,0-1-1 0 0,0 1 1 0 0,0-1-1 0 0,0 1 1 0 0,0-1 0 0 0,0 1-1 0 0,0-1 1 0 0,-1 1 0 0 0,-5 4 139 0 0,0 0 1 0 0,-1-1 0 0 0,1-1 0 0 0,-1 1 0 0 0,0-1-1 0 0,0 0 1 0 0,-1-1 0 0 0,-12 4 0 0 0,13-6-108 0 0,0 0 0 0 0,0 0 0 0 0,0-1 0 0 0,0 1 0 0 0,0-2 0 0 0,0 1 0 0 0,-1-1-1 0 0,1-1 1 0 0,0 1 0 0 0,1-1 0 0 0,-1-1 0 0 0,0 1 0 0 0,-14-8 0 0 0,20 9-348 0 0,-1-1 0 0 0,1 1 0 0 0,0-1-1 0 0,-1 1 1 0 0,1-1 0 0 0,0 0 0 0 0,0 0 0 0 0,0 0-1 0 0,0 0 1 0 0,-2-4 0 0 0,3 3-962 0 0</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6:50:35.167"/>
    </inkml:context>
    <inkml:brush xml:id="br0">
      <inkml:brushProperty name="width" value="0.05" units="cm"/>
      <inkml:brushProperty name="height" value="0.05" units="cm"/>
    </inkml:brush>
  </inkml:definitions>
  <inkml:trace contextRef="#ctx0" brushRef="#br0">6 177 11832 0 0,'0'-1'58'0'0,"1"1"0"0"0,-1-1 0 0 0,0 1 1 0 0,0-1-1 0 0,0 0 0 0 0,0 1 1 0 0,0-1-1 0 0,0 1 0 0 0,0-1 0 0 0,0 1 1 0 0,0-1-1 0 0,0 0 0 0 0,-1 1 0 0 0,1-1 1 0 0,0 1-1 0 0,0-1 0 0 0,0 1 0 0 0,-1-1 1 0 0,1 1-1 0 0,-1-1 0 0 0,-1-2 4 0 0,1-9 1267 0 0,1 10-806 0 0,0 0 0 0 0,0 0 0 0 0,0-1-1 0 0,0 1 1 0 0,1 0 0 0 0,-1 0 0 0 0,1 0 0 0 0,0 0-1 0 0,-1 0 1 0 0,2-2 0 0 0,0 0-282 0 0,6-21 454 0 0,15-39 1675 0 0,-22 62-2358 0 0,0 1 22 0 0,-1-1-1 0 0,1 1 1 0 0,0-1 0 0 0,0 1-1 0 0,0-1 1 0 0,0 1 0 0 0,0 0-1 0 0,2-3 1 0 0,-1 5-23 0 0,-1-1 1 0 0,0 0-1 0 0,0 1 0 0 0,0-1 1 0 0,0 1-1 0 0,0-1 0 0 0,0 1 1 0 0,0-1-1 0 0,0 1 0 0 0,0 0 1 0 0,1 1-1 0 0,1 2 3 0 0,0 1 1 0 0,0-1-1 0 0,-1 1 0 0 0,0 0 0 0 0,0 0 1 0 0,0 0-1 0 0,0 0 0 0 0,-1 1 1 0 0,0-1-1 0 0,0 7 0 0 0,5 15 10 0 0,3-4 51 0 0,-1-39 42 0 0,9-25-514 0 0,-13 30 186 0 0,0-1 0 0 0,2 1-1 0 0,-1 0 1 0 0,10-14 0 0 0,-15 25 171 0 0,0-1 0 0 0,1 1 0 0 0,-1-1 0 0 0,0 1 0 0 0,1 0 0 0 0,-1-1 0 0 0,0 1 0 0 0,1-1 0 0 0,-1 1 0 0 0,1 0 0 0 0,-1-1 0 0 0,1 1 0 0 0,-1 0-1 0 0,1 0 1 0 0,-1-1 0 0 0,1 1 0 0 0,0 0 0 0 0,-1 0 0 0 0,1 0 0 0 0,-1 0 0 0 0,1 0 0 0 0,0-1 0 0 0,-1 1 0 0 0,1 0 0 0 0,-1 0 0 0 0,2 1 0 0 0,-1-1 48 0 0,0 0 1 0 0,0 1-1 0 0,0-1 1 0 0,0 1-1 0 0,0 0 0 0 0,0-1 1 0 0,0 1-1 0 0,0 0 0 0 0,0-1 1 0 0,0 1-1 0 0,0 0 1 0 0,1 1-1 0 0,0 1 86 0 0,0 0-1 0 0,0-1 1 0 0,-1 1 0 0 0,1 0 0 0 0,-1 0-1 0 0,1 0 1 0 0,-1 0 0 0 0,0 0 0 0 0,1 4-1 0 0,-1 8 150 0 0,1 5 560 0 0,-1 35-1 0 0,-1-53-752 0 0,0-1 0 0 0,0 1 1 0 0,0-1-1 0 0,0 1 0 0 0,0 0 0 0 0,1-1 0 0 0,-1 0 0 0 0,0 1 0 0 0,1-1 0 0 0,-1 1 0 0 0,1-1 0 0 0,0 1 0 0 0,0 1 1 0 0,-1-4-62 0 0,0 1 1 0 0,0 0 0 0 0,0 0-1 0 0,0 0 1 0 0,0 0 0 0 0,0 0-1 0 0,0 0 1 0 0,0 0-1 0 0,0 0 1 0 0,0 0 0 0 0,0 0-1 0 0,0 0 1 0 0,0 0 0 0 0,1 0-1 0 0,-1 0 1 0 0,0 0 0 0 0,0-1-1 0 0,0 1 1 0 0,0 0 0 0 0,0 0-1 0 0,0 0 1 0 0,0 0 0 0 0,0 0-1 0 0,0 0 1 0 0,0 0 0 0 0,0 0-1 0 0,0 0 1 0 0,0 0 0 0 0,0 0-1 0 0,0 0 1 0 0,0 0 0 0 0,0 0-1 0 0,1 0 1 0 0,-1 0 0 0 0,0 0-1 0 0,0 0 1 0 0,0 0 0 0 0,0 0-1 0 0,0 0 1 0 0,0 0-1 0 0,0 0 1 0 0,0 0 0 0 0,0 0-1 0 0,0 0 1 0 0,0 0 0 0 0,0 0-1 0 0,0 0 1 0 0,0 0 0 0 0,1 0-1 0 0,-1 0 1 0 0,0 0 0 0 0,0 0-1 0 0,0 0 1 0 0,0 0 0 0 0,0 0-1 0 0,0 1 1 0 0</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6:50:35.168"/>
    </inkml:context>
    <inkml:brush xml:id="br0">
      <inkml:brushProperty name="width" value="0.05" units="cm"/>
      <inkml:brushProperty name="height" value="0.05" units="cm"/>
    </inkml:brush>
  </inkml:definitions>
  <inkml:trace contextRef="#ctx0" brushRef="#br0">1 1 5984 0 0,'0'0'3641'0'0,"9"6"1238"0"0,-7-1-4142 0 0,1 1 1 0 0,-1 0 0 0 0,0-1 0 0 0,-1 1-1 0 0,1 0 1 0 0,-1 0 0 0 0,0 8 0 0 0,-1 45 1540 0 0,0-12-1669 0 0,0-38-591 0 0,1 0 0 0 0,0 0 0 0 0,0 0 0 0 0,1 0 0 0 0,0 0 0 0 0,1-1 0 0 0,0 1 0 0 0,5 9 0 0 0,-5-12-2736 0 0</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OA" name="resolution" value="1000" units="1/deg"/>
          <inkml:channelProperty channel="OE" name="resolution" value="1000" units="1/deg"/>
        </inkml:channelProperties>
      </inkml:inkSource>
      <inkml:timestamp xml:id="ts0" timeString="2021-04-21T06:50:35.169"/>
    </inkml:context>
    <inkml:brush xml:id="br0">
      <inkml:brushProperty name="width" value="0.05" units="cm"/>
      <inkml:brushProperty name="height" value="0.05" units="cm"/>
      <inkml:brushProperty name="ignorePressure" value="1"/>
    </inkml:brush>
  </inkml:definitions>
  <inkml:trace contextRef="#ctx0" brushRef="#br0">0 0 0 0,'375'0'0'0,"813"0"0"0,-891 0 0 0,-295 0 0 0,-4 0 0 0,0 0 0 0,0 0 0 0,-37 0 0 0,36 0 0 0</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OA" name="resolution" value="1000" units="1/deg"/>
          <inkml:channelProperty channel="OE" name="resolution" value="1000" units="1/deg"/>
        </inkml:channelProperties>
      </inkml:inkSource>
      <inkml:timestamp xml:id="ts0" timeString="2021-04-21T06:50:35.170"/>
    </inkml:context>
    <inkml:brush xml:id="br0">
      <inkml:brushProperty name="width" value="0.05" units="cm"/>
      <inkml:brushProperty name="height" value="0.05" units="cm"/>
      <inkml:brushProperty name="ignorePressure" value="1"/>
    </inkml:brush>
  </inkml:definitions>
  <inkml:trace contextRef="#ctx0" brushRef="#br0">95 0 0 0,'4'0'0'0,"-1"0"0"0,-28 0 0 0,-26 0 0 0,30 0 0 0,17 0 0 0,5 0 0 0,109 0 0 0,-109 0 0 0</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OA" name="resolution" value="1000" units="1/deg"/>
          <inkml:channelProperty channel="OE" name="resolution" value="1000" units="1/deg"/>
        </inkml:channelProperties>
      </inkml:inkSource>
      <inkml:timestamp xml:id="ts0" timeString="2021-04-21T06:50:35.157"/>
    </inkml:context>
    <inkml:brush xml:id="br0">
      <inkml:brushProperty name="width" value="0.05" units="cm"/>
      <inkml:brushProperty name="height" value="0.05" units="cm"/>
      <inkml:brushProperty name="ignorePressure" value="1"/>
    </inkml:brush>
  </inkml:definitions>
  <inkml:trace contextRef="#ctx0" brushRef="#br0">1 0 0 0,'1733'0'0'0,"-579"0"0"0,176 0 0 0,-1339 0 0 0,-21 0 0 0,2 0 0 0,6 0 0 0,0 0 0 0,-17 0 0 0,33 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2:54:52.510"/>
    </inkml:context>
    <inkml:brush xml:id="br0">
      <inkml:brushProperty name="width" value="0.05" units="cm"/>
      <inkml:brushProperty name="height" value="0.05" units="cm"/>
      <inkml:brushProperty name="color" value="#FFFFFF"/>
    </inkml:brush>
  </inkml:definitions>
  <inkml:trace contextRef="#ctx0" brushRef="#br0">1 1 5984 0 0,'6'10'16138'0'0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2:54:52.482"/>
    </inkml:context>
    <inkml:brush xml:id="br0">
      <inkml:brushProperty name="width" value="0.05" units="cm"/>
      <inkml:brushProperty name="height" value="0.05" units="cm"/>
      <inkml:brushProperty name="color" value="#FFFFFF"/>
    </inkml:brush>
  </inkml:definitions>
  <inkml:trace contextRef="#ctx0" brushRef="#br0">16 69 5984 0 0,'-13'-11'8409'0'0,"13"11"-8249"0"0,-1-1-1 0 0,1 0 1 0 0,0 1 0 0 0,-1-1 0 0 0,1 1 0 0 0,0-1-1 0 0,0 0 1 0 0,0 0 0 0 0,0 0 0 0 0,0 0 0 0 0,0 1-1 0 0,0-1 1 0 0,0 0 0 0 0,0 0 0 0 0,0 1 0 0 0,1 0-1 0 0,-1-1 1 0 0,0 0 0 0 0,1 0 0 0 0,-1 0-1 0 0,1-1 1 0 0,0 0-15 0 0,0 1 0 0 0,1-1-1 0 0,-1 0 1 0 0,1 0-1 0 0,0 1 1 0 0,-1 0 0 0 0,4-3-1 0 0,0 1-62 0 0,0 0-1 0 0,0 0 1 0 0,1 0-1 0 0,10-3 1 0 0,-10 4 163 0 0,0 1 0 0 0,0-1 0 0 0,0 1 0 0 0,1 0 0 0 0,-2 1 0 0 0,1 0 0 0 0,8 0 0 0 0,-10 1-153 0 0,0 0-1 0 0,0 0 1 0 0,0 0-1 0 0,1 0 1 0 0,-1 0-1 0 0,0 1 0 0 0,0 1 1 0 0,0-1-1 0 0,0-1 1 0 0,5 7-1 0 0,-7-7-78 0 0,0 0-1 0 0,0 1 0 0 0,-1-1 1 0 0,0 0-1 0 0,0 0 0 0 0,1 1 1 0 0,-1-1-1 0 0,1 1 0 0 0,-1 0 1 0 0,0 0-1 0 0,-1-2 0 0 0,1 2 1 0 0,0 0-1 0 0,0 0 0 0 0,-1 0 0 0 0,1 0 1 0 0,-1 0-1 0 0,1 0 0 0 0,-1 0 1 0 0,1-1-1 0 0,-1 1 0 0 0,0 0 1 0 0,0 0-1 0 0,0 0 0 0 0,-1 0 1 0 0,1 0-1 0 0,0 0 0 0 0,-1 0 1 0 0,1-1-1 0 0,-1 1 0 0 0,0 0 1 0 0,0 0-1 0 0,0 0 0 0 0,1-1 1 0 0,-1 1-1 0 0,-1 2 0 0 0,-2 1-43 0 0,2 0 0 0 0,-2 0 1 0 0,0-1-1 0 0,0 1 0 0 0,0-1 0 0 0,0 1 0 0 0,0-2 0 0 0,-1 1 0 0 0,1 0 0 0 0,-11 5 0 0 0,-11 9-1955 0 0,26-15 174 0 0,3-3 1224 0 0,3 0 393 0 0,2-2 150 0 0,0 0 0 0 0,0 1 1 0 0,1 0-1 0 0,-1 1 0 0 0,0-1 0 0 0,0 1 0 0 0,9 2 0 0 0,-15-2 74 0 0,1 0 0 0 0,0 1-1 0 0,0 0 1 0 0,0 0-1 0 0,-1 1 1 0 0,1-1-1 0 0,0 1 1 0 0,-1-2 0 0 0,0 2-1 0 0,1 0 1 0 0,-1 0-1 0 0,0 1 1 0 0,0-2-1 0 0,0 1 1 0 0,0 1 0 0 0,0-1-1 0 0,-1 0 1 0 0,1 1-1 0 0,0-1 1 0 0,1 4-1 0 0,4 4 246 0 0,-6-10-259 0 0,-1 1 0 0 0,0 0 0 0 0,1-1-1 0 0,0 0 1 0 0,-1 1 0 0 0,1 0 0 0 0,0 0 0 0 0,-1-1 0 0 0,1 1-1 0 0,-1 0 1 0 0,1 0 0 0 0,-1 0 0 0 0,0 0 0 0 0,1 0-1 0 0,0 3 45 0 0,0-1 35 0 0,-1-1 0 0 0,0 1 0 0 0,1-1 0 0 0,-1 1 0 0 0,0-1 0 0 0,1 1 0 0 0,-1 0 0 0 0,0-1 0 0 0,-1 1 0 0 0,1 0 0 0 0,0-2 0 0 0,-1 2 0 0 0,1 0 0 0 0,0-1 0 0 0,-1 1 1 0 0,0-1-1 0 0,0 1 0 0 0,-2 1 0 0 0,0 1 179 0 0,-2 0 1 0 0,2-1-1 0 0,-2 1 1 0 0,1-1-1 0 0,-1 0 1 0 0,1-1-1 0 0,-2 1 1 0 0,1 0-1 0 0,1-2 1 0 0,-2 2-1 0 0,-11 3 0 0 0,7-3-54 0 0,-2-1 0 0 0,0 0 0 0 0,1 0 0 0 0,-1-2-1 0 0,-13 2 1 0 0,20-3-161 0 0,0 0-1 0 0,1-1 1 0 0,0 0-1 0 0,-2 0 1 0 0,2 0-1 0 0,-1 1 1 0 0,1-2-1 0 0,-1 0 1 0 0,1 0-1 0 0,-6-2 0 0 0,8 3-104 0 0,1 0 0 0 0,-1 0 0 0 0,0 0 0 0 0,0-1 0 0 0,0 1 0 0 0,1 0 0 0 0,0 0 0 0 0,-1-1 0 0 0,1 1 0 0 0,-1-1 0 0 0,1 0 0 0 0,0 1 0 0 0,0-1 0 0 0,0 0 0 0 0,0 0 0 0 0,0 1 0 0 0,0-1 0 0 0,0 0 0 0 0,1 0 0 0 0,-1 0 0 0 0,1 1 0 0 0,-1-2 0 0 0,1 1 0 0 0,0 0 0 0 0,0 1 0 0 0,0-4 0 0 0,3-4-2836 0 0,0 5 1195 0 0</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6:50:35.158"/>
    </inkml:context>
    <inkml:brush xml:id="br0">
      <inkml:brushProperty name="width" value="0.05" units="cm"/>
      <inkml:brushProperty name="height" value="0.05" units="cm"/>
    </inkml:brush>
  </inkml:definitions>
  <inkml:trace contextRef="#ctx0" brushRef="#br0">6 1 6912 0 0,'5'2'11196'0'0,"-3"1"-10314"0"0,-2 0-709 0 0,-1 0 0 0 0,1-1 1 0 0,-1 1-1 0 0,1 0 0 0 0,0 0 0 0 0,0-1 0 0 0,1 1 1 0 0,-1 0-1 0 0,1 4 0 0 0,0 13 236 0 0,0-17-390 0 0,-1-1-1 0 0,1 1 0 0 0,-1 0 1 0 0,0 0-1 0 0,0 4 0 0 0,1 10 128 0 0,-1-11-88 0 0,0-1 1 0 0,0 1-1 0 0,0-1 0 0 0,-1 1 0 0 0,1-1 0 0 0,-1 0 0 0 0,-3 8 0 0 0,-2 18-15 0 0,4-21-42 0 0,1-8-33 0 0,1 0 0 0 0,-1 1 0 0 0,1-1 0 0 0,0 0 1 0 0,0 0-1 0 0,0 0 0 0 0,0 3 0 0 0,0 5-32 0 0,0-9 81 0 0,0 0 0 0 0,0-1 1 0 0,0 1-1 0 0,0 0 1 0 0,0-1-1 0 0,0 1 1 0 0,0 0-1 0 0,0 0 0 0 0,0-1 1 0 0,0 1-1 0 0,0 0 1 0 0,0-1-1 0 0,1 1 0 0 0,-1 0 1 0 0,0-1-1 0 0,1 2 1 0 0,1 5 120 0 0,-1-6-140 0 0,-1 1 0 0 0,0-1 0 0 0,1 0 1 0 0,-1 0-1 0 0,0 0 0 0 0,1 0 0 0 0,0 0 0 0 0,-1 1 0 0 0,2 0 1 0 0,1 3-75 0 0,-3-5 69 0 0,1 1 1 0 0,-1 0-1 0 0,1 0 1 0 0,-1 0-1 0 0,1-1 1 0 0,-1 1-1 0 0,1 0 1 0 0,0-1-1 0 0,-1 1 1 0 0,1-1-1 0 0,0 1 0 0 0,0 0 1 0 0,-1-1-1 0 0,1 0 1 0 0,0 1-1 0 0,0-1 1 0 0,0 1-1 0 0,0-1 1 0 0,1 0-1 0 0,1 2 52 0 0,0-1 0 0 0,1 0-1 0 0,-1 0 1 0 0,1 0 0 0 0,-1-1 0 0 0,1 1-1 0 0,0-1 1 0 0,-1 0 0 0 0,1 0 0 0 0,-1 0 0 0 0,1 0-1 0 0,0-1 1 0 0,-1 1 0 0 0,1-1 0 0 0,-1 0 0 0 0,5-2-1 0 0,0 1 176 0 0,-1 1 0 0 0,1-1 1 0 0,8 1-1 0 0,5-2-113 0 0,-15 3-91 0 0,-1-1 0 0 0,1 1 0 0 0,0 0-1 0 0,0 1 1 0 0,0-1 0 0 0,9 4 0 0 0,-5-3 11 0 0,-1 1 0 0 0,18 0 0 0 0,-16-3-1081 0 0,-6 0-156 0 0</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6:50:35.159"/>
    </inkml:context>
    <inkml:brush xml:id="br0">
      <inkml:brushProperty name="width" value="0.05" units="cm"/>
      <inkml:brushProperty name="height" value="0.05" units="cm"/>
    </inkml:brush>
  </inkml:definitions>
  <inkml:trace contextRef="#ctx0" brushRef="#br0">5 1 1840 0 0,'9'3'5638'0'0,"-10"-3"-5351"0"0,1 0-1 0 0,0 1 0 0 0,0-1 0 0 0,0 0 0 0 0,0 1 0 0 0,0-1 1 0 0,0 0-1 0 0,0 1 0 0 0,0-1 0 0 0,0 0 0 0 0,0 1 0 0 0,0-1 0 0 0,0 0 1 0 0,0 1-1 0 0,0-1 0 0 0,0 0 0 0 0,0 1 0 0 0,0-1 0 0 0,0 0 0 0 0,0 0 1 0 0,1 1-1 0 0,-1 0-121 0 0,0-1 1 0 0,0 1-1 0 0,0-1 1 0 0,0 1-1 0 0,0-1 1 0 0,0 1-1 0 0,1-1 1 0 0,-1 1 0 0 0,0-1-1 0 0,0 1 1 0 0,-1-1-1 0 0,1 1 1 0 0,0-1-1 0 0,0 1 1 0 0,0 0-1 0 0,-10 43 2724 0 0,8-25-1981 0 0,1-7-418 0 0,1-10-434 0 0,0-1 0 0 0,0 1-1 0 0,0 0 1 0 0,0-1 0 0 0,0 1 0 0 0,0-1 0 0 0,1 1 0 0 0,0 1 0 0 0,1 13 419 0 0,-3 0-41 0 0,2 22 0 0 0,-1-35-399 0 0,0-1 0 0 0,1 0 0 0 0,-1 0 0 0 0,1 0 0 0 0,-1 0 1 0 0,1 0-1 0 0,0 0 0 0 0,0 0 0 0 0,0 0 0 0 0,0 0 0 0 0,0 0 0 0 0,2 3 0 0 0,-2-4-35 0 0,0 0 1 0 0,0 0 0 0 0,0 0-1 0 0,0-1 1 0 0,1 1 0 0 0,-1 0-1 0 0,0-1 1 0 0,0 1-1 0 0,0-1 1 0 0,0 1 0 0 0,1-1-1 0 0,-1 0 1 0 0,0 1 0 0 0,0-1-1 0 0,1 0 1 0 0,-1 0 0 0 0,0 0-1 0 0,0 0 1 0 0,1 0-1 0 0,-1 0 1 0 0,0 0 0 0 0,1 0-1 0 0,1-1 1 0 0,1 0 1 0 0,1 1 1 0 0,-1 0-1 0 0,0 1 1 0 0,0-1-1 0 0,0 1 1 0 0,1 0-1 0 0,-1 0 0 0 0,0 0 1 0 0,7 3-1 0 0,6 1-13 0 0,-13-4-265 0 0,1-1 0 0 0,-1 1 0 0 0,1-1 0 0 0,-1 0 0 0 0,1-1 0 0 0,-1 1 0 0 0,0-1 0 0 0,1 0 0 0 0,-1 0 0 0 0,1 0 0 0 0,3-2-1 0 0,-2 2-686 0 0,0-1-1 0 0,0 0 1 0 0,0 1-1 0 0,11 0 1 0 0</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6:50:35.160"/>
    </inkml:context>
    <inkml:brush xml:id="br0">
      <inkml:brushProperty name="width" value="0.05" units="cm"/>
      <inkml:brushProperty name="height" value="0.05" units="cm"/>
    </inkml:brush>
  </inkml:definitions>
  <inkml:trace contextRef="#ctx0" brushRef="#br0">1 42 6912 0 0,'9'0'5522'0'0,"-6"-1"-4560"0"0,1 1 0 0 0,-1-1-1 0 0,0 0 1 0 0,1 1 0 0 0,4-3-1 0 0,14-3 1169 0 0,-2 4-1187 0 0,-1-1 0 0 0,19-6 0 0 0,-15 4-885 0 0,19-3-2966 0 0,-32 6 1506 0 0</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6:50:35.161"/>
    </inkml:context>
    <inkml:brush xml:id="br0">
      <inkml:brushProperty name="width" value="0.05" units="cm"/>
      <inkml:brushProperty name="height" value="0.05" units="cm"/>
    </inkml:brush>
  </inkml:definitions>
  <inkml:trace contextRef="#ctx0" brushRef="#br0">0 31 4144 0 0,'39'-5'6450'0'0,"-19"2"-1776"0"0,29-5 1 0 0,-30 4-2908 0 0,30-3 1 0 0,-7 3-2585 0 0,-31 4-157 0 0</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6:50:35.162"/>
    </inkml:context>
    <inkml:brush xml:id="br0">
      <inkml:brushProperty name="width" value="0.05" units="cm"/>
      <inkml:brushProperty name="height" value="0.05" units="cm"/>
    </inkml:brush>
  </inkml:definitions>
  <inkml:trace contextRef="#ctx0" brushRef="#br0">1 3 5984 0 0,'0'0'464'0'0,"0"1"-306"0"0,2 0 121 0 0,10-5 8886 0 0,-12 4-9052 0 0,1 0-1 0 0,-1 0 0 0 0,1 0 1 0 0,-1 1-1 0 0,1-1 1 0 0,-1 0-1 0 0,1 1 1 0 0,-1-1-1 0 0,1 0 0 0 0,-1 1 1 0 0,0-1-1 0 0,1 0 1 0 0,-1 1-1 0 0,1-1 1 0 0,-1 1-1 0 0,0-1 0 0 0,0 1 1 0 0,1-1-1 0 0,-1 1 1 0 0,0-1-1 0 0,0 1 0 0 0,0-1 1 0 0,1 1-1 0 0,-1-1 1 0 0,0 1-1 0 0,0 0 1 0 0,3 18 1108 0 0,-3-17-1013 0 0,0 12 398 0 0,0 0-1 0 0,-3 19 1 0 0,0 12 389 0 0,3 36 837 0 0,0-81-2102 0 0</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6:50:35.163"/>
    </inkml:context>
    <inkml:brush xml:id="br0">
      <inkml:brushProperty name="width" value="0.05" units="cm"/>
      <inkml:brushProperty name="height" value="0.05" units="cm"/>
    </inkml:brush>
  </inkml:definitions>
  <inkml:trace contextRef="#ctx0" brushRef="#br0">11 1 14424 0 0,'0'0'1306'0'0,"5"0"-90"0"0,40 3 4438 0 0,2 0-4743 0 0,-29-2-567 0 0,0 0 0 0 0,0 1 0 0 0,0 1 0 0 0,0 0 0 0 0,25 9 0 0 0,-40-11-371 0 0,2 1 97 0 0,1 0 1 0 0,-1 0-1 0 0,0 1 0 0 0,10 5 1 0 0,-14-7-63 0 0,0-1 0 0 0,-1 1 1 0 0,1 0-1 0 0,0 0 1 0 0,0-1-1 0 0,0 1 1 0 0,-1 0-1 0 0,1 0 1 0 0,-1 0-1 0 0,1 0 1 0 0,0-1-1 0 0,-1 1 1 0 0,1 0-1 0 0,-1 0 0 0 0,0 0 1 0 0,1 0-1 0 0,-1 0 1 0 0,0 1-1 0 0,0-1 1 0 0,0 0-1 0 0,0 0 1 0 0,1 0-1 0 0,-2 0 1 0 0,1 0-1 0 0,0 0 0 0 0,0 0 1 0 0,0 0-1 0 0,0 0 1 0 0,-1 0-1 0 0,1 0 1 0 0,0 0-1 0 0,-1 0 1 0 0,0 2-1 0 0,-4 6 122 0 0,-1-1 0 0 0,0 1 0 0 0,-1-1 0 0 0,0 0 0 0 0,-14 13 0 0 0,-44 31 514 0 0,40-34-407 0 0,-67 40 583 0 0,78-50-697 0 0,-5 1 696 0 0,8-6-1997 0 0,1-4-6323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2:54:52.483"/>
    </inkml:context>
    <inkml:brush xml:id="br0">
      <inkml:brushProperty name="width" value="0.05" units="cm"/>
      <inkml:brushProperty name="height" value="0.05" units="cm"/>
      <inkml:brushProperty name="color" value="#FFFFFF"/>
    </inkml:brush>
  </inkml:definitions>
  <inkml:trace contextRef="#ctx0" brushRef="#br0">1 0 5984 0 0,'0'0'18665'0'0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2:54:52.484"/>
    </inkml:context>
    <inkml:brush xml:id="br0">
      <inkml:brushProperty name="width" value="0.05" units="cm"/>
      <inkml:brushProperty name="height" value="0.05" units="cm"/>
      <inkml:brushProperty name="color" value="#FFFFFF"/>
    </inkml:brush>
  </inkml:definitions>
  <inkml:trace contextRef="#ctx0" brushRef="#br0">3 1 14768 0 0,'0'0'1448'0'0,"1"2"-1288"0"0,-3 1-160 0 0,1 0 0 0 0,4 2 4807 0 0,-2-3-4143 0 0,1 1 904 0 0,0-2-1464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2:54:52.485"/>
    </inkml:context>
    <inkml:brush xml:id="br0">
      <inkml:brushProperty name="width" value="0.05" units="cm"/>
      <inkml:brushProperty name="height" value="0.05" units="cm"/>
      <inkml:brushProperty name="color" value="#FFFFFF"/>
    </inkml:brush>
  </inkml:definitions>
  <inkml:trace contextRef="#ctx0" brushRef="#br0">41 1 12816 0 0,'0'0'1157'0'0,"-5"15"1287"0"0,-2 0-1024 0 0,-4 22 0 0 0,4-13-1320 0 0,0 3-90 0 0,7-25-10 0 0,-1 0 0 0 0,1-1 0 0 0,-1 1 0 0 0,0 0-1 0 0,1 0 1 0 0,0 0 0 0 0,-1 0 0 0 0,1 0 0 0 0,0 0 0 0 0,0 0-1 0 0,0 0 1 0 0,1 0 0 0 0,-1 0 0 0 0,1 0 0 0 0,-1-1-1 0 0,1 2 1 0 0,-1-1 0 0 0,1 0 0 0 0,-1-1 0 0 0,1 1-1 0 0,0 0 1 0 0,0 0 0 0 0,1 0 0 0 0,1 2 0 0 0,-1-2 3 0 0,1 0 1 0 0,-1-1-1 0 0,0 1 0 0 0,1 0 1 0 0,0-1-1 0 0,-1 1 1 0 0,1-1-1 0 0,0 0 0 0 0,-1 0 1 0 0,1 0-1 0 0,0 0 1 0 0,-1-1-1 0 0,2 1 1 0 0,-1-1-1 0 0,-1 1 0 0 0,6-1 1 0 0,15 1 27 0 0,10 0 22 0 0,-13-4 53 0 0,-12 0-1326 0 0,1 1 0 0 0,13-7-1 0 0,-14 3-153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2:54:52.486"/>
    </inkml:context>
    <inkml:brush xml:id="br0">
      <inkml:brushProperty name="width" value="0.05" units="cm"/>
      <inkml:brushProperty name="height" value="0.05" units="cm"/>
      <inkml:brushProperty name="color" value="#FFFFFF"/>
    </inkml:brush>
  </inkml:definitions>
  <inkml:trace contextRef="#ctx0" brushRef="#br0">8 0 10968 0 0,'-5'55'3141'0'0,"3"-39"-1921"0"0,1-1 0 0 0,2 22 1 0 0,0-16-602 0 0,1 33 798 0 0,1 38 1320 0 0,-4-75-3064 0 0,1 0-1 0 0,4 21 1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2:54:52.480"/>
    </inkml:context>
    <inkml:brush xml:id="br0">
      <inkml:brushProperty name="width" value="0.05" units="cm"/>
      <inkml:brushProperty name="height" value="0.05" units="cm"/>
      <inkml:brushProperty name="color" value="#FFFFFF"/>
    </inkml:brush>
  </inkml:definitions>
  <inkml:trace contextRef="#ctx0" brushRef="#br0">21 91 10136 0 0,'-17'1'8130'0'0,"17"-2"-8072"0"0,0 1 0 0 0,0-1 0 0 0,0 0 0 0 0,0 1 0 0 0,0 0 0 0 0,0 0 0 0 0,0-1 0 0 0,0 0 0 0 0,0 1 0 0 0,1-1 0 0 0,-1 1 0 0 0,0-1 0 0 0,0 1 0 0 0,0-1 0 0 0,0 1 0 0 0,0-1 0 0 0,0 1 0 0 0,1-1 0 0 0,-1 1 0 0 0,0-1 0 0 0,2 1 0 0 0,9-12 337 0 0,-9 9-309 0 0,9-9 115 0 0,-6 6-103 0 0,-2 1-1 0 0,3 1 1 0 0,-2-1 0 0 0,1 1 0 0 0,1-1 0 0 0,-1 2 0 0 0,0-1 0 0 0,8-4 0 0 0,-10 7-52 0 0,1-1 0 0 0,-1 0 1 0 0,0 2-1 0 0,1-1 0 0 0,-1 0 1 0 0,2 0-1 0 0,-2 0 1 0 0,1 1-1 0 0,0 0 0 0 0,-1 0 1 0 0,6 0-1 0 0,-8 0-39 0 0,1 1 1 0 0,0-1-1 0 0,-1 1 1 0 0,1 0-1 0 0,-1-1 0 0 0,1 1 1 0 0,0-1-1 0 0,-1 1 1 0 0,0 0-1 0 0,1 0 0 0 0,-1 0 1 0 0,1 0-1 0 0,-1 1 1 0 0,-1-1-1 0 0,2 0 0 0 0,-1 0 1 0 0,0 0-1 0 0,0 1 0 0 0,0 0 1 0 0,0-1-1 0 0,0 0 1 0 0,-1 1-1 0 0,0-1 0 0 0,1 1 1 0 0,0 0-1 0 0,0 1 1 0 0,0 3 14 0 0,0 0-1 0 0,0 0 1 0 0,0 0 0 0 0,-1 0 0 0 0,0 0 0 0 0,-1-1 0 0 0,1 2 0 0 0,-1-2 0 0 0,0 1 0 0 0,-1 1 0 0 0,-3 9-1 0 0,-3 4-201 0 0,-21 36 0 0 0,22-43 56 0 0,4-7 81 0 0,-2 0 0 0 0,2-2-1 0 0,-2 1 1 0 0,-5 5 0 0 0,-11 15-389 0 0,16-18 186 0 0,0-1 0 0 0,0 0-1 0 0,-1-1 1 0 0,0 2 0 0 0,0-3-1 0 0,0 2 1 0 0,-11 5 0 0 0,10-9 126 0 0,4-4-753 0 0,3 1 791 0 0,0 0 1 0 0,0 1-1 0 0,0-1 0 0 0,0 1 1 0 0,1 0-1 0 0,-1-1 0 0 0,0 1 0 0 0,0-1 1 0 0,1 1-1 0 0,-1-1 0 0 0,1 1 1 0 0,-1-1-1 0 0,0 1 0 0 0,1 0 0 0 0,-1-1 1 0 0,0 1-1 0 0,0-1 0 0 0,1 1 1 0 0,-1 0-1 0 0,1-1 0 0 0,-1 1 1 0 0,2-1-1 0 0,8-3-348 0 0,1-1-1 0 0,-1 2 1 0 0,21-5 0 0 0,-24 6 915 0 0,-1 1 0 0 0,1 0 0 0 0,0 0 0 0 0,0 1 0 0 0,0 0 1 0 0,0 1-1 0 0,10 1 0 0 0,-14-1-318 0 0,1 0-1 0 0,-2 0 1 0 0,2 1 0 0 0,-1-2 0 0 0,-1 2 0 0 0,2 0 0 0 0,-1 0-1 0 0,-1 0 1 0 0,1-1 0 0 0,0 1 0 0 0,-1 1 0 0 0,0-1 0 0 0,1 0-1 0 0,-1 1 1 0 0,4 4 0 0 0,0 0-2028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2:54:52.481"/>
    </inkml:context>
    <inkml:brush xml:id="br0">
      <inkml:brushProperty name="width" value="0.05" units="cm"/>
      <inkml:brushProperty name="height" value="0.05" units="cm"/>
      <inkml:brushProperty name="color" value="#FFFFFF"/>
    </inkml:brush>
  </inkml:definitions>
  <inkml:trace contextRef="#ctx0" brushRef="#br0">203 69 5528 0 0,'1'-11'1461'0'0,"-1"3"2574"0"0,-1-8 2296 0 0,-3 2-3641 0 0,3 13-2578 0 0,1-1 0 0 0,-1 1 0 0 0,0 0 0 0 0,0 0 1 0 0,0 0-1 0 0,0 0 0 0 0,1 0 0 0 0,-1 0 0 0 0,0 0 1 0 0,0 0-1 0 0,-1 0 0 0 0,1 0 0 0 0,0 1 0 0 0,0-1 1 0 0,0 1-1 0 0,0 0 0 0 0,-1-1 0 0 0,1 1 0 0 0,-1-1 0 0 0,0 1 1 0 0,-3-1-45 0 0,0 0 0 0 0,-1 1 1 0 0,1 0-1 0 0,1 0 1 0 0,-2 1-1 0 0,1-1 0 0 0,1 1 1 0 0,-2 0-1 0 0,2 0 1 0 0,-2 0-1 0 0,2 1 0 0 0,-7 3 1 0 0,-6 4-314 0 0,-31 19-1 0 0,33-17 833 0 0,11-9-897 0 0,2-1-1 0 0,-2 2 1 0 0,1 0 0 0 0,-4 4-1 0 0,6-7 305 0 0,1 0-1 0 0,0 1 0 0 0,0-1 0 0 0,0 1 0 0 0,-1-1 1 0 0,1 1-1 0 0,-1-1 0 0 0,1 1 0 0 0,0-1 0 0 0,0 0 0 0 0,-1 0 1 0 0,1 1-1 0 0,0-1 0 0 0,0 1 0 0 0,0-1 0 0 0,-1 1 0 0 0,1-1 1 0 0,0 1-1 0 0,0 0 0 0 0,0-1 0 0 0,0 1 0 0 0,0-1 0 0 0,0 1 1 0 0,0 0-1 0 0,0-1 0 0 0,1 0 0 0 0,-1 0 0 0 0,0 1 1 0 0,0-1-1 0 0,0 1 0 0 0,1-1 0 0 0,-1 1 0 0 0,0-1 0 0 0,0 1 1 0 0,1-1-1 0 0,-1 1 0 0 0,0-1 0 0 0,1 1 0 0 0,-1-1 0 0 0,0 1 1 0 0,0-1-1 0 0,1 0 0 0 0,-1 1 0 0 0,1-1 0 0 0,18 10-33 0 0,0-1 0 0 0,28 11 0 0 0,-24-11 66 0 0,27 15-1 0 0,-43-20 27 0 0,0 0-1 0 0,0 1 1 0 0,1 0-1 0 0,-2 0 1 0 0,0 2-1 0 0,-1-2 1 0 0,11 12-1 0 0,-14-14-15 0 0,0 1-1 0 0,1 0 1 0 0,-2-1 0 0 0,1 1-1 0 0,0-1 1 0 0,0 2 0 0 0,0-2-1 0 0,0 8 1 0 0,-2-10 20 0 0,1 0 1 0 0,-1 1-1 0 0,0-1 1 0 0,0-1-1 0 0,0 1 1 0 0,0 1-1 0 0,-1-1 0 0 0,1 0 1 0 0,0 1-1 0 0,0-1 1 0 0,-1 0-1 0 0,1-1 0 0 0,0 1 1 0 0,0 1-1 0 0,-1-1 1 0 0,1 0-1 0 0,-1 0 1 0 0,0 0-1 0 0,0 0 0 0 0,0-1 1 0 0,1 1-1 0 0,-1 0 1 0 0,0 0-1 0 0,0 0 0 0 0,0-1 1 0 0,1 1-1 0 0,-1 0 1 0 0,-1 0-1 0 0,1-1 0 0 0,0 1 1 0 0,0-1-1 0 0,0 0 1 0 0,0 0-1 0 0,0 0 1 0 0,-2 1-1 0 0,-11 3 76 0 0,-1 0 0 0 0,1-2 1 0 0,0 0-1 0 0,0 0 0 0 0,-20-1 1 0 0,24-2-300 0 0,0 0 0 0 0,0-1 0 0 0,1 0 1 0 0,-1 1-1 0 0,-10-6 0 0 0,18 6 145 0 0,1 1 0 0 0,0-1 0 0 0,-1 1 0 0 0,0 0 0 0 0,1-1 0 0 0,-1 0 0 0 0,1 0 1 0 0,0-1-1 0 0,-1 1 0 0 0,1 0 0 0 0,0 0 0 0 0,-1 0 0 0 0,2 0 0 0 0,-1-1 0 0 0,0 1 0 0 0,0-1 0 0 0,0 1 0 0 0,0 0 0 0 0,0-1 0 0 0,0-2 0 0 0,0 2 32 0 0,1 0-1 0 0,0-1 1 0 0,0 1-1 0 0,0 0 1 0 0,0-1 0 0 0,0 0-1 0 0,0 1 1 0 0,0 0 0 0 0,0-1-1 0 0,1 1 1 0 0,-1 0-1 0 0,3-5 1 0 0,0 1 33 0 0,-1 0 0 0 0,2 0 0 0 0,-1-1-1 0 0,1 2 1 0 0,0-1 0 0 0,0 0 0 0 0,1 1 0 0 0,0 0-1 0 0,6-4 1 0 0,7-6-155 0 0,24-12 0 0 0,17-13 1571 0 0,-53 36-1988 0 0,0-1 0 0 0,0-2 0 0 0,0 1 0 0 0,-1 0-1 0 0,1 0 1 0 0,5-11 0 0 0,-7 8-558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2:54:52.472"/>
    </inkml:context>
    <inkml:brush xml:id="br0">
      <inkml:brushProperty name="width" value="0.05" units="cm"/>
      <inkml:brushProperty name="height" value="0.05" units="cm"/>
      <inkml:brushProperty name="color" value="#FFFFFF"/>
    </inkml:brush>
  </inkml:definitions>
  <inkml:trace contextRef="#ctx0" brushRef="#br0">1 240 4608 0 0,'0'0'208'0'0,"0"-2"919"0"0,0-13 11499 0 0,0 13-12888 0 0,3-17 2822 0 0,6-27 0 0 0,0 19-2458 0 0,18-42 0 0 0,-24 63-41 0 0,-1 0 0 0 0,1 1 1 0 0,1 0-1 0 0,-1 0 0 0 0,7-7 0 0 0,-8 10-85 0 0,0 0 1 0 0,0 0-1 0 0,0 0 1 0 0,0 1 0 0 0,1-1-1 0 0,-1 1 1 0 0,0-1-1 0 0,1 1 1 0 0,-1-1-1 0 0,1 2 1 0 0,0-1-1 0 0,-1 0 1 0 0,1 0-1 0 0,3 0 1 0 0,-5 1 38 0 0,0 0-1 0 0,0 0 1 0 0,0 0 0 0 0,0 1-1 0 0,0-1 1 0 0,0 0 0 0 0,-1 0-1 0 0,0 1 1 0 0,1-1 0 0 0,0 1 0 0 0,0-1-1 0 0,0 1 1 0 0,0-1 0 0 0,-1 0-1 0 0,1 0 1 0 0,0 1 0 0 0,0 0-1 0 0,-1-1 1 0 0,0 1 0 0 0,1 0-1 0 0,-1 0 1 0 0,1-1 0 0 0,-1 1 0 0 0,1 0-1 0 0,-1 0 1 0 0,0 0 0 0 0,1 1-1 0 0,7 27 203 0 0,-5-19-52 0 0,1 11-22 0 0,3 35 1 0 0,-6-50-119 0 0,-1 0 4 0 0,0-4-25 0 0,0 0 1 0 0,1 0-1 0 0,-1 0 1 0 0,0 1 0 0 0,1-1-1 0 0,-1-1 1 0 0,1 1 0 0 0,0 0-1 0 0,1 2 1 0 0,-2-3 48 0 0,1-1 1 0 0,-1 1-54 0 0,1-1 0 0 0,-1 0 1 0 0,0 0-1 0 0,0 0 0 0 0,1 0 1 0 0,-1 0-1 0 0,0 0 1 0 0,1 0-1 0 0,-1 0 0 0 0,0 0 1 0 0,0 0-1 0 0,1 0 0 0 0,-1 0 1 0 0,0 0-1 0 0,1 0 1 0 0,-1 0-1 0 0,0-1 0 0 0,0 1 1 0 0,1 0-1 0 0,-1 0 0 0 0,0 0 1 0 0,0 0-1 0 0,1 0 0 0 0,-1-1 1 0 0,0 1-1 0 0,0 0 1 0 0,1 0-1 0 0,-1 0 0 0 0,0-1 1 0 0,0 1-1 0 0,0 0 0 0 0,0 0 1 0 0,0 0-1 0 0,0 0 1 0 0,0-1-1 0 0,7-6-3 0 0,-1-5-203 0 0,0-1-1 0 0,7-17 1 0 0,-9 18 3 0 0,1 0-1 0 0,12-21 1 0 0,-14 29 221 0 0,0 1 0 0 0,-1-1 1 0 0,1 1-1 0 0,1 0 0 0 0,-2 0 0 0 0,2 0 1 0 0,-1 1-1 0 0,5-4 0 0 0,-6 6-26 0 0,0-2 0 0 0,0 1-1 0 0,0 1 1 0 0,-1-1 0 0 0,1 0 0 0 0,1 0-1 0 0,-1 1 1 0 0,-1-1 0 0 0,1 1-1 0 0,0 0 1 0 0,1 0 0 0 0,-2 0 0 0 0,1 0-1 0 0,0 0 1 0 0,1 0 0 0 0,-2 0-1 0 0,1 1 1 0 0,0-1 0 0 0,3 2 0 0 0,-3 0 23 0 0,0-1 0 0 0,0 0 1 0 0,-1 0-1 0 0,1 1 1 0 0,-1 0-1 0 0,1 0 0 0 0,0-1 1 0 0,-1 1-1 0 0,0 0 0 0 0,0 0 1 0 0,0 0-1 0 0,0-1 1 0 0,1 4-1 0 0,0 0 22 0 0,0 1 1 0 0,-1-2-1 0 0,1 1 1 0 0,1 8-1 0 0,-2 0 586 0 0,-2 25-1 0 0,0-10-439 0 0,0-13-76 0 0,0-13 66 0 0,1 2 0 0 0,-1-1 0 0 0,1-1-1 0 0,0 2 1 0 0,0-1 0 0 0,0 0 0 0 0,1 0 0 0 0,-1 0 0 0 0,1 0-1 0 0,1 4 1 0 0,-2-7-510 0 0,5-1-3654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2:54:52.473"/>
    </inkml:context>
    <inkml:brush xml:id="br0">
      <inkml:brushProperty name="width" value="0.05" units="cm"/>
      <inkml:brushProperty name="height" value="0.05" units="cm"/>
      <inkml:brushProperty name="color" value="#FFFFFF"/>
    </inkml:brush>
  </inkml:definitions>
  <inkml:trace contextRef="#ctx0" brushRef="#br0">159 42 6448 0 0,'0'-1'8'0'0,"0"1"0"0"0,0 0 0 0 0,0 0 0 0 0,0 0 1 0 0,0 0-1 0 0,0-1 0 0 0,0 1 0 0 0,0 0 0 0 0,0 0 1 0 0,0 0-1 0 0,0 0 0 0 0,0-1 0 0 0,0 1 0 0 0,0 0 0 0 0,0 0 1 0 0,0 0-1 0 0,0 0 0 0 0,0 0 0 0 0,0 0 0 0 0,0 0 0 0 0,0 0 1 0 0,0 0-1 0 0,0 0 0 0 0,0-1 0 0 0,-1 1 0 0 0,1 0 0 0 0,0 0 1 0 0,0 0-1 0 0,0 0 0 0 0,0 0 0 0 0,0-1 0 0 0,0 1 0 0 0,-1 0 1 0 0,1 0-1 0 0,0 0 0 0 0,0 0 0 0 0,0 0 0 0 0,0 0 1 0 0,0 0-1 0 0,-1 0 0 0 0,1 0 0 0 0,0 0 0 0 0,0 0 0 0 0,0 0 1 0 0,0 0-1 0 0,-1 0 0 0 0,1 0 0 0 0,0 0 0 0 0,0 0 0 0 0,0 0 1 0 0,-1 0-1 0 0,1 0 0 0 0,0 0 0 0 0,0 0 0 0 0,0 0 0 0 0,0 0 1 0 0,-1 0-1 0 0,1 0 0 0 0,0 0 0 0 0,0 0 0 0 0,0 0 0 0 0,0 0 1 0 0,0 0-1 0 0,0 1 0 0 0,0-1 0 0 0,0 0 0 0 0,0 0 1 0 0,0 0-1 0 0,-1-10 2633 0 0,1 6-736 0 0,0 3-1601 0 0,0 1 0 0 0,0-1 0 0 0,-1 1 0 0 0,1 0 0 0 0,0 0 0 0 0,0-1 0 0 0,0 1 0 0 0,0-1 0 0 0,0 1 1 0 0,-1-1-1 0 0,1 1 0 0 0,0 0 0 0 0,0-1 0 0 0,-1 1 0 0 0,1-1 0 0 0,0 1 0 0 0,-1 0 0 0 0,1-1 0 0 0,0 1 0 0 0,-1-1 0 0 0,1 1 0 0 0,0 0 0 0 0,-1 0 0 0 0,1-1 0 0 0,-1 1 0 0 0,-3-4 1393 0 0,3 3-1555 0 0,0 0 1 0 0,0 1 0 0 0,1-1-1 0 0,-1 0 1 0 0,1 0 0 0 0,-1 1-1 0 0,0 0 1 0 0,0 0 0 0 0,0-1-1 0 0,0 0 1 0 0,0 1-1 0 0,0 0 1 0 0,0-1 0 0 0,0 1-1 0 0,1 0 1 0 0,-1-1 0 0 0,-2 1-1 0 0,-2 0-59 0 0,-1 0 0 0 0,2 1 0 0 0,-1 0-1 0 0,-1 0 1 0 0,1 0 0 0 0,-1 0 0 0 0,2 1 0 0 0,-1 0-1 0 0,0 1 1 0 0,0-2 0 0 0,0 2 0 0 0,1 0 0 0 0,-1 0-1 0 0,1 0 1 0 0,-6 6 0 0 0,6-5-20 0 0,0 1-1 0 0,0-1 1 0 0,0 1-1 0 0,1 0 1 0 0,-1 1-1 0 0,1-1 1 0 0,1 0 0 0 0,-4 7-1 0 0,5-9-62 0 0,0 0 0 0 0,0 0-1 0 0,1 0 1 0 0,-1-1 0 0 0,0 1 0 0 0,1 0-1 0 0,0 0 1 0 0,0 0 0 0 0,0 0-1 0 0,0 0 1 0 0,0 0 0 0 0,2 5 0 0 0,-1-5 0 0 0,-1-2 1 0 0,1 1 0 0 0,-1 0 0 0 0,1 0 0 0 0,0-1 0 0 0,1 1 0 0 0,-1 0 0 0 0,0 0 0 0 0,1-1 0 0 0,-2 0 0 0 0,2 1 0 0 0,0-1-1 0 0,0 1 1 0 0,-1-1 0 0 0,1 0 0 0 0,-1 0 0 0 0,1 0 0 0 0,0 0 0 0 0,3 1 0 0 0,1-1-2 0 0,-1 0 0 0 0,0 0 0 0 0,1 0 0 0 0,-1-1 0 0 0,0 0 0 0 0,1 0 0 0 0,-1 0 0 0 0,0-1 0 0 0,1 0 0 0 0,9-3 0 0 0,1 1-3 0 0,-12 2-4 0 0,0 0-1 0 0,0 0 1 0 0,1-1 0 0 0,-2 0-1 0 0,2 2 1 0 0,-2-3-1 0 0,2 1 1 0 0,-2 0 0 0 0,5-3-1 0 0,-6 3 4 0 0,0 0 0 0 0,0 1 0 0 0,0-1 0 0 0,-1 0 1 0 0,1 0-1 0 0,0 0 0 0 0,-1 0 0 0 0,1 0 0 0 0,-1-1 0 0 0,0 2 0 0 0,0-2 0 0 0,0 0 0 0 0,0 0 0 0 0,0 2 0 0 0,0-2 0 0 0,0-3 0 0 0,-1 2 47 0 0,1 1 0 0 0,-1-1 0 0 0,0 0 0 0 0,0 1-1 0 0,-1-1 1 0 0,1 1 0 0 0,-1-1 0 0 0,-1-3 0 0 0,1 5 55 0 0,1 0 0 0 0,-1 0 0 0 0,0 0 0 0 0,0 0 0 0 0,0 0 0 0 0,0 1 0 0 0,-1-1 1 0 0,1 1-1 0 0,-1-1 0 0 0,1 0 0 0 0,0 1 0 0 0,-1 0 0 0 0,0-1 0 0 0,-3-1 1 0 0,-15-12 162 0 0,8 4-3123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2:54:52.474"/>
    </inkml:context>
    <inkml:brush xml:id="br0">
      <inkml:brushProperty name="width" value="0.05" units="cm"/>
      <inkml:brushProperty name="height" value="0.05" units="cm"/>
      <inkml:brushProperty name="color" value="#FFFFFF"/>
    </inkml:brush>
  </inkml:definitions>
  <inkml:trace contextRef="#ctx0" brushRef="#br0">215 42 11576 0 0,'0'-7'178'0'0,"1"6"106"0"0,-1 0 0 0 0,0 0 0 0 0,0 0 0 0 0,1 0 1 0 0,-1 0-1 0 0,0 0 0 0 0,0 0 0 0 0,0 0 0 0 0,-1 0 1 0 0,1 0-1 0 0,0 0 0 0 0,0 0 0 0 0,-1 0 0 0 0,1 0 0 0 0,0 0 1 0 0,-1 0-1 0 0,1 0 0 0 0,-1 0 0 0 0,1 0 0 0 0,-1 0 0 0 0,0 1 1 0 0,1-1-1 0 0,0 0 0 0 0,-1 1 0 0 0,0-1 0 0 0,0 0 0 0 0,0 0 1 0 0,0 1-1 0 0,0-1 0 0 0,0 0 0 0 0,0 1 0 0 0,-1-2 0 0 0,-4 2-96 0 0,2-2 1 0 0,-1 1-1 0 0,-1 0 0 0 0,1 1 0 0 0,0 0 0 0 0,-1 0 0 0 0,1 0 0 0 0,-1 0 0 0 0,1 1 0 0 0,0 0 0 0 0,-6 1 0 0 0,-1 1 269 0 0,1 2 0 0 0,-1-2-1 0 0,-20 12 1 0 0,26-11-427 0 0,-1 0 0 0 0,1 0 0 0 0,0 0 0 0 0,0 1 0 0 0,-6 7 0 0 0,9-11-19 0 0,1 2 1 0 0,0 0-1 0 0,0-1 0 0 0,1 0 0 0 0,-1 1 1 0 0,1 0-1 0 0,-1 0 0 0 0,1 0 0 0 0,0-1 1 0 0,0 1-1 0 0,0 1 0 0 0,1-2 0 0 0,-1 1 1 0 0,1 1-1 0 0,-1 4 0 0 0,1-6-4 0 0,1 1 0 0 0,0 0 0 0 0,0-1-1 0 0,0 0 1 0 0,-1 1 0 0 0,1 0 0 0 0,0-2 0 0 0,1 2-1 0 0,-1-1 1 0 0,1 1 0 0 0,-1-2 0 0 0,0 1 0 0 0,1 0 0 0 0,0 1-1 0 0,0-2 1 0 0,0 0 0 0 0,3 4 0 0 0,6 5 222 0 0,-9-9-213 0 0,1 2 1 0 0,-1-1-1 0 0,0 0 0 0 0,1-1 1 0 0,1 1-1 0 0,-2-1 0 0 0,1 1 1 0 0,0-1-1 0 0,0 0 0 0 0,0 0 0 0 0,3 0 1 0 0,6 2-30 0 0,19 0-1 0 0,-27-2 19 0 0,3-1-65 0 0,-1 0 0 0 0,0-1 0 0 0,0 0 1 0 0,1 0-1 0 0,-1-1 0 0 0,0 1 1 0 0,9-4-1 0 0,-2 0-1308 0 0,-1-1 0 0 0,18-11 0 0 0,-23 12-536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2:54:52.511"/>
    </inkml:context>
    <inkml:brush xml:id="br0">
      <inkml:brushProperty name="width" value="0.05" units="cm"/>
      <inkml:brushProperty name="height" value="0.05" units="cm"/>
      <inkml:brushProperty name="color" value="#FFFFFF"/>
    </inkml:brush>
  </inkml:definitions>
  <inkml:trace contextRef="#ctx0" brushRef="#br0">171 71 15664 0 0,'0'0'42'0'0,"1"0"0"0"0,-1 0 1 0 0,0 0-1 0 0,1 0 1 0 0,-1 0-1 0 0,0-1 1 0 0,1 1-1 0 0,-1 0 1 0 0,1 0-1 0 0,-1 0 1 0 0,0-1-1 0 0,0 1 1 0 0,1 0-1 0 0,-1 0 1 0 0,0-1-1 0 0,1 1 1 0 0,-1 0-1 0 0,0 0 1 0 0,0-1-1 0 0,0 1 0 0 0,1 0 1 0 0,-1-1-1 0 0,0 1 1 0 0,0-1-1 0 0,0 1 1 0 0,0 0-1 0 0,0-1 1 0 0,0 1-1 0 0,0 0 1 0 0,0-1-1 0 0,0 1 1 0 0,0 0-1 0 0,0 0 1 0 0,0 0-1 0 0,0-1 1 0 0,0 1-1 0 0,0 0 1 0 0,0-1-1 0 0,0 1 0 0 0,0-1 1 0 0,-5-13 618 0 0,0 0 2328 0 0,5 12-2790 0 0,0 1-1 0 0,-1 0 0 0 0,1-1 0 0 0,-1 1 0 0 0,1-1 0 0 0,-1 0 1 0 0,0 2-1 0 0,1-2 0 0 0,-1 1 0 0 0,-1-3 0 0 0,0 3-136 0 0,-1-1-1 0 0,1 1 0 0 0,0-1 1 0 0,-1 1-1 0 0,1 0 0 0 0,0-1 1 0 0,-1 2-1 0 0,0-1 0 0 0,1 1 1 0 0,-1-1-1 0 0,0 0 0 0 0,0 1 1 0 0,1 0-1 0 0,-1-1 1 0 0,0 1-1 0 0,1 1 0 0 0,-1-1 1 0 0,0 0-1 0 0,-3 2 0 0 0,-1-1 104 0 0,0 0 0 0 0,1 1-1 0 0,-1 0 1 0 0,0 1 0 0 0,1-1 0 0 0,-10 6-1 0 0,12-6-164 0 0,1 0 0 0 0,-1 1 0 0 0,1-1 0 0 0,0 1 0 0 0,0 0 0 0 0,0 0 0 0 0,0 0 0 0 0,1 0 0 0 0,-1 1 0 0 0,0 0 0 0 0,1-1 0 0 0,0 1 0 0 0,0-1 0 0 0,0 1 0 0 0,1 0 0 0 0,-1 0 0 0 0,2 0 0 0 0,-2 0 0 0 0,1 0 0 0 0,1 0 0 0 0,-1 1 0 0 0,1-1 0 0 0,0 0 0 0 0,0 0 0 0 0,0 1 0 0 0,1 3 0 0 0,0-6 0 0 0,-1 0 0 0 0,1 0 0 0 0,0 0 0 0 0,-1-1 0 0 0,0 1 0 0 0,1 1 0 0 0,1-1 0 0 0,-1-1 0 0 0,0 0 0 0 0,0 1 0 0 0,1 0 0 0 0,-1 0 0 0 0,0-1 0 0 0,1 0 0 0 0,0 1 0 0 0,-1-1 0 0 0,1 0 0 0 0,-1 1 0 0 0,1-1 0 0 0,0 0 0 0 0,0-1 0 0 0,0 1 0 0 0,0 0 0 0 0,0-1 0 0 0,3 2 0 0 0,-1-1 0 0 0,-1-1 0 0 0,0 1 0 0 0,1-1 0 0 0,-1 1 0 0 0,0-1 0 0 0,0-1 0 0 0,1 1 0 0 0,-1 0 0 0 0,0-1 0 0 0,1 0 0 0 0,-2 0 0 0 0,2 0 0 0 0,-1 0 0 0 0,0 0 0 0 0,4-3 0 0 0,12-9-1012 0 0,33-27 0 0 0,-51 38 957 0 0,1 1-1 0 0,-2-1 0 0 0,1 0 1 0 0,1 0-1 0 0,-1 0 0 0 0,0 1 1 0 0,0-1-1 0 0,0 0 0 0 0,0-1 1 0 0,7-14-1486 0 0,-8 17 1370 0 0,-5 14-1543 0 0,3-10 1964 0 0,2 2 1 0 0,-1-2 0 0 0,1 1-1 0 0,0-1 1 0 0,0 6-1 0 0,0-5 200 0 0,0 1 0 0 0,0-1 0 0 0,-2 9-1 0 0,0 2 119 0 0,0-1-1 0 0,0 0 0 0 0,2 26 1 0 0,0 10-182 0 0,0-40-149 0 0,0-1 0 0 0,0 0 0 0 0,0 0 0 0 0,5 20 1 0 0,-5-30-4 0 0,-1 2-388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2:54:52.475"/>
    </inkml:context>
    <inkml:brush xml:id="br0">
      <inkml:brushProperty name="width" value="0.05" units="cm"/>
      <inkml:brushProperty name="height" value="0.05" units="cm"/>
      <inkml:brushProperty name="color" value="#FFFFFF"/>
    </inkml:brush>
  </inkml:definitions>
  <inkml:trace contextRef="#ctx0" brushRef="#br0">11 1 5984 0 0,'-3'4'642'0'0,"1"3"0"0"0,1-2 1 0 0,0 0-1 0 0,0 1 0 0 0,0-1 0 0 0,0 1 1 0 0,1 0-1 0 0,-1 0 0 0 0,2 9 1 0 0,-1 13 1714 0 0,-1-2-474 0 0,5 41 0 0 0,-2-35-778 0 0,0-8-186 0 0,2-1-1 0 0,-1 2 0 0 0,9 21 1 0 0,-5-31-1033 0 0,-4-12-2671 0 0,-1-3 1446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2:54:52.476"/>
    </inkml:context>
    <inkml:brush xml:id="br0">
      <inkml:brushProperty name="width" value="0.05" units="cm"/>
      <inkml:brushProperty name="height" value="0.05" units="cm"/>
      <inkml:brushProperty name="color" value="#FFFFFF"/>
    </inkml:brush>
  </inkml:definitions>
  <inkml:trace contextRef="#ctx0" brushRef="#br0">5 13 5984 0 0,'-1'23'1876'0'0,"-2"-2"4273"0"0,3-20-6054 0 0,0 11 1415 0 0,0-1-1 0 0,1 1 1 0 0,0 0-1 0 0,1 0 1 0 0,3 11-1 0 0,-5-19-1380 0 0,2-1 0 0 0,-1-1 0 0 0,-1 1 0 0 0,2 0-1 0 0,0-1 1 0 0,-1 1 0 0 0,1 0 0 0 0,0-1 0 0 0,-1 0 0 0 0,2 1-1 0 0,-1-1 1 0 0,0 0 0 0 0,0 0 0 0 0,1 0 0 0 0,0 0-1 0 0,-1-1 1 0 0,1 1 0 0 0,0-1 0 0 0,-1 1 0 0 0,1-1 0 0 0,0 0-1 0 0,-1 0 1 0 0,2-1 0 0 0,4 2 0 0 0,-2-1-76 0 0,-1 0-1 0 0,1-1 1 0 0,-1 1 0 0 0,1-2-1 0 0,0 1 1 0 0,-1-1 0 0 0,0 0-1 0 0,1 0 1 0 0,-1 0 0 0 0,0 0 0 0 0,1-1-1 0 0,-1 0 1 0 0,0-1 0 0 0,0 2-1 0 0,0-2 1 0 0,0-1 0 0 0,-1 2-1 0 0,7-6 1 0 0,-8 4 0 0 0,-1 1 0 0 0,2-1-1 0 0,-2-1 1 0 0,0 2 0 0 0,1-2 0 0 0,-1 2-1 0 0,0-2 1 0 0,-1 1 0 0 0,1-1-1 0 0,-1 1 1 0 0,0 0 0 0 0,0-1 0 0 0,0 1-1 0 0,0-1 1 0 0,-1 1 0 0 0,0-2 0 0 0,0 2-1 0 0,-1-8 1 0 0,0 9-85 0 0,1-1 0 0 0,-1 1 0 0 0,0 0 0 0 0,0-1 0 0 0,0 1 0 0 0,-1-1 0 0 0,2 0 0 0 0,-2 2 0 0 0,0-2 0 0 0,0 2 0 0 0,0-2 0 0 0,1 1 0 0 0,-2 1 0 0 0,1-1 0 0 0,0 0 0 0 0,-1 1 0 0 0,0-1 0 0 0,1 1 0 0 0,-1 0 0 0 0,-1 0 0 0 0,2 0 0 0 0,-2 0 0 0 0,1 0 0 0 0,-4 0-1 0 0,3 1-1282 0 0,0-2-307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2:54:52.477"/>
    </inkml:context>
    <inkml:brush xml:id="br0">
      <inkml:brushProperty name="width" value="0.05" units="cm"/>
      <inkml:brushProperty name="height" value="0.05" units="cm"/>
      <inkml:brushProperty name="color" value="#FFFFFF"/>
    </inkml:brush>
  </inkml:definitions>
  <inkml:trace contextRef="#ctx0" brushRef="#br0">7 0 6448 0 0,'0'0'297'0'0,"-2"14"402"0"0,-1 24 6446 0 0,1-1-3300 0 0,3 5-2754 0 0,1 0 0 0 0,10 51 0 0 0,-11-81-1072 0 0,0-7-361 0 0,0 1-1 0 0,0-1 1 0 0,2 8 0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2:54:52.478"/>
    </inkml:context>
    <inkml:brush xml:id="br0">
      <inkml:brushProperty name="width" value="0.05" units="cm"/>
      <inkml:brushProperty name="height" value="0.05" units="cm"/>
      <inkml:brushProperty name="color" value="#FFFFFF"/>
    </inkml:brush>
  </inkml:definitions>
  <inkml:trace contextRef="#ctx0" brushRef="#br0">76 74 6448 0 0,'22'6'-104'0'0,"-16"-6"1505"0"0,0 0 0 0 0,0 0 0 0 0,10-2 0 0 0,18-5 4543 0 0,-14 0-5443 0 0,-16 6-458 0 0,0-1 1 0 0,0 1-1 0 0,0-1 0 0 0,-2 0 1 0 0,2 0-1 0 0,-1 0 0 0 0,0-1 1 0 0,5-3-1 0 0,-8 5 49 0 0,1 0 0 0 0,0 1 0 0 0,0-1 0 0 0,0 0 0 0 0,-1 1 0 0 0,1-1 0 0 0,-1 0 0 0 0,0 1 0 0 0,1-1 0 0 0,-1 0 0 0 0,0 0 0 0 0,1 0 0 0 0,-1 0 0 0 0,0 0 0 0 0,1 0 0 0 0,-1 0 0 0 0,0 0 0 0 0,0 0 0 0 0,0 0 0 0 0,0 0 0 0 0,0 0 0 0 0,0 0 0 0 0,0 0 0 0 0,0 1 0 0 0,0-1 0 0 0,0 0 0 0 0,-1 0 0 0 0,1 0 0 0 0,0 0 0 0 0,-1 0 0 0 0,1 0 0 0 0,-1 0 0 0 0,1 1 0 0 0,0-1 0 0 0,-1 0 0 0 0,1 0 0 0 0,-1 0 0 0 0,0 1 0 0 0,-1-2 0 0 0,0 1-7 0 0,1 0 0 0 0,0 0 0 0 0,-1 1 0 0 0,1-1 0 0 0,-1 0-1 0 0,0 1 1 0 0,1-1 0 0 0,-1 1 0 0 0,0-1 0 0 0,0 1 0 0 0,1 0-1 0 0,0 0 1 0 0,-1 0 0 0 0,0 0 0 0 0,0 0 0 0 0,0 0 0 0 0,-2 1-1 0 0,-33 9 1415 0 0,33-9-1453 0 0,-12 4-46 0 0,0 1 0 0 0,0 1 0 0 0,-21 11 0 0 0,32-14 0 0 0,0-1 0 0 0,0 0 0 0 0,0 1 0 0 0,0 0 0 0 0,1 0 0 0 0,-1 0 0 0 0,1 1 0 0 0,0-1 0 0 0,1 1 0 0 0,-1 0 0 0 0,1 0 0 0 0,-6 11 0 0 0,9-15 11 0 0,-1 0 1 0 0,1 0-1 0 0,0 0 0 0 0,-1 1 0 0 0,1-1 0 0 0,0 0 0 0 0,0 0 1 0 0,0 0-1 0 0,0 0 0 0 0,0 1 0 0 0,0-1 0 0 0,0 0 0 0 0,0 0 1 0 0,1 0-1 0 0,-1 0 0 0 0,0 1 0 0 0,1-1 0 0 0,-1 0 1 0 0,1 0-1 0 0,0 1 0 0 0,0 1 35 0 0,1-2 1 0 0,-1 1-1 0 0,1 0 1 0 0,0-1-1 0 0,-1 1 1 0 0,1-1-1 0 0,0 1 1 0 0,0-1 0 0 0,0 0-1 0 0,3 1 1 0 0,2 1 93 0 0,1 0 0 0 0,-1-1 0 0 0,1 1 0 0 0,15 1 0 0 0,-9-3-92 0 0,61 7 476 0 0,-65-8-586 0 0,2 0 1 0 0,-1 0-1 0 0,-1 0 0 0 0,20-6 1 0 0,1-5-1767 0 0,-21 9 297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2:54:52.479"/>
    </inkml:context>
    <inkml:brush xml:id="br0">
      <inkml:brushProperty name="width" value="0.05" units="cm"/>
      <inkml:brushProperty name="height" value="0.05" units="cm"/>
      <inkml:brushProperty name="color" value="#FFFFFF"/>
    </inkml:brush>
  </inkml:definitions>
  <inkml:trace contextRef="#ctx0" brushRef="#br0">188 1 5528 0 0,'-24'5'2130'0'0,"-12"-1"8974"0"0,16-2-6318 0 0,-1 0-4635 0 0,6 0 660 0 0,8 0-623 0 0,-1-1-1 0 0,0 1 1 0 0,0-1-1 0 0,1 2 1 0 0,0 0 0 0 0,-13 5-1 0 0,19-8-190 0 0,1 0-1 0 0,0 0 1 0 0,0 1-1 0 0,-1-1 1 0 0,1 0-1 0 0,0 0 1 0 0,0 0-1 0 0,0 0 0 0 0,0 1 1 0 0,0-1-1 0 0,-1 0 1 0 0,1 0-1 0 0,0 1 1 0 0,0-1-1 0 0,0 0 1 0 0,-1 0-1 0 0,1 0 1 0 0,0 0-1 0 0,0 0 1 0 0,0 1-1 0 0,0-1 1 0 0,0 0-1 0 0,0 0 1 0 0,0 1-1 0 0,-1-1 1 0 0,1 0-1 0 0,0 1 1 0 0,0-1-1 0 0,0 0 1 0 0,0 1-1 0 0,0-1 0 0 0,0 0 1 0 0,0 1-1 0 0,1-1 1 0 0,-1 0-1 0 0,0 1 1 0 0,0-1-1 0 0,1 1-18 0 0,0 0 0 0 0,-1-1-1 0 0,0 1 1 0 0,1 0 0 0 0,0 0 0 0 0,0-1-1 0 0,0 1 1 0 0,0 0 0 0 0,0-1-1 0 0,1 1 1 0 0,30 10-472 0 0,-31-11 463 0 0,22 5-67 0 0,59 19 153 0 0,-72-19 24 0 0,1 0 1 0 0,1-1-1 0 0,-2 3 1 0 0,0-1-1 0 0,12 9 1 0 0,-16-10 67 0 0,0-1 0 0 0,0 1 0 0 0,-1 1 0 0 0,-1-1 0 0 0,8 9 0 0 0,-11-13-107 0 0,0 0 1 0 0,0 0-1 0 0,-1 0 0 0 0,0 1 1 0 0,1-1-1 0 0,-1 0 0 0 0,1 0 1 0 0,-1 0-1 0 0,0 1 0 0 0,1-1 0 0 0,-1 1 1 0 0,0-1-1 0 0,0 0 0 0 0,0 0 1 0 0,0 0-1 0 0,0 1 0 0 0,0-1 1 0 0,0 1-1 0 0,0-1 0 0 0,-1 0 1 0 0,1 0-1 0 0,-1 1 0 0 0,1-1 0 0 0,-1 0 1 0 0,1 1-1 0 0,0-2 0 0 0,-1 1 1 0 0,0 1-1 0 0,1-1 0 0 0,-1 0 1 0 0,0 0-1 0 0,0 0 0 0 0,0 0 1 0 0,0 0-1 0 0,0-1 0 0 0,0 1 1 0 0,0 0-1 0 0,-2 1 0 0 0,-1 1 128 0 0,-1-2 0 0 0,1 2-1 0 0,-2-1 1 0 0,2 0 0 0 0,-1 0 0 0 0,0-1-1 0 0,-9 2 1 0 0,-38 1 492 0 0,44-4-618 0 0,-3 0-233 0 0,-1 0 1 0 0,0-2-1 0 0,1 0 0 0 0,-1 0 1 0 0,1-1-1 0 0,0 0 0 0 0,0-2 1 0 0,0 1-1 0 0,1 0 0 0 0,-15-10 1 0 0,15 8-1277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2:54:52.456"/>
    </inkml:context>
    <inkml:brush xml:id="br0">
      <inkml:brushProperty name="width" value="0.05" units="cm"/>
      <inkml:brushProperty name="height" value="0.05" units="cm"/>
      <inkml:brushProperty name="color" value="#FFFFFF"/>
    </inkml:brush>
  </inkml:definitions>
  <inkml:trace contextRef="#ctx0" brushRef="#br0">136 59 5064 0 0,'1'-5'7709'0'0,"5"-7"-4296"0"0,-6 10-3039 0 0,0 0 1 0 0,1 2-1 0 0,-1-2 0 0 0,0 0 1 0 0,0 0-1 0 0,0 0 0 0 0,-1 1 1 0 0,1-1-1 0 0,0 0 0 0 0,-1 0 1 0 0,1 1-1 0 0,-1 0 0 0 0,0-1 1 0 0,1 0-1 0 0,-3-2 0 0 0,2 4-322 0 0,1-1 1 0 0,-1-1-1 0 0,0 1 0 0 0,0 0 0 0 0,-1 0 0 0 0,1 0 0 0 0,0 0 1 0 0,0 0-1 0 0,0 1 0 0 0,0 0 0 0 0,-1-1 0 0 0,1 1 1 0 0,-1-1-1 0 0,1 1 0 0 0,0-1 0 0 0,0 1 0 0 0,-1 0 0 0 0,1-1 1 0 0,-1 1-1 0 0,0 0 0 0 0,2 0 0 0 0,-2 0 0 0 0,1 0 1 0 0,-1 1-1 0 0,0-1 0 0 0,1 0 0 0 0,0 1 0 0 0,0-1 0 0 0,-3 2 1 0 0,-2 0-43 0 0,0 2 0 0 0,0-1 1 0 0,1 1-1 0 0,-1 0 1 0 0,0 1-1 0 0,2-1 1 0 0,-1 1-1 0 0,0 0 0 0 0,-6 10 1 0 0,-5 3 34 0 0,13-16-26 0 0,1 1 1 0 0,0-1-1 0 0,0 0 0 0 0,1 1 1 0 0,0 0-1 0 0,-1-1 0 0 0,0 1 1 0 0,1 0-1 0 0,0-1 0 0 0,1 2 1 0 0,-1-1-1 0 0,0-1 0 0 0,0 1 1 0 0,1 1-1 0 0,-1 4 0 0 0,2-6-4 0 0,-1 0 0 0 0,0 0-1 0 0,1 0 1 0 0,-1-1 0 0 0,1 2-1 0 0,-1-1 1 0 0,1 0 0 0 0,-1-1-1 0 0,1 1 1 0 0,0 0 0 0 0,0 0-1 0 0,0-1 1 0 0,1 0 0 0 0,-1 1-1 0 0,0 0 1 0 0,0-1 0 0 0,0 1-1 0 0,1-1 1 0 0,0 0 0 0 0,0 0-1 0 0,-1 0 1 0 0,0 0 0 0 0,1 1-1 0 0,0-1 1 0 0,3 1 0 0 0,-2-2 45 0 0,0 1 0 0 0,0 0 0 0 0,1 0 0 0 0,-1-1 0 0 0,0 1 0 0 0,0-1 0 0 0,1 0 0 0 0,-1 0 0 0 0,0 0 0 0 0,1-1 1 0 0,-1 1-1 0 0,5-2 0 0 0,3-1-157 0 0,0-2 0 0 0,13-5 0 0 0,-2 0 112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2:54:52.457"/>
    </inkml:context>
    <inkml:brush xml:id="br0">
      <inkml:brushProperty name="width" value="0.05" units="cm"/>
      <inkml:brushProperty name="height" value="0.05" units="cm"/>
      <inkml:brushProperty name="color" value="#FFFFFF"/>
    </inkml:brush>
  </inkml:definitions>
  <inkml:trace contextRef="#ctx0" brushRef="#br0">155 53 11864 0 0,'6'-9'1296'0'0,"-6"7"-1052"0"0,0 0 0 0 0,0 0 0 0 0,0 2 0 0 0,0-2 0 0 0,0 0 0 0 0,0 0 0 0 0,0 1 0 0 0,0-1 0 0 0,0 1 0 0 0,-1 0 0 0 0,1-1 0 0 0,-1 0 0 0 0,1 1 0 0 0,-1 0 0 0 0,0 0 0 0 0,0-1 0 0 0,0 1 0 0 0,0-1 1 0 0,0 1-1 0 0,1 0 0 0 0,-1 0 0 0 0,0 0 0 0 0,0 0 0 0 0,-1-1 0 0 0,1 1 0 0 0,-1 0 0 0 0,2 0 0 0 0,-1 1 0 0 0,-1-1 0 0 0,0 1 0 0 0,1-1 0 0 0,-1 1 0 0 0,2-1 0 0 0,-2 1 0 0 0,0-1 0 0 0,0 1 0 0 0,1 0 0 0 0,-1-1 1 0 0,1 1-1 0 0,-1 0 0 0 0,1 0 0 0 0,-1 1 0 0 0,0-1 0 0 0,2 0 0 0 0,-2 0 0 0 0,-3 2 0 0 0,1-1-137 0 0,-1 0-1 0 0,1 1 1 0 0,0 1-1 0 0,-1-1 1 0 0,1 0-1 0 0,-1 1 1 0 0,2 0 0 0 0,-2 0-1 0 0,-4 5 1 0 0,-2 3-13 0 0,-17 22 1 0 0,24-29-96 0 0,2-1 1 0 0,-1 2 0 0 0,0-1 0 0 0,2 1-1 0 0,-2-1 1 0 0,1 1 0 0 0,0-1 0 0 0,1 1 0 0 0,0-1-1 0 0,0 1 1 0 0,-1 8 0 0 0,2-11-1 0 0,0 0 1 0 0,0 0-1 0 0,0 0 0 0 0,0 1 1 0 0,1-2-1 0 0,-1 1 0 0 0,1 1 1 0 0,-1-1-1 0 0,1-1 0 0 0,0 2 1 0 0,-1-1-1 0 0,1 0 0 0 0,0-1 1 0 0,1 1-1 0 0,-1 0 1 0 0,0 0-1 0 0,1 0 0 0 0,-1-1 1 0 0,0 0-1 0 0,1 1 0 0 0,0-1 1 0 0,0 1-1 0 0,-1-1 0 0 0,1 0 1 0 0,0 0-1 0 0,0 0 0 0 0,0 0 1 0 0,3 1-1 0 0,-1 0 12 0 0,2-1-1 0 0,-2 0 1 0 0,1 0-1 0 0,0 0 1 0 0,-1 0-1 0 0,2-1 1 0 0,-2 1-1 0 0,1-2 0 0 0,0 1 1 0 0,-1 0-1 0 0,2-1 1 0 0,-2 0-1 0 0,9-2 1 0 0,-3-1 1 0 0,0 0-1 0 0,0-1 1 0 0,1 1 0 0 0,16-14 0 0 0,-17 12-1562 0 0,-7 4 238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2:54:52.458"/>
    </inkml:context>
    <inkml:brush xml:id="br0">
      <inkml:brushProperty name="width" value="0.05" units="cm"/>
      <inkml:brushProperty name="height" value="0.05" units="cm"/>
      <inkml:brushProperty name="color" value="#FFFFFF"/>
    </inkml:brush>
  </inkml:definitions>
  <inkml:trace contextRef="#ctx0" brushRef="#br0">7 57 5984 0 0,'-5'-11'1178'0'0,"4"7"1717"0"0,1 3-2531 0 0,0 1-1 0 0,0-1 1 0 0,0 1 0 0 0,0 0-1 0 0,0-1 1 0 0,0 1-1 0 0,0 0 1 0 0,0 0 0 0 0,0-1-1 0 0,0 1 1 0 0,0-1 0 0 0,0 1-1 0 0,2-3 1819 0 0,-1 2-1818 0 0,8-5 2602 0 0,14-4-2622 0 0,-16 7 223 0 0,-1 1-347 0 0,1-1-1 0 0,0 1 0 0 0,1 0 1 0 0,-1 1-1 0 0,7-1 0 0 0,-12 1-165 0 0,0 1 0 0 0,-1 0 1 0 0,1 0-1 0 0,0 0 0 0 0,-1 0 0 0 0,1 0 0 0 0,-1 0 0 0 0,1 1 0 0 0,0-1 0 0 0,0 1 0 0 0,-1-1 1 0 0,0 1-1 0 0,1 0 0 0 0,0-1 0 0 0,-1 0 0 0 0,1 1 0 0 0,-2 0 0 0 0,2 0 0 0 0,-1 1 1 0 0,1-1-1 0 0,-1 0 0 0 0,1 0 0 0 0,-2 0 0 0 0,1 0 0 0 0,0 1 0 0 0,0-1 0 0 0,0 1 0 0 0,1 0 1 0 0,-1 0-73 0 0,-1-1 1 0 0,0 1-1 0 0,0 0 0 0 0,1-1 1 0 0,-1 0-1 0 0,0 0 1 0 0,0 1-1 0 0,0-1 1 0 0,0 1-1 0 0,-1 0 1 0 0,1-2-1 0 0,0 2 0 0 0,-1-1 1 0 0,1 1-1 0 0,-1-1 1 0 0,0 1-1 0 0,1-2 1 0 0,-1 1-1 0 0,0 1 1 0 0,0-1-1 0 0,0 0 1 0 0,1 0-1 0 0,-1 1 0 0 0,0-1 1 0 0,0-1-1 0 0,0 1 1 0 0,0 0-1 0 0,-2 1 1 0 0,-2 2-139 0 0,-1 0 1 0 0,1 0-1 0 0,-1-1 1 0 0,-9 4-1 0 0,-2 0-1117 0 0,16-5-26 0 0,11-4 656 0 0,-5 2 743 0 0,0 0 0 0 0,0 0 0 0 0,1 0 0 0 0,-2 0 0 0 0,1 0 0 0 0,1 1 0 0 0,-2 0 0 0 0,1 0 0 0 0,0 0 0 0 0,0 1 0 0 0,0 0 0 0 0,0-1-1 0 0,0 2 1 0 0,-1-1 0 0 0,0 1 0 0 0,1-1 0 0 0,-2 2 0 0 0,2-1 0 0 0,6 6 0 0 0,-10-8-70 0 0,-1 1-1 0 0,1-1 0 0 0,0 1 1 0 0,0-1-1 0 0,-1 0 1 0 0,1 1-1 0 0,0 0 1 0 0,-1 0-1 0 0,1-1 1 0 0,-1 0-1 0 0,1 1 1 0 0,-1 0-1 0 0,0 0 1 0 0,0 0-1 0 0,0-2 1 0 0,0 2-1 0 0,0 0 1 0 0,0 0-1 0 0,0 0 1 0 0,-1-1-1 0 0,1 1 1 0 0,-1-1-1 0 0,1 1 1 0 0,-1 0-1 0 0,0-1 1 0 0,1 0-1 0 0,-1 1 1 0 0,0-1-1 0 0,0 1 1 0 0,-1 1-1 0 0,0-1 153 0 0,0 1 0 0 0,0 0 0 0 0,-1-1-1 0 0,1 0 1 0 0,-1 1 0 0 0,1-2 0 0 0,-1 1 0 0 0,0 0-1 0 0,0 0 1 0 0,0 0 0 0 0,0-1 0 0 0,0 0 0 0 0,0 1-1 0 0,-4 0 1 0 0,0-1 70 0 0,0 1-1 0 0,-1-2 1 0 0,1 0-1 0 0,0 0 0 0 0,-2 0 1 0 0,-9-2-1 0 0,14 2-228 0 0,0-1 0 0 0,0 0 0 0 0,1 0 0 0 0,-1-1 0 0 0,0 1 0 0 0,1 0 0 0 0,-1-1 0 0 0,1 0 0 0 0,-1-1 0 0 0,2 2-1 0 0,-2-2 1 0 0,1 1 0 0 0,0-1 0 0 0,-4-4 0 0 0,7 6-62 0 0,-1 1 0 0 0,1-1 0 0 0,-1 0-1 0 0,0-1 1 0 0,1 1 0 0 0,-1 0 0 0 0,0 0 0 0 0,1-1-1 0 0,0 2 1 0 0,-1-1 0 0 0,1-1 0 0 0,0 1 0 0 0,-1 0-1 0 0,1-1 1 0 0,0 1 0 0 0,0 0 0 0 0,0 0 0 0 0,1-3-1 0 0,3-7-7983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2:54:52.459"/>
    </inkml:context>
    <inkml:brush xml:id="br0">
      <inkml:brushProperty name="width" value="0.05" units="cm"/>
      <inkml:brushProperty name="height" value="0.05" units="cm"/>
      <inkml:brushProperty name="color" value="#FFFFFF"/>
    </inkml:brush>
  </inkml:definitions>
  <inkml:trace contextRef="#ctx0" brushRef="#br0">2 75 12928 0 0,'0'-1'180'0'0,"0"1"0"0"0,-1-1 0 0 0,1 1 0 0 0,0 0 0 0 0,0 0 1 0 0,0-1-1 0 0,0 1 0 0 0,-1-1 0 0 0,1 1 0 0 0,0-1 0 0 0,0 1 0 0 0,0-1 1 0 0,0 1-1 0 0,0-1 0 0 0,0 1 0 0 0,0-1 0 0 0,1 1 0 0 0,-1-1 0 0 0,0 1 1 0 0,0-1-1 0 0,0 1 0 0 0,0-1 0 0 0,1 1 0 0 0,-1 0 0 0 0,10-14 1755 0 0,16-6-916 0 0,-18 14-709 0 0,0 2-1 0 0,0-1 1 0 0,1 1 0 0 0,10-3 0 0 0,-16 6-208 0 0,-1 1 1 0 0,0-1 0 0 0,1 0-1 0 0,0 1 1 0 0,-1 0 0 0 0,1 0-1 0 0,-1 0 1 0 0,0 0-1 0 0,5 1 1 0 0,-7-1-67 0 0,2 1 0 0 0,-1-1-1 0 0,1 1 1 0 0,-1-1 0 0 0,0 1 0 0 0,0-1-1 0 0,0 1 1 0 0,0-1 0 0 0,1 1 0 0 0,-1 0-1 0 0,0 0 1 0 0,0 0 0 0 0,0 0 0 0 0,0 1-1 0 0,-1-1 1 0 0,1-1 0 0 0,0 1 0 0 0,1 3-1 0 0,-1-2-12 0 0,-1 0 1 0 0,1 1-1 0 0,0-1 0 0 0,-1 0 0 0 0,1 1 1 0 0,-1-1-1 0 0,0 1 0 0 0,0-1 0 0 0,0 0 0 0 0,0 1 1 0 0,0-1-1 0 0,-1 1 0 0 0,1-1 0 0 0,-1 1 0 0 0,-1 2 1 0 0,-2 6-65 0 0,-10 19 1 0 0,12-26 13 0 0,-1 2-22 0 0,-2 0-1 0 0,2 0 0 0 0,-2-1 0 0 0,0 0 1 0 0,1 0-1 0 0,-2 0 0 0 0,-5 5 1 0 0,-19 17-706 0 0,28-24 522 0 0,1-1 87 0 0,-1 0 0 0 0,1 0 0 0 0,-1-1-1 0 0,0 0 1 0 0,1 1 0 0 0,-1 0-1 0 0,0-1 1 0 0,0 1 0 0 0,-3 0-1 0 0,5-2-151 0 0,16-5-3116 0 0,-7 1 3646 0 0,0 1-1 0 0,0 0 0 0 0,0 0 0 0 0,-1 1 0 0 0,2 0 0 0 0,-1 1 0 0 0,1-1 0 0 0,0 2 0 0 0,10 0 0 0 0,-17 0-128 0 0,-1 0 1 0 0,0 1-1 0 0,0-1 0 0 0,0 0 0 0 0,0 1 1 0 0,0 0-1 0 0,0-1 0 0 0,0 1 0 0 0,0 0 1 0 0,0 0-1 0 0,-1 0 0 0 0,1 0 0 0 0,0 0 1 0 0,0 1-1 0 0,1 2 0 0 0,-2-4-24 0 0,1 1-1 0 0,-1 0 1 0 0,0 0-1 0 0,0 0 1 0 0,0 0 0 0 0,0 0-1 0 0,0 0 1 0 0,1 0-1 0 0,-1 0 1 0 0,1-1-1 0 0,0 1 1 0 0,13 8 578 0 0,-14-7-1004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2:54:52.460"/>
    </inkml:context>
    <inkml:brush xml:id="br0">
      <inkml:brushProperty name="width" value="0.05" units="cm"/>
      <inkml:brushProperty name="height" value="0.05" units="cm"/>
      <inkml:brushProperty name="color" value="#FFFFFF"/>
    </inkml:brush>
  </inkml:definitions>
  <inkml:trace contextRef="#ctx0" brushRef="#br0">160 55 5064 0 0,'0'0'282'0'0,"1"1"0"0"0,-1-1-1 0 0,0 0 1 0 0,0 0 0 0 0,1 0 0 0 0,0 0 0 0 0,-1 0 0 0 0,1 0 0 0 0,-1 0-1 0 0,1 0 1 0 0,-1 0 0 0 0,1 0 0 0 0,-1 0 0 0 0,1 0 0 0 0,0 0 0 0 0,-1 0-1 0 0,1 0 1 0 0,-1-1 0 0 0,1 1 0 0 0,-1 0 0 0 0,0 0 0 0 0,0-1 0 0 0,0 1-1 0 0,1 0 1 0 0,-1-1 0 0 0,1 1 0 0 0,-1 0 0 0 0,1-1 0 0 0,-1 1 0 0 0,0-1-1 0 0,1 1 1 0 0,-1-1 0 0 0,0 1 0 0 0,0-1 0 0 0,1 1 0 0 0,-1-1 0 0 0,0 1 0 0 0,0-1-1 0 0,0 1 1 0 0,1 0 0 0 0,-1 0 0 0 0,0-1 0 0 0,0 0 0 0 0,1-1 229 0 0,-1 0 1 0 0,1 0 0 0 0,-1 0-1 0 0,0 0 1 0 0,0 0-1 0 0,0-1 1 0 0,0 2 0 0 0,0-1-1 0 0,0-3 1 0 0,0 4-414 0 0,-1-1-1 0 0,0 1 1 0 0,1-1 0 0 0,-1 1-1 0 0,0 0 1 0 0,0 0 0 0 0,-1 0-1 0 0,1 0 1 0 0,1 0 0 0 0,-1 0-1 0 0,0 0 1 0 0,-1 0 0 0 0,1 0 0 0 0,-1 0-1 0 0,1 1 1 0 0,0 0 0 0 0,0-1-1 0 0,-1 0 1 0 0,1 1 0 0 0,-1-1-1 0 0,0 1 1 0 0,2 0 0 0 0,-2-1-1 0 0,0 1 1 0 0,-2 0 0 0 0,0 0-55 0 0,-1 0 1 0 0,0 0-1 0 0,1 1 1 0 0,-2-1-1 0 0,2 1 0 0 0,-9 2 1 0 0,7 0-32 0 0,0 0 0 0 0,0 0 0 0 0,0 1 0 0 0,0-1 0 0 0,1 1 0 0 0,-1 0 0 0 0,2 1 0 0 0,-1-1 0 0 0,-5 7 0 0 0,4-4-12 0 0,0 0-1 0 0,0 1 1 0 0,1 0-1 0 0,0 0 1 0 0,-7 17-1 0 0,11-23-7 0 0,1-2 1 0 0,-1 2-1 0 0,1 0 0 0 0,-1-1 0 0 0,1 1 0 0 0,0-1 1 0 0,0 0-1 0 0,0 1 0 0 0,0-1 0 0 0,0 1 0 0 0,0 0 1 0 0,0-2-1 0 0,0 2 0 0 0,1 0 0 0 0,-1-1 0 0 0,1 1 1 0 0,-1-1-1 0 0,1 0 0 0 0,0 2 0 0 0,0-1 44 0 0,1 1 1 0 0,-1-2-1 0 0,1 1 0 0 0,0 0 0 0 0,-1 0 0 0 0,1 0 0 0 0,0-1 1 0 0,0 0-1 0 0,0 1 0 0 0,4 2 0 0 0,-1-3 61 0 0,0 2 0 0 0,-1-1 1 0 0,1 0-1 0 0,1-1 0 0 0,-2 0 0 0 0,2 0 0 0 0,-1 0 0 0 0,0-1 1 0 0,0 1-1 0 0,8-1 0 0 0,-1-1-186 0 0,0-1-1 0 0,1 1 1 0 0,-2-2 0 0 0,2-1-1 0 0,17-6 1 0 0,-26 6-1668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2:54:52.512"/>
    </inkml:context>
    <inkml:brush xml:id="br0">
      <inkml:brushProperty name="width" value="0.05" units="cm"/>
      <inkml:brushProperty name="height" value="0.05" units="cm"/>
      <inkml:brushProperty name="color" value="#FFFFFF"/>
    </inkml:brush>
  </inkml:definitions>
  <inkml:trace contextRef="#ctx0" brushRef="#br0">1 23 5984 0 0,'0'0'464'0'0,"2"7"-30"0"0,-3-7-266 0 0,1 0 0 0 0,0 0 0 0 0,0 0-1 0 0,-1 1 1 0 0,1-1 0 0 0,0 0 0 0 0,0 1-1 0 0,0-1 1 0 0,0 1 0 0 0,0-1-1 0 0,-1 1 1 0 0,1-1 0 0 0,0 1 0 0 0,0-1-1 0 0,0 0 1 0 0,0 1 0 0 0,0-1 0 0 0,0 1-1 0 0,1-1 1 0 0,-1 1 0 0 0,0-1-1 0 0,0 1 1 0 0,0-1 0 0 0,0 0 0 0 0,0 0-1 0 0,1 0 1 0 0,-1 1 0 0 0,0-1 0 0 0,1 1-1 0 0,-1 4 2887 0 0,3-3-776 0 0,28 9 4058 0 0,-31-11-6023 0 0,14 0 773 0 0,-14 0-1085 0 0,1 0 1 0 0,-1 0 0 0 0,1 0 0 0 0,-1 0 0 0 0,0-1 0 0 0,1 1 0 0 0,-1 0 0 0 0,1 0-1 0 0,-1-1 1 0 0,1 1 0 0 0,-1 0 0 0 0,0-1 0 0 0,1 1 0 0 0,-1 0 0 0 0,1 0 0 0 0,-1 0-1 0 0,0-1 1 0 0,1 1 0 0 0,-1-1 0 0 0,0 1 0 0 0,1-1 0 0 0,-1 1 0 0 0,0-1-1 0 0,0 1 1 0 0,1-1 0 0 0,-1 1 0 0 0,0-2 0 0 0,5-6 20 0 0,15-18 42 0 0,-16 22-64 0 0,-3 3 0 0 0,-1 0 0 0 0,0 0 0 0 0,1 1 0 0 0,-1-1 0 0 0,1 1 0 0 0,-1-1 0 0 0,1 0 0 0 0,-1 1 0 0 0,1 0 0 0 0,-1 0 0 0 0,0-1 0 0 0,1 1 0 0 0,0 0 0 0 0,-1-1 0 0 0,1 1 0 0 0,0 0 0 0 0,-1-1 0 0 0,1 1 0 0 0,0 0 0 0 0,0 0 0 0 0,0-1 0 0 0,-1 1 0 0 0,0 0 0 0 0,1 0 0 0 0,1 0 0 0 0,-1 0 9 0 0,1 0 0 0 0,0 0 0 0 0,-2 0 0 0 0,2 0 0 0 0,0 0 0 0 0,-1 0 0 0 0,1 0 0 0 0,-1 1 0 0 0,0-1 0 0 0,1 0 0 0 0,0 1 0 0 0,-1 0 0 0 0,1-1 0 0 0,-2 1 0 0 0,2-1 0 0 0,-1 1 0 0 0,3 1 0 0 0,-1 2 40 0 0,0-2 0 0 0,0 2 0 0 0,0-1 0 0 0,3 5 0 0 0,1 1-8 0 0,-6-7 113 0 0,1 1 0 0 0,0 1 0 0 0,0-2 0 0 0,-1 1 0 0 0,1 1 0 0 0,-1 2 0 0 0,0-4-36 0 0,0 2-1 0 0,1-1 0 0 0,-1-1 0 0 0,1 1 0 0 0,-1 0 1 0 0,0 0-1 0 0,4 3 0 0 0,0 0-112 0 0,-5-5-96 0 0,1 0-1 0 0,0 0 0 0 0,0 0 0 0 0,-1-1 1 0 0,1 1-1 0 0,-1 0 0 0 0,1-1 1 0 0,0 1-1 0 0,0 0 0 0 0,0 0 0 0 0,0-1 1 0 0,0 1-1 0 0,0-1 0 0 0,1 2 1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2:54:52.461"/>
    </inkml:context>
    <inkml:brush xml:id="br0">
      <inkml:brushProperty name="width" value="0.05" units="cm"/>
      <inkml:brushProperty name="height" value="0.05" units="cm"/>
      <inkml:brushProperty name="color" value="#FFFFFF"/>
    </inkml:brush>
  </inkml:definitions>
  <inkml:trace contextRef="#ctx0" brushRef="#br0">166 61 1840 0 0,'-2'-6'4253'0'0,"-1"-6"4727"0"0,-10-3-3406 0 0,-11-4-1660 0 0,23 17-3859 0 0,-1 1 0 0 0,1 0 1 0 0,-1 0-1 0 0,1 1 0 0 0,-1 0 1 0 0,0-1-1 0 0,1 0 0 0 0,-1 1 1 0 0,0-1-1 0 0,0 1 0 0 0,0 0 1 0 0,1-1-1 0 0,-1 1 0 0 0,0 0 1 0 0,0 0-1 0 0,1 1 0 0 0,-4-1 1 0 0,1 1-15 0 0,2 0 1 0 0,-2 0-1 0 0,2 0 0 0 0,-2 1 1 0 0,1-1-1 0 0,1 1 1 0 0,-1 0-1 0 0,-5 4 0 0 0,1 1-37 0 0,0 0 0 0 0,0 0-1 0 0,0 1 1 0 0,1 0 0 0 0,-6 12-1 0 0,10-17-5 0 0,0 0-1 0 0,0 1 1 0 0,1-1 0 0 0,0 0-1 0 0,0 1 1 0 0,0-1-1 0 0,0 1 1 0 0,1-1 0 0 0,-1 2-1 0 0,1-1 1 0 0,0-1-1 0 0,0 1 1 0 0,0-1 0 0 0,1 1-1 0 0,-1-1 1 0 0,1 1-1 0 0,1 7 1 0 0,-1-10 13 0 0,0 1 0 0 0,0 1 0 0 0,0-1 0 0 0,0 0 0 0 0,1-1 0 0 0,-1 1 0 0 0,0 0 0 0 0,0 0-1 0 0,1-1 1 0 0,0 0 0 0 0,0 1 0 0 0,-1 0 0 0 0,0-1 0 0 0,1 1 0 0 0,1-1 0 0 0,-1-1 0 0 0,-1 1 0 0 0,1 0 0 0 0,0 0 0 0 0,1 0 0 0 0,-2 0 0 0 0,2-1 0 0 0,-1 1 0 0 0,0-1 0 0 0,0 1-1 0 0,0-1 1 0 0,1 0 0 0 0,-2 0 0 0 0,2 0 0 0 0,3-1 0 0 0,3-1-112 0 0,-1-1 1 0 0,1 1-1 0 0,-1-1 0 0 0,0 0 0 0 0,0-1 0 0 0,0 0 0 0 0,14-9 1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2:54:52.470"/>
    </inkml:context>
    <inkml:brush xml:id="br0">
      <inkml:brushProperty name="width" value="0.05" units="cm"/>
      <inkml:brushProperty name="height" value="0.05" units="cm"/>
      <inkml:brushProperty name="color" value="#FFFFFF"/>
    </inkml:brush>
  </inkml:definitions>
  <inkml:trace contextRef="#ctx0" brushRef="#br0">0 40 11720 0 0,'0'0'532'0'0,"9"12"4093"0"0,-6-12-4396 0 0,-2 0 1 0 0,2 0 0 0 0,-1 0-1 0 0,1-1 1 0 0,-2 1 0 0 0,1-1-1 0 0,1 1 1 0 0,-1-1-1 0 0,-1 0 1 0 0,2 0 0 0 0,-1 1-1 0 0,0-2 1 0 0,-1 1-1 0 0,1 0 1 0 0,0-1 0 0 0,0 1-1 0 0,2-3 1 0 0,-1 1-168 0 0,0 0-1 0 0,0-1 1 0 0,0 0 0 0 0,-1 1-1 0 0,1-2 1 0 0,-1 2 0 0 0,3-7-1 0 0,-4 14-130 0 0,-2 14 44 0 0,-1 23 117 0 0,2-33 53 0 0,-1-1 1 0 0,1 1 0 0 0,1-1-1 0 0,-1 1 1 0 0,1-1 0 0 0,0 0-1 0 0,3 9 1 0 0,-2-6-3513 0 0,-3-8 2091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2:54:52.471"/>
    </inkml:context>
    <inkml:brush xml:id="br0">
      <inkml:brushProperty name="width" value="0.05" units="cm"/>
      <inkml:brushProperty name="height" value="0.05" units="cm"/>
      <inkml:brushProperty name="color" value="#FFFFFF"/>
    </inkml:brush>
  </inkml:definitions>
  <inkml:trace contextRef="#ctx0" brushRef="#br0">1 6 12816 0 0,'12'-1'1384'0'0,"140"0"9351"0"0,-133-2-12724 0 0,-15 3 874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2:54:52.462"/>
    </inkml:context>
    <inkml:brush xml:id="br0">
      <inkml:brushProperty name="width" value="0.05" units="cm"/>
      <inkml:brushProperty name="height" value="0.05" units="cm"/>
      <inkml:brushProperty name="color" value="#FFFFFF"/>
    </inkml:brush>
  </inkml:definitions>
  <inkml:trace contextRef="#ctx0" brushRef="#br0">128 44 6448 0 0,'0'0'498'0'0,"7"-12"10206"0"0,-6 11-10441 0 0,-1 0 0 0 0,0 1 0 0 0,0-2 0 0 0,0 1 1 0 0,1 0-1 0 0,-1 0 0 0 0,-1 0 0 0 0,1 0 0 0 0,0 0 0 0 0,0 0 0 0 0,0 0 0 0 0,-1 0 0 0 0,1 0 0 0 0,0 0 0 0 0,-1 0 1 0 0,1-1-1 0 0,-1 2 0 0 0,1-1 0 0 0,-1 0 0 0 0,-1-1 0 0 0,1 1-115 0 0,0 0 0 0 0,1 0 0 0 0,-2 0 0 0 0,1 0 0 0 0,0 1 0 0 0,-1 0 0 0 0,1-1 0 0 0,0 1 0 0 0,0-1 0 0 0,0 1 1 0 0,-1-1-1 0 0,1 1 0 0 0,-2-1 0 0 0,-2 1-116 0 0,2 0 1 0 0,-1 0 0 0 0,0 0 0 0 0,1 0 0 0 0,-1 1 0 0 0,1-1-1 0 0,-1 1 1 0 0,1 0 0 0 0,-1 0 0 0 0,-6 3 0 0 0,6-1-31 0 0,-2 0 0 0 0,2 1 0 0 0,-1-1 1 0 0,1 2-1 0 0,0-1 0 0 0,-1 1 0 0 0,2-1 1 0 0,-1 1-1 0 0,0 0 0 0 0,1 0 1 0 0,0 0-1 0 0,0 0 0 0 0,0 1 0 0 0,1 0 1 0 0,-1-1-1 0 0,0 11 0 0 0,2-15 5 0 0,1 1 0 0 0,0 0 0 0 0,0-1 0 0 0,0 1 0 0 0,0-1 0 0 0,0 1 0 0 0,0-1 0 0 0,0 1 0 0 0,1 0 0 0 0,-1-1 0 0 0,1 0 0 0 0,-1 1 0 0 0,1-1 0 0 0,0 1 0 0 0,-1 0 0 0 0,0-2 0 0 0,1 2 0 0 0,0-1 0 0 0,0 0 0 0 0,1 1 0 0 0,-1-1 0 0 0,0 0 0 0 0,0 0 0 0 0,0 0 0 0 0,0 0 0 0 0,0 0 0 0 0,1 0 0 0 0,-1 0 0 0 0,1-1 0 0 0,-1 1 0 0 0,0 0 0 0 0,1-1 0 0 0,0 1 0 0 0,-1-1 0 0 0,3 0 0 0 0,1 1 18 0 0,0 0 1 0 0,0 0-1 0 0,1-1 0 0 0,-1 0 0 0 0,0 0 0 0 0,1 0 1 0 0,-1-1-1 0 0,0 0 0 0 0,7-1 0 0 0,12-4-277 0 0,-16 4-872 0 0,0 1 1 0 0,15-7 0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2:54:52.463"/>
    </inkml:context>
    <inkml:brush xml:id="br0">
      <inkml:brushProperty name="width" value="0.05" units="cm"/>
      <inkml:brushProperty name="height" value="0.05" units="cm"/>
      <inkml:brushProperty name="color" value="#FFFFFF"/>
    </inkml:brush>
  </inkml:definitions>
  <inkml:trace contextRef="#ctx0" brushRef="#br0">139 38 5984 0 0,'0'0'273'0'0,"3"-11"1468"0"0,-2 5 4797 0 0,-1 5-6299 0 0,0 0 1 0 0,-1 0 0 0 0,1-1-1 0 0,0 1 1 0 0,-1 0 0 0 0,1 1-1 0 0,-1-1 1 0 0,1 1 0 0 0,-1-1 0 0 0,0 0-1 0 0,1 0 1 0 0,-1 0 0 0 0,0 0-1 0 0,1 1 1 0 0,0-1 0 0 0,-1 0-1 0 0,0 1 1 0 0,0-1 0 0 0,0 0 0 0 0,0 1-1 0 0,0 0 1 0 0,0 0 0 0 0,0 0-1 0 0,0-1 1 0 0,1 1 0 0 0,-1 0 0 0 0,0 0-1 0 0,0-1 1 0 0,-2 1 0 0 0,1-1 85 0 0,-2 1 0 0 0,0-1 0 0 0,2 1 0 0 0,-2 0 0 0 0,1 0 0 0 0,-1 0 0 0 0,-4 2 0 0 0,2 0-229 0 0,-1 1 0 0 0,0 0 0 0 0,0 0 0 0 0,1 2 0 0 0,0-2 0 0 0,0 2 0 0 0,0-1 0 0 0,1 1 0 0 0,-9 9 0 0 0,12-12-97 0 0,0 1-1 0 0,0-2 1 0 0,0 2-1 0 0,1-1 1 0 0,0 1-1 0 0,-1-2 0 0 0,1 2 1 0 0,0 0-1 0 0,-1-1 1 0 0,2 1-1 0 0,-1-1 1 0 0,1 1-1 0 0,-1-1 1 0 0,0 1-1 0 0,1 0 1 0 0,0 0-1 0 0,-1 0 1 0 0,1 0-1 0 0,1-1 0 0 0,-1 1 1 0 0,0 0-1 0 0,1-1 1 0 0,-1 1-1 0 0,1 0 1 0 0,0-1-1 0 0,-1 1 1 0 0,1 0-1 0 0,1-2 1 0 0,-1 2-1 0 0,1 0 1 0 0,-1-1-1 0 0,0 0 0 0 0,1 0 1 0 0,0 1-1 0 0,0-1 1 0 0,0-1-1 0 0,-1 1 1 0 0,2 0-1 0 0,-1 0 1 0 0,1-1-1 0 0,-2 1 1 0 0,2-1-1 0 0,0 1 1 0 0,-2-1-1 0 0,2 0 0 0 0,0 0 1 0 0,-1 0-1 0 0,1-1 1 0 0,0 1-1 0 0,-1-1 1 0 0,5 1-1 0 0,-2-1 6 0 0,1 0 0 0 0,0-1 0 0 0,0 1 0 0 0,-1-1 0 0 0,1 0 1 0 0,0 0-1 0 0,-1-1 0 0 0,1 0 0 0 0,-1 0 0 0 0,0 0 0 0 0,1-1 0 0 0,3-3 0 0 0,5 0-609 0 0,-10 3 681 0 0,0 0-2122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2:54:52.464"/>
    </inkml:context>
    <inkml:brush xml:id="br0">
      <inkml:brushProperty name="width" value="0.05" units="cm"/>
      <inkml:brushProperty name="height" value="0.05" units="cm"/>
      <inkml:brushProperty name="color" value="#FFFFFF"/>
    </inkml:brush>
  </inkml:definitions>
  <inkml:trace contextRef="#ctx0" brushRef="#br0">14 30 6448 0 0,'5'-4'7503'0'0,"7"-8"-4540"0"0,-5 10-2658 0 0,-2 0 0 0 0,0-1 0 0 0,1 1 0 0 0,1 1 0 0 0,-2 0-1 0 0,1 0 1 0 0,1 0 0 0 0,-1 1 0 0 0,0-1 0 0 0,0 1 0 0 0,1 1 0 0 0,-1-1 0 0 0,-1 1-1 0 0,9 2 1 0 0,-14-3-305 0 0,1 0 0 0 0,0 0 0 0 0,-1 0 0 0 0,1 0 0 0 0,-1 1 0 0 0,1-1 0 0 0,-1 0 0 0 0,1 0 0 0 0,-1 1 0 0 0,1-1 0 0 0,-1 0 0 0 0,1 1 0 0 0,-1-1 0 0 0,1 1 0 0 0,-1-1 0 0 0,0 1 0 0 0,0-1 0 0 0,0 0 0 0 0,1 1 0 0 0,-1-1 0 0 0,0 1 0 0 0,0 0 0 0 0,1-1 0 0 0,-1 0 0 0 0,0 0 0 0 0,0 1 0 0 0,1 1 0 0 0,-1-1 0 0 0,-1 0 0 0 0,1 1 0 0 0,0-1 0 0 0,0-1 0 0 0,-1 2 0 0 0,1-1 0 0 0,0 0 0 0 0,-1 0 0 0 0,1 1 0 0 0,0-1 0 0 0,-2 1 0 0 0,-1 3 0 0 0,-1-2 0 0 0,2 1 0 0 0,-2-1 0 0 0,1 1 0 0 0,-5 3 0 0 0,3-3-358 0 0,1 0-1 0 0,-1 2 0 0 0,1-2 1 0 0,-5 9-1 0 0,9-13 323 0 0,0 0-1 0 0,-1 0 1 0 0,1 1-1 0 0,0-1 1 0 0,0 0-1 0 0,0 0 1 0 0,1 0-1 0 0,-1 1 1 0 0,0-1 0 0 0,0 0-1 0 0,0 0 1 0 0,0 1-1 0 0,0-1 1 0 0,0 0-1 0 0,0 0 1 0 0,0 0-1 0 0,0 1 1 0 0,0-1-1 0 0,1 0 1 0 0,-1 0 0 0 0,0 0-1 0 0,0 0 1 0 0,0 1-1 0 0,0-1 1 0 0,0 0-1 0 0,1 0 1 0 0,-1 0-1 0 0,0 0 1 0 0,0 0-1 0 0,0 0 1 0 0,1 1 0 0 0,-1-1-1 0 0,0 0 1 0 0,0 0-1 0 0,0 0 1 0 0,0 0-1 0 0,0 0 1 0 0,0 0-1 0 0,0 0 1 0 0,1 0-1 0 0,-1 0 1 0 0,0 0 0 0 0,0 0-1 0 0,0 0 1 0 0,1 0-1 0 0,-1 0 1 0 0,0 0-1 0 0,1 0 1 0 0,16 1-159 0 0,-9-1 791 0 0,-3 1-643 0 0,0 0 0 0 0,-1 0 0 0 0,1 0 0 0 0,-1 1-1 0 0,1 0 1 0 0,0 0 0 0 0,-1 0 0 0 0,0 0 0 0 0,1 1 0 0 0,-2-1 0 0 0,2 2 0 0 0,-2-1 0 0 0,1 0 0 0 0,-1 1 0 0 0,1-1 0 0 0,-1 1 0 0 0,0 0 0 0 0,0-1 0 0 0,4 9-1 0 0,-7-11 136 0 0,1 0-1 0 0,-1 0 1 0 0,1 0 0 0 0,-1 0-1 0 0,0 0 1 0 0,1 0-1 0 0,-1 1 1 0 0,0-1-1 0 0,0-1 1 0 0,0 1-1 0 0,0 1 1 0 0,0-1-1 0 0,0 0 1 0 0,0 0-1 0 0,-1 1 1 0 0,1-1-1 0 0,0-1 1 0 0,-1 1-1 0 0,1 0 1 0 0,-1 0-1 0 0,1 1 1 0 0,-2 0-1 0 0,1-1 103 0 0,-1 1 0 0 0,1-1 0 0 0,0 1-1 0 0,-1-1 1 0 0,0 1 0 0 0,0-2 0 0 0,1 2 0 0 0,-1-1-1 0 0,0 0 1 0 0,0 0 0 0 0,-2 1 0 0 0,-5 0 331 0 0,0 1 0 0 0,0-1 1 0 0,-1 0-1 0 0,-9 0 1 0 0,10-2-397 0 0,-1 0 1 0 0,1 0-1 0 0,0-1 1 0 0,0 1-1 0 0,0-2 1 0 0,0 0 0 0 0,0-1-1 0 0,1 1 1 0 0,0-1-1 0 0,-11-6 1 0 0,18 9-154 0 0,0-1 1 0 0,0 0-1 0 0,0 1 1 0 0,0-1 0 0 0,1 0-1 0 0,-1 1 1 0 0,1 0-1 0 0,0-1 1 0 0,-1 0-1 0 0,1 0 1 0 0,-1 0-1 0 0,1 1 1 0 0,-1-1-1 0 0,1 0 1 0 0,-1 0-1 0 0,1-1 1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2:54:52.465"/>
    </inkml:context>
    <inkml:brush xml:id="br0">
      <inkml:brushProperty name="width" value="0.05" units="cm"/>
      <inkml:brushProperty name="height" value="0.05" units="cm"/>
      <inkml:brushProperty name="color" value="#FFFFFF"/>
    </inkml:brush>
  </inkml:definitions>
  <inkml:trace contextRef="#ctx0" brushRef="#br0">47 41 8000 0 0,'-9'2'12735'0'0,"9"-3"-12706"0"0,0 1 1 0 0,0-1-1 0 0,0 0 0 0 0,0 1 0 0 0,0-1 0 0 0,0 1 0 0 0,0 0 0 0 0,0-1 0 0 0,0 1 1 0 0,0-1-1 0 0,0 0 0 0 0,0 1 0 0 0,0-1 0 0 0,0 1 0 0 0,0-1 0 0 0,1 0 0 0 0,-1 1 1 0 0,0-1-1 0 0,1 1 0 0 0,-1-1 0 0 0,0 1 0 0 0,1-1 0 0 0,-1 1 0 0 0,1 0 0 0 0,-1 0 0 0 0,1-1 1 0 0,11-11-73 0 0,-7 10 235 0 0,-1 0 0 0 0,2-1 0 0 0,-2 1 0 0 0,1 0 1 0 0,0 1-1 0 0,-1 0 0 0 0,11-2 0 0 0,-14 3-168 0 0,2 0 0 0 0,-1 0 0 0 0,1 0 0 0 0,-2 0 0 0 0,1 0 0 0 0,1 1-1 0 0,-1-1 1 0 0,0 1 0 0 0,0 0 0 0 0,1-1 0 0 0,-2 1 0 0 0,1-1 0 0 0,0 1 0 0 0,1 1 0 0 0,-1-1 0 0 0,-1 0 0 0 0,1 1 0 0 0,0-1 0 0 0,2 3 0 0 0,-4-3-27 0 0,1 0 1 0 0,0 0-1 0 0,-1 0 0 0 0,1 0 0 0 0,-1-1 1 0 0,1 1-1 0 0,-1 1 0 0 0,0-1 0 0 0,1 0 0 0 0,-1 0 1 0 0,0 0-1 0 0,0 0 0 0 0,0 0 0 0 0,0 0 1 0 0,0 0-1 0 0,0 0 0 0 0,0 2 0 0 0,-6 20-312 0 0,4-13 231 0 0,1-5-26 0 0,-1 1 0 0 0,-1 1 0 0 0,2-1 0 0 0,-2-1 0 0 0,0 2 1 0 0,0-2-1 0 0,0 0 0 0 0,-1 1 0 0 0,-6 6 0 0 0,-4 3-1343 0 0,-25 22 1 0 0,36-33 1008 0 0,-2-1 94 0 0,2 1 263 0 0,-1-1 1 0 0,0 1-1 0 0,0-1 1 0 0,0 0 0 0 0,0 0-1 0 0,0 0 1 0 0,-1-2-1 0 0,1 2 1 0 0,-8 1-1 0 0,44-9-1858 0 0,-10 1 3634 0 0,47-4-1 0 0,-59 8-1147 0 0,1 1-1 0 0,-2 0 0 0 0,21 6 1 0 0,-28-7-1124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2:54:52.466"/>
    </inkml:context>
    <inkml:brush xml:id="br0">
      <inkml:brushProperty name="width" value="0.05" units="cm"/>
      <inkml:brushProperty name="height" value="0.05" units="cm"/>
      <inkml:brushProperty name="color" value="#FFFFFF"/>
    </inkml:brush>
  </inkml:definitions>
  <inkml:trace contextRef="#ctx0" brushRef="#br0">163 30 5984 0 0,'-1'0'139'0'0,"1"0"0"0"0,-1 0 0 0 0,1 0 0 0 0,0 0 1 0 0,0 0-1 0 0,0 0 0 0 0,-1 0 0 0 0,1 0 0 0 0,-1 0 0 0 0,1 0 1 0 0,0 0-1 0 0,-1 0 0 0 0,1 0 0 0 0,-1 0 0 0 0,1 0 0 0 0,0 0 1 0 0,-1 0-1 0 0,1 0 0 0 0,-1 0 0 0 0,1-1 0 0 0,0 1 0 0 0,-1 0 1 0 0,1 0-1 0 0,0-1 0 0 0,-1 1 0 0 0,-11-11 6676 0 0,4 4-5838 0 0,5 5-768 0 0,1 1 1 0 0,-1-1-1 0 0,-1 2 1 0 0,2-1-1 0 0,-1 0 0 0 0,0 0 1 0 0,0 1-1 0 0,0-1 0 0 0,0 1 1 0 0,0 0-1 0 0,-1 0 0 0 0,2 0 1 0 0,-1 0-1 0 0,-1 0 0 0 0,2 1 1 0 0,-2 0-1 0 0,1-1 1 0 0,1 1-1 0 0,-1 0 0 0 0,0 0 1 0 0,0 0-1 0 0,0 1 0 0 0,-4 3 1 0 0,3-3-231 0 0,-1 2 1 0 0,2-1 0 0 0,-2 0-1 0 0,2 1 1 0 0,-1 0 0 0 0,0 0-1 0 0,2 0 1 0 0,-2 1 0 0 0,2-1-1 0 0,-1 1 1 0 0,1-1 0 0 0,-1 0-1 0 0,-1 8 1 0 0,2-7-48 0 0,0 2 0 0 0,1-1 0 0 0,-1 0 0 0 0,1 1 0 0 0,0 0 0 0 0,1 11 0 0 0,0-16 108 0 0,0 0 1 0 0,0 0-1 0 0,1 0 1 0 0,-1-1-1 0 0,1 0 1 0 0,-1 1-1 0 0,1 0 0 0 0,0 0 1 0 0,-1-2-1 0 0,1 2 1 0 0,0 0-1 0 0,0-1 1 0 0,0 1-1 0 0,0-1 0 0 0,0 0 1 0 0,1 0-1 0 0,-2 1 1 0 0,1-1-1 0 0,1 0 1 0 0,-1 0-1 0 0,1 0 0 0 0,0 0 1 0 0,-1-1-1 0 0,0 1 1 0 0,1 0-1 0 0,0-1 1 0 0,-1 1-1 0 0,1 0 0 0 0,-1-1 1 0 0,4 1-1 0 0,5 1 21 0 0,-1 0 0 0 0,0-2-1 0 0,1 0 1 0 0,0 1 0 0 0,0-2 0 0 0,-1 1-1 0 0,0-1 1 0 0,1 0 0 0 0,-1-1 0 0 0,12-4-1 0 0,-7-1-1878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2:54:52.467"/>
    </inkml:context>
    <inkml:brush xml:id="br0">
      <inkml:brushProperty name="width" value="0.05" units="cm"/>
      <inkml:brushProperty name="height" value="0.05" units="cm"/>
      <inkml:brushProperty name="color" value="#FFFFFF"/>
    </inkml:brush>
  </inkml:definitions>
  <inkml:trace contextRef="#ctx0" brushRef="#br0">133 70 5984 0 0,'-1'-17'680'0'0,"0"13"345"0"0,1 1 1 0 0,-1-1-1 0 0,0 0 0 0 0,0 1 0 0 0,0 0 1 0 0,0 0-1 0 0,-1-1 0 0 0,0 1 1 0 0,1 0-1 0 0,-4-4 0 0 0,4 6-839 0 0,0 0-1 0 0,-1-1 1 0 0,2 1-1 0 0,-2 0 1 0 0,1 0-1 0 0,-1 0 0 0 0,1 1 1 0 0,-1 0-1 0 0,1-1 1 0 0,0 1-1 0 0,-1-1 1 0 0,0 1-1 0 0,0-1 1 0 0,1 1-1 0 0,0 0 1 0 0,-1-1-1 0 0,0 1 1 0 0,0 0-1 0 0,1 0 1 0 0,0 1-1 0 0,-1-1 1 0 0,0 0-1 0 0,0 1 1 0 0,1-1-1 0 0,0 1 0 0 0,-1-1 1 0 0,0 1-1 0 0,1-1 1 0 0,-1 0-1 0 0,2 1 1 0 0,-2 0-1 0 0,-2 2 1 0 0,1 0-155 0 0,-1 0 0 0 0,0 0 0 0 0,1 0 0 0 0,-1 1 0 0 0,2 0 0 0 0,-2-1 0 0 0,1 2 0 0 0,1-2 0 0 0,-4 8 0 0 0,-2 5 27 0 0,-8 31 0 0 0,15-43-59 0 0,0 0 0 0 0,0 1 0 0 0,0-1 0 0 0,0 2 1 0 0,1-2-1 0 0,0 1 0 0 0,0-1 0 0 0,0 2 1 0 0,0-2-1 0 0,1 0 0 0 0,2 10 0 0 0,-3-12 10 0 0,1-1 0 0 0,0 0-1 0 0,0 0 1 0 0,0 1 0 0 0,0-1-1 0 0,1 1 1 0 0,-1-1-1 0 0,-1-1 1 0 0,1 1 0 0 0,1 0-1 0 0,-1 0 1 0 0,1 0 0 0 0,-1 0-1 0 0,1 0 1 0 0,-2 0 0 0 0,2-1-1 0 0,0 1 1 0 0,-1 0 0 0 0,1-1-1 0 0,-1 0 1 0 0,0 0 0 0 0,1 0-1 0 0,0 0 1 0 0,0 0 0 0 0,-1 0-1 0 0,4 0 1 0 0,5 0 310 0 0,0-1-1 0 0,-2 0 1 0 0,14-5 0 0 0,-11 5-757 0 0,-8 0 590 0 0,1 0 1 0 0,-1 0-1 0 0,1 0 1 0 0,-2-1-1 0 0,2 1 1 0 0,-1 0-1 0 0,6-5 1 0 0,-4 2-2658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2:54:52.468"/>
    </inkml:context>
    <inkml:brush xml:id="br0">
      <inkml:brushProperty name="width" value="0.05" units="cm"/>
      <inkml:brushProperty name="height" value="0.05" units="cm"/>
      <inkml:brushProperty name="color" value="#FFFFFF"/>
    </inkml:brush>
  </inkml:definitions>
  <inkml:trace contextRef="#ctx0" brushRef="#br0">0 88 2304 0 0,'1'0'443'0'0,"0"0"0"0"0,0-1 1 0 0,0 0-1 0 0,-1 1 0 0 0,0-1 0 0 0,1 0 0 0 0,0 1 0 0 0,0-1 1 0 0,0 1-1 0 0,0-1 0 0 0,1 1 0 0 0,-1 0 0 0 0,0-1 1 0 0,0 1 473 0 0,6-3 698 0 0,1-1 0 0 0,-2 1-1 0 0,0-2 1 0 0,9-6 0 0 0,-5 2-976 0 0,-1 0 1 0 0,0-1-1 0 0,11-16 1 0 0,-18 25-883 0 0,-1 5 87 0 0,-3 9 335 0 0,1-10 96 0 0,-15 141 1083 0 0,13-123-1282 0 0,0-12-4594 0 0,2-6 2897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2:54:52.522"/>
    </inkml:context>
    <inkml:brush xml:id="br0">
      <inkml:brushProperty name="width" value="0.05" units="cm"/>
      <inkml:brushProperty name="height" value="0.05" units="cm"/>
      <inkml:brushProperty name="color" value="#FFFFFF"/>
    </inkml:brush>
  </inkml:definitions>
  <inkml:trace contextRef="#ctx0" brushRef="#br0">19 38 6216 0 0,'-2'0'7481'0'0,"5"-5"-2060"0"0,0 1-6229 0 0,0 2 988 0 0,0-1 0 0 0,0 0 0 0 0,0 1 0 0 0,0-1 0 0 0,1 1 0 0 0,-1 1 0 0 0,1-1 0 0 0,0 0 0 0 0,-1 0 0 0 0,2 0 0 0 0,-2 1 0 0 0,2 1 0 0 0,-2-1 0 0 0,5 0 0 0 0,-2 0 97 0 0,1 0 0 0 0,-1 1 0 0 0,0 0 0 0 0,0 1 0 0 0,0-1 0 0 0,0 1 0 0 0,0 1 0 0 0,11 2 0 0 0,-16-4-284 0 0,0 1-1 0 0,0-1 1 0 0,-1 0 0 0 0,1 0-1 0 0,0 1 1 0 0,-1-1-1 0 0,1 1 1 0 0,-1-1-1 0 0,0 0 1 0 0,1 1 0 0 0,0-1-1 0 0,-1 1 1 0 0,1-1-1 0 0,-1 0 1 0 0,1 1-1 0 0,-1-1 1 0 0,0 1-1 0 0,1 0 1 0 0,-1-1 0 0 0,1 1-1 0 0,-1 0 1 0 0,0-1-1 0 0,0 1 1 0 0,1 0-1 0 0,-1 0 1 0 0,0-1 0 0 0,0 0-1 0 0,0 1 1 0 0,0 0-1 0 0,0 0 1 0 0,0-1-1 0 0,0 1 1 0 0,0 0 0 0 0,0 0-1 0 0,0-1 1 0 0,0 1-1 0 0,-1 0 1 0 0,1-1-1 0 0,0 0 1 0 0,0 1 0 0 0,-1 1-1 0 0,-2 3-93 0 0,0 0 0 0 0,0-1 0 0 0,-1 1-1 0 0,-4 6 1 0 0,-1-1-23 0 0,8-7-34 0 0,-1 0 0 0 0,-1-1 0 0 0,1 1 0 0 0,0-1 0 0 0,-1 1 0 0 0,0-2 0 0 0,1 1 0 0 0,-1 1 0 0 0,0-2 0 0 0,-5 3 0 0 0,3-2-532 0 0,1 1-1 0 0,1-2 1 0 0,-1 2 0 0 0,1 0-1 0 0,-4 2 1 0 0,7-5 610 0 0,8 0-759 0 0,8 1 501 0 0,6 3 835 0 0,-18-4-319 0 0,1 1 1 0 0,0-1-1 0 0,0 1 1 0 0,-1 0-1 0 0,7 3 0 0 0,-8-3-153 0 0,-2 0-1 0 0,2 0 0 0 0,-1 0 0 0 0,0 1 0 0 0,0-1 0 0 0,0 1 0 0 0,1 0 0 0 0,-1-1 0 0 0,-1 1 0 0 0,1 0 0 0 0,-1 0 1 0 0,1 0-1 0 0,0 0 0 0 0,-2 1 0 0 0,4 2 0 0 0,-3-3-26 0 0,1 1 22 0 0,-1-1 0 0 0,-1 1 0 0 0,1-1 0 0 0,0 1 0 0 0,0-1 0 0 0,0 1-1 0 0,0 0 1 0 0,-1-1 0 0 0,0 1 0 0 0,1 0 0 0 0,-1 0 0 0 0,0 0-1 0 0,-1 0 1 0 0,0 5 0 0 0,0-3 230 0 0,-1 0 0 0 0,1 1 0 0 0,-1 0 0 0 0,-1-1 0 0 0,1 1 0 0 0,-4 3 0 0 0,5-6-118 0 0,-1 0 0 0 0,1-1 0 0 0,-1 0 0 0 0,-1 0-1 0 0,1 1 1 0 0,1-1 0 0 0,-2-1 0 0 0,0 1 0 0 0,1 0-1 0 0,0-1 1 0 0,-1 1 0 0 0,0-1 0 0 0,1 0 0 0 0,-1 0-1 0 0,0 0 1 0 0,1 0 0 0 0,-1 0 0 0 0,0 0 0 0 0,-5 0-1 0 0,-3 0 238 0 0,-2-1-1 0 0,2 0 0 0 0,-20-3 1 0 0,10 1-71 0 0,19 1-270 0 0,0 1 0 0 0,1-1 0 0 0,-1 1 0 0 0,0-1 0 0 0,1 1 0 0 0,-1-1 0 0 0,1 0 0 0 0,-1 0 0 0 0,0 0 0 0 0,1 0 0 0 0,-1 0 0 0 0,1-1 0 0 0,0 1 0 0 0,0 0 0 0 0,-2-2 0 0 0,2 2-92 0 0,0 1-1 0 0,1-1 1 0 0,-1 0 0 0 0,1 0-1 0 0,0 1 1 0 0,-1-1-1 0 0,1 0 1 0 0,-1 0 0 0 0,1 0-1 0 0,-1 0 1 0 0,1 0 0 0 0,0 0-1 0 0,0 0 1 0 0,-1 0-1 0 0,1 1 1 0 0,0-1 0 0 0,0 0-1 0 0,0 0 1 0 0,0 0-1 0 0,0 0 1 0 0,0 0 0 0 0,1 0-1 0 0,-1 0 1 0 0,0 1 0 0 0,0-1-1 0 0,1 0 1 0 0,-1 0-1 0 0,1 0 1 0 0,-1 0 0 0 0,1-1-1 0 0,0 1-1627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2:54:52.469"/>
    </inkml:context>
    <inkml:brush xml:id="br0">
      <inkml:brushProperty name="width" value="0.05" units="cm"/>
      <inkml:brushProperty name="height" value="0.05" units="cm"/>
      <inkml:brushProperty name="color" value="#FFFFFF"/>
    </inkml:brush>
  </inkml:definitions>
  <inkml:trace contextRef="#ctx0" brushRef="#br0">1 7 4144 0 0,'2'1'75'0'0,"-1"0"-1"0"0,0 0 1 0 0,1 0 0 0 0,0 0 0 0 0,0-1-1 0 0,0 1 1 0 0,0-1 0 0 0,0 0 0 0 0,0 0 0 0 0,0 0-1 0 0,-1 0 1 0 0,5 0 0 0 0,25-3 6985 0 0,-16 1-1983 0 0,65-4 1173 0 0,-61 5-6926 0 0,-17 0 272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05:50.896"/>
    </inkml:context>
    <inkml:brush xml:id="br0">
      <inkml:brushProperty name="width" value="0.05" units="cm"/>
      <inkml:brushProperty name="height" value="0.05" units="cm"/>
      <inkml:brushProperty name="color" value="#E71224"/>
    </inkml:brush>
  </inkml:definitions>
  <inkml:trace contextRef="#ctx0" brushRef="#br0">44 12 9040 0 0,'-2'-9'9244'0'0,"0"8"-8745"0"0,0 2-389 0 0,0 1 0 0 0,0-1 0 0 0,1 1 0 0 0,-1-1 0 0 0,0 1 0 0 0,1 0 0 0 0,0 0-1 0 0,-1-1 1 0 0,1 1 0 0 0,0 0 0 0 0,0 0 0 0 0,0 0 0 0 0,-1 3 0 0 0,-9 29 1079 0 0,8-17-1133 0 0,0 0-1 0 0,2 0 0 0 0,0 0 0 0 0,1 0 0 0 0,3 21 0 0 0,17 85-316 0 0,-18-109 215 0 0,2 1 136 0 0,0-1 0 0 0,0 0 0 0 0,1 0 0 0 0,14 24 0 0 0,34 47-1729 0 0,-50-81 525 0 0,5 5-2873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05:51.550"/>
    </inkml:context>
    <inkml:brush xml:id="br0">
      <inkml:brushProperty name="width" value="0.05" units="cm"/>
      <inkml:brushProperty name="height" value="0.05" units="cm"/>
      <inkml:brushProperty name="color" value="#E71224"/>
    </inkml:brush>
  </inkml:definitions>
  <inkml:trace contextRef="#ctx0" brushRef="#br0">104 28 2760 0 0,'-12'5'8511'0'0,"7"-3"-7410"0"0,1 0-568 0 0,1 0 1 0 0,0 1-1 0 0,0-1 1 0 0,0 1-1 0 0,1 0 1 0 0,-1 0-1 0 0,0 0 1 0 0,1 0-1 0 0,0 0 1 0 0,-3 6 0 0 0,-16 38 563 0 0,12-22-1099 0 0,2-9 709 0 0,1 1-1 0 0,-4 18 0 0 0,11-43-958 0 0,2-7 122 0 0,0 1 0 0 0,0-1 0 0 0,2 1 0 0 0,11-25 0 0 0,-7 21-452 0 0,0 0 0 0 0,11-34 0 0 0,-14 38 506 0 0,-6 14 67 0 0,0 0 0 0 0,0-1-1 0 0,0 1 1 0 0,0 0 0 0 0,0 0 0 0 0,0 0-1 0 0,0 0 1 0 0,1 0 0 0 0,-1 0 0 0 0,0 0-1 0 0,0 0 1 0 0,0-1 0 0 0,0 1 0 0 0,0 0-1 0 0,1 0 1 0 0,-1 0 0 0 0,0 0 0 0 0,0 0-1 0 0,0 0 1 0 0,0 0 0 0 0,1 0 0 0 0,-1 0-1 0 0,0 0 1 0 0,0 0 0 0 0,0 0 0 0 0,0 0-1 0 0,1 0 1 0 0,-1 0 0 0 0,0 0 0 0 0,0 0-1 0 0,0 0 1 0 0,0 0 0 0 0,1 1 0 0 0,-1-1 0 0 0,0 0-1 0 0,0 0 1 0 0,0 0 0 0 0,0 0 0 0 0,0 0-1 0 0,0 0 1 0 0,1 0 0 0 0,-1 0 0 0 0,0 1-1 0 0,0-1 1 0 0,0 0 0 0 0,0 0 0 0 0,0 0-1 0 0,0 0 1 0 0,0 0 0 0 0,0 1 0 0 0,0-1-1 0 0,0 0 1 0 0,0 0 0 0 0,0 0 0 0 0,1 0-1 0 0,-1 1 1 0 0,0-1 0 0 0,0 0 0 0 0,0 0-1 0 0,0 0 1 0 0,0 0 0 0 0,-1 1 0 0 0,1-1-1 0 0,2 2 96 0 0,0 0 0 0 0,0 1-1 0 0,0-1 1 0 0,0 0-1 0 0,1 0 1 0 0,-1-1 0 0 0,0 1-1 0 0,1 0 1 0 0,-1-1-1 0 0,1 0 1 0 0,0 1 0 0 0,-1-1-1 0 0,1 0 1 0 0,5 1-1 0 0,0 0-85 0 0,1 1 0 0 0,-1 0 0 0 0,1 0 0 0 0,8 5 0 0 0,-11-5 0 0 0,0 0 0 0 0,0 0 0 0 0,0-1 0 0 0,0 0 0 0 0,1 0 0 0 0,-1 0 0 0 0,1-1 0 0 0,9 1 0 0 0,-4-2 0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05:52.488"/>
    </inkml:context>
    <inkml:brush xml:id="br0">
      <inkml:brushProperty name="width" value="0.05" units="cm"/>
      <inkml:brushProperty name="height" value="0.05" units="cm"/>
      <inkml:brushProperty name="color" value="#E71224"/>
    </inkml:brush>
  </inkml:definitions>
  <inkml:trace contextRef="#ctx0" brushRef="#br0">131 11 6448 0 0,'0'0'886'0'0,"-15"-7"8092"0"0,13 7-8774 0 0,-1 1 0 0 0,1-1 0 0 0,0 1 0 0 0,0-1 0 0 0,0 1 0 0 0,0 0 0 0 0,0 0 1 0 0,1 0-1 0 0,-1 0 0 0 0,0 0 0 0 0,-3 3 0 0 0,-8 5 18 0 0,8-6-201 0 0,0 0 0 0 0,0 1-1 0 0,0-1 1 0 0,1 1 0 0 0,0 0 0 0 0,0 1-1 0 0,-7 8 1 0 0,0 3 28 0 0,-9 18 0 0 0,20-34-50 0 0,0 0 0 0 0,-1 0 0 0 0,1 0 0 0 0,0 0 0 0 0,0 1 0 0 0,0-1 0 0 0,0 0 0 0 0,0 0 0 0 0,0 0 0 0 0,0 1 0 0 0,0-1 0 0 0,0 0 0 0 0,0 0 0 0 0,0 0 0 0 0,0 1 0 0 0,0-1 0 0 0,0 0 0 0 0,0 0 0 0 0,0 0 0 0 0,0 1 0 0 0,0-1 0 0 0,0 0 0 0 0,0 0 0 0 0,0 0 0 0 0,0 1 0 0 0,0-1 0 0 0,0 0 0 0 0,0 0 0 0 0,1 0-1 0 0,-1 0 1 0 0,0 1 0 0 0,0-1 0 0 0,0 0 0 0 0,0 0 0 0 0,0 0 0 0 0,0 0 0 0 0,1 0 0 0 0,-1 1 0 0 0,0-1 0 0 0,0 0 0 0 0,0 0 0 0 0,1 0 0 0 0,-1 0 0 0 0,0 0 0 0 0,0 0 0 0 0,0 0 0 0 0,1 0 0 0 0,-1 0 0 0 0,0 0 0 0 0,0 0 0 0 0,0 0 0 0 0,1 0 0 0 0,-1 0 0 0 0,0 0 0 0 0,11-1-89 0 0,56-27-268 0 0,-61 26 357 0 0,1 0-1 0 0,-1 0 0 0 0,1 1 0 0 0,0 0 0 0 0,-1 0 0 0 0,1 0 1 0 0,9 1-1 0 0,-13 0-4 0 0,0 0 0 0 0,-1 1 0 0 0,1-1 1 0 0,0 1-1 0 0,-1-1 0 0 0,1 1 0 0 0,-1 0 1 0 0,1 0-1 0 0,-1 0 0 0 0,1 0 0 0 0,-1 0 0 0 0,1 1 1 0 0,-1-1-1 0 0,0 1 0 0 0,0 0 0 0 0,0-1 1 0 0,0 1-1 0 0,0 0 0 0 0,0 0 0 0 0,2 4 0 0 0,2 2 7 0 0,-5-7 3 0 0,0 0-1 0 0,-1 0 1 0 0,1-1-1 0 0,-1 1 1 0 0,1 0 0 0 0,0 0-1 0 0,-1 0 1 0 0,0 0-1 0 0,1 0 1 0 0,-1 0-1 0 0,1 0 1 0 0,-1 0-1 0 0,0 0 1 0 0,0 0-1 0 0,0 0 1 0 0,1 0-1 0 0,-1 0 1 0 0,0 2-1 0 0,-1 7 116 0 0,1-9-80 0 0,0 0 1 0 0,0 0 0 0 0,0 0 0 0 0,0 0-1 0 0,0 0 1 0 0,0 0 0 0 0,-1 0-1 0 0,1 0 1 0 0,0 0 0 0 0,-1 0-1 0 0,1 0 1 0 0,-1-1 0 0 0,1 1-1 0 0,-1 0 1 0 0,0 2 0 0 0,-7 10 943 0 0,7-12-837 0 0,1 1 1 0 0,-1-1-1 0 0,0 1 0 0 0,0-1 1 0 0,0 1-1 0 0,0-1 0 0 0,0 0 0 0 0,0 0 1 0 0,0 1-1 0 0,0-1 0 0 0,-1 0 0 0 0,1 0 1 0 0,0 0-1 0 0,-1 0 0 0 0,1-1 0 0 0,-1 1 1 0 0,1 0-1 0 0,-3 0 0 0 0,-4 2 55 0 0,1-1-1 0 0,-1 0 1 0 0,0 0-1 0 0,0-1 0 0 0,0 0 1 0 0,0-1-1 0 0,0 0 1 0 0,0 0-1 0 0,0 0 1 0 0,0-1-1 0 0,0 0 1 0 0,0-1-1 0 0,0 0 0 0 0,-11-4 1 0 0,6 3-2967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05:52.896"/>
    </inkml:context>
    <inkml:brush xml:id="br0">
      <inkml:brushProperty name="width" value="0.05" units="cm"/>
      <inkml:brushProperty name="height" value="0.05" units="cm"/>
      <inkml:brushProperty name="color" value="#E71224"/>
    </inkml:brush>
  </inkml:definitions>
  <inkml:trace contextRef="#ctx0" brushRef="#br0">118 48 6912 0 0,'0'0'314'0'0,"0"-15"356"0"0,1 14-314 0 0,-1-1 1 0 0,0 1-1 0 0,1 0 1 0 0,-1 0-1 0 0,0 0 1 0 0,0 0-1 0 0,0 0 1 0 0,0-1-1 0 0,0 1 1 0 0,0 0-1 0 0,0 0 1 0 0,0 0-1 0 0,-1 0 1 0 0,1 0-1 0 0,0-1 1 0 0,-1 1-1 0 0,1 0 1 0 0,-1 0-1 0 0,1 0 1 0 0,-2-1-1 0 0,2 1-208 0 0,-1 1 1 0 0,0 0-1 0 0,0-1 0 0 0,1 1 0 0 0,-1-1 0 0 0,0 1 1 0 0,0 0-1 0 0,0 0 0 0 0,1-1 0 0 0,-1 1 1 0 0,0 0-1 0 0,0 0 0 0 0,0 0 0 0 0,0 0 0 0 0,1 0 1 0 0,-1 0-1 0 0,0 0 0 0 0,0 0 0 0 0,0 1 1 0 0,0-1-1 0 0,0 0 0 0 0,-4 2 61 0 0,1 0 0 0 0,-1 0 1 0 0,1 0-1 0 0,0 0 0 0 0,0 1 0 0 0,0-1 1 0 0,0 1-1 0 0,-6 5 0 0 0,4 0-107 0 0,0-1-1 0 0,0 1 0 0 0,1 0 1 0 0,-1 1-1 0 0,2 0 1 0 0,0-1-1 0 0,0 1 1 0 0,0 0-1 0 0,-3 18 1 0 0,6-22-90 0 0,1-1 1 0 0,0 1 0 0 0,0 0 0 0 0,1 0 0 0 0,0-1-1 0 0,0 1 1 0 0,0 0 0 0 0,0-1 0 0 0,0 1-1 0 0,1-1 1 0 0,0 1 0 0 0,0-1 0 0 0,0 0-1 0 0,1 0 1 0 0,-1 0 0 0 0,1 0 0 0 0,0 0 0 0 0,4 4-1 0 0,-5-7-2 0 0,0 1-1 0 0,0-1 0 0 0,0 0 0 0 0,0 0 0 0 0,0 0 1 0 0,0 0-1 0 0,0 0 0 0 0,0 0 0 0 0,1 0 1 0 0,-1 0-1 0 0,0-1 0 0 0,0 1 0 0 0,1-1 0 0 0,-1 0 1 0 0,0 0-1 0 0,1 0 0 0 0,-1 0 0 0 0,1 0 1 0 0,-1 0-1 0 0,0-1 0 0 0,1 1 0 0 0,3-2 0 0 0,0 0-42 0 0,-1 0-1 0 0,1-1 1 0 0,-1 0-1 0 0,1 0 1 0 0,-1 0-1 0 0,0 0 1 0 0,7-7-1 0 0,-1 3-440 0 0,-9 6 206 0 0,-1 0-1 0 0,1 0 1 0 0,-1 0-1 0 0,1 0 1 0 0,-1-1-1 0 0,0 1 1 0 0,0 0-1 0 0,1 0 1 0 0,-1-1-1 0 0,1-1 0 0 0,4-5-4349 0 0,1 0-1287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05:53.226"/>
    </inkml:context>
    <inkml:brush xml:id="br0">
      <inkml:brushProperty name="width" value="0.05" units="cm"/>
      <inkml:brushProperty name="height" value="0.05" units="cm"/>
      <inkml:brushProperty name="color" value="#E71224"/>
    </inkml:brush>
  </inkml:definitions>
  <inkml:trace contextRef="#ctx0" brushRef="#br0">32 129 1840 0 0,'10'12'14086'0'0,"-24"-24"-11621"0"0,10 8-1930 0 0,0-1 0 0 0,1 0 0 0 0,0 0 0 0 0,0 0 0 0 0,-5-11-1 0 0,8 14-479 0 0,-1 0 0 0 0,1 0 0 0 0,-1 1 0 0 0,1-1 0 0 0,0 0 0 0 0,0 0 0 0 0,-1 0 0 0 0,2 0 0 0 0,-1 0-1 0 0,0 0 1 0 0,0 1 0 0 0,0-1 0 0 0,1 0 0 0 0,-1 0 0 0 0,1 0 0 0 0,0 1 0 0 0,-1-1 0 0 0,1 0 0 0 0,0 1 0 0 0,0-1-1 0 0,0 0 1 0 0,2-2 0 0 0,1 1 11 0 0,-1-1 0 0 0,1 1-1 0 0,0 0 1 0 0,-1 0 0 0 0,1 1-1 0 0,1-1 1 0 0,-1 1 0 0 0,0 0-1 0 0,6-2 1 0 0,22-7-1664 0 0,-11 6-3822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05:53.608"/>
    </inkml:context>
    <inkml:brush xml:id="br0">
      <inkml:brushProperty name="width" value="0.05" units="cm"/>
      <inkml:brushProperty name="height" value="0.05" units="cm"/>
      <inkml:brushProperty name="color" value="#E71224"/>
    </inkml:brush>
  </inkml:definitions>
  <inkml:trace contextRef="#ctx0" brushRef="#br0">34 83 11976 0 0,'2'1'334'0'0,"0"0"1"0"0,0 0-1 0 0,1 0 1 0 0,-1 0 0 0 0,0-1-1 0 0,1 1 1 0 0,-1-1 0 0 0,0 1-1 0 0,1-1 1 0 0,-1 0-1 0 0,0 0 1 0 0,1 0 0 0 0,-1 0-1 0 0,1-1 1 0 0,-1 1-1 0 0,0-1 1 0 0,1 1 0 0 0,-1-1-1 0 0,0 0 1 0 0,3-1 0 0 0,0 0-157 0 0,0-1 1 0 0,0 0 0 0 0,0 0 0 0 0,0 0 0 0 0,-1-1 0 0 0,0 1 0 0 0,6-7 0 0 0,-8 9-169 0 0,-1 0-1 0 0,0-1 1 0 0,0 1-1 0 0,0-1 1 0 0,0 1-1 0 0,-1-1 1 0 0,1 1-1 0 0,0-1 1 0 0,-1 1-1 0 0,1-1 1 0 0,-1 1-1 0 0,1-1 1 0 0,-1 0-1 0 0,0 1 1 0 0,1-1-1 0 0,-1 0 1 0 0,0 0 0 0 0,0 1-1 0 0,-1-1 1 0 0,1 0-1 0 0,0 1 1 0 0,-1-3-1 0 0,1 3-7 0 0,0 1 0 0 0,-1-1 0 0 0,1 0 0 0 0,0 1 0 0 0,-1-1 0 0 0,1 0 0 0 0,0 1 0 0 0,-1-1 0 0 0,1 1 0 0 0,-1-1 0 0 0,1 1 0 0 0,-1-1 0 0 0,1 1 0 0 0,-1-1 0 0 0,1 1 0 0 0,-1 0 0 0 0,1-1 0 0 0,-1 1 0 0 0,0 0 0 0 0,1-1 0 0 0,-1 1 0 0 0,0 0 0 0 0,1 0 0 0 0,-1-1 0 0 0,0 1 0 0 0,1 0 0 0 0,-1 0 0 0 0,0 0 0 0 0,1 0 0 0 0,-1 0 0 0 0,0 0 0 0 0,0 0 0 0 0,1 0 0 0 0,-1 1 0 0 0,0-1 0 0 0,1 0 0 0 0,-1 0 0 0 0,0 0 0 0 0,1 1 0 0 0,-1-1 0 0 0,0 0 0 0 0,1 1 0 0 0,-1-1 0 0 0,0 1 0 0 0,-11 7-39 0 0,1 1-1 0 0,0 0 0 0 0,1 1 0 0 0,-1 0 0 0 0,2 0 1 0 0,0 1-1 0 0,0 0 0 0 0,-11 21 0 0 0,18-29 77 0 0,0 1 0 0 0,1-1 0 0 0,0 1 0 0 0,0 0 0 0 0,0 0-1 0 0,0-1 1 0 0,1 1 0 0 0,0 0 0 0 0,-1 0 0 0 0,1 0 0 0 0,0 0-1 0 0,1-1 1 0 0,-1 1 0 0 0,1 0 0 0 0,0 0 0 0 0,0-1 0 0 0,0 1-1 0 0,0 0 1 0 0,1-1 0 0 0,-1 1 0 0 0,1-1 0 0 0,2 4 0 0 0,1 5 419 0 0,-5-11-403 0 0,1 0 1 0 0,-1 0-1 0 0,0 0 0 0 0,1 0 1 0 0,-1 0-1 0 0,1-1 0 0 0,-1 1 1 0 0,1 0-1 0 0,-1 0 1 0 0,1 0-1 0 0,0 0 0 0 0,-1-1 1 0 0,1 1-1 0 0,0 0 1 0 0,0-1-1 0 0,-1 1 0 0 0,1 0 1 0 0,0-1-1 0 0,0 1 1 0 0,0-1-1 0 0,0 1 0 0 0,0-1 1 0 0,0 0-1 0 0,0 1 1 0 0,0-1-1 0 0,0 0 0 0 0,0 0 1 0 0,0 0-1 0 0,2 0 1 0 0,-1 1-47 0 0,1-1 0 0 0,0 0 0 0 0,0-1 0 0 0,-1 1 0 0 0,1 0 1 0 0,0-1-1 0 0,-1 0 0 0 0,1 1 0 0 0,0-1 0 0 0,3-2 0 0 0,26-16 2 0 0,-23 13-12 0 0,-1 0-541 0 0,1-1 0 0 0,-1 0 0 0 0,10-13 0 0 0,-14 15-328 0 0,4-5-6571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05:54.031"/>
    </inkml:context>
    <inkml:brush xml:id="br0">
      <inkml:brushProperty name="width" value="0.05" units="cm"/>
      <inkml:brushProperty name="height" value="0.05" units="cm"/>
      <inkml:brushProperty name="color" value="#E71224"/>
    </inkml:brush>
  </inkml:definitions>
  <inkml:trace contextRef="#ctx0" brushRef="#br0">11 68 11400 0 0,'-5'39'1413'0'0,"0"3"1863"0"0,5-39-2978 0 0,0 0-1 0 0,0 0 1 0 0,0 0 0 0 0,1-1-1 0 0,-1 1 1 0 0,1 0-1 0 0,0 0 1 0 0,0 0 0 0 0,0-1-1 0 0,0 1 1 0 0,0-1-1 0 0,2 4 1 0 0,-2-5-240 0 0,0 1 0 0 0,0-1-1 0 0,0 0 1 0 0,-1 0 0 0 0,1 0-1 0 0,0 0 1 0 0,1 0 0 0 0,-1 0 0 0 0,0 0-1 0 0,0 0 1 0 0,2 1 0 0 0,-2-2-42 0 0,0 1 1 0 0,0-1 0 0 0,0 0-1 0 0,0 0 1 0 0,0-1-1 0 0,-1 1 1 0 0,1 0-1 0 0,0 0 1 0 0,0 0-1 0 0,0 0 1 0 0,0-1-1 0 0,-1 1 1 0 0,1 0-1 0 0,0-1 1 0 0,0 1 0 0 0,0-1-1 0 0,-1 1 1 0 0,1-1-1 0 0,0 1 1 0 0,-1-1-1 0 0,1 0 1 0 0,0 0-1 0 0,1 0-4 0 0,0-1 0 0 0,0 0 0 0 0,0 1 0 0 0,0-1 0 0 0,0 0 0 0 0,-1 0 0 0 0,1 0 0 0 0,0 0 0 0 0,-1 0 0 0 0,0-1 0 0 0,0 1 0 0 0,1 0 0 0 0,-1-1 0 0 0,-1 1 0 0 0,2-4 0 0 0,-1 2-74 0 0,1 0 0 0 0,0 1-1 0 0,-1-1 1 0 0,1 0 0 0 0,1 0 0 0 0,2-3-1 0 0,7-13-618 0 0,-3-6-1282 0 0,-7 29 1845 0 0,0 0-1 0 0,0 0 0 0 0,0 0 1 0 0,0 1-1 0 0,2 4 0 0 0,-3-4 40 0 0,1 1 398 0 0,0 0 0 0 0,0 0 1 0 0,0 0-1 0 0,1 0 0 0 0,0 0 0 0 0,0-1 1 0 0,0 1-1 0 0,1-1 0 0 0,-1 0 0 0 0,5 4 0 0 0,-6-7-226 0 0,0 0 0 0 0,-1-1 0 0 0,1 1 0 0 0,0 0 0 0 0,0-1 0 0 0,-1 0 0 0 0,1 1 0 0 0,0-1 0 0 0,0 0 0 0 0,0 0 0 0 0,-1 0 0 0 0,1 0 0 0 0,0 0 0 0 0,0-1 0 0 0,0 1 0 0 0,-1 0 0 0 0,1-1-1 0 0,0 1 1 0 0,-1-1 0 0 0,1 0 0 0 0,0 1 0 0 0,-1-1 0 0 0,4-2 0 0 0,1-1 63 0 0,0 0-1 0 0,1-1 0 0 0,-1 0 1 0 0,6-6-1 0 0,-8 6-87 0 0,0 1-1 0 0,-1-1 0 0 0,0 0 1 0 0,0 0-1 0 0,0 0 0 0 0,0 0 1 0 0,-1 0-1 0 0,0-1 0 0 0,3-10 1 0 0,-4 13-5 0 0,0 1 1 0 0,-1-1-1 0 0,1 0 1 0 0,-1 1-1 0 0,0-1 1 0 0,1 0-1 0 0,-1 1 1 0 0,-1-1 0 0 0,1 0-1 0 0,0 1 1 0 0,-1-1-1 0 0,1 1 1 0 0,-1-1-1 0 0,0 1 1 0 0,0-1-1 0 0,0 1 1 0 0,0-1 0 0 0,0 1-1 0 0,0-1 1 0 0,-1 1-1 0 0,1 0 1 0 0,-1 0-1 0 0,-3-4 1 0 0,3 5-287 0 0,0 0 1 0 0,0 0-1 0 0,0 0 1 0 0,0 0-1 0 0,0 0 1 0 0,-1 0-1 0 0,1 1 0 0 0,0-1 1 0 0,0 1-1 0 0,0-1 1 0 0,-4 1-1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05:54.764"/>
    </inkml:context>
    <inkml:brush xml:id="br0">
      <inkml:brushProperty name="width" value="0.05" units="cm"/>
      <inkml:brushProperty name="height" value="0.05" units="cm"/>
      <inkml:brushProperty name="color" value="#E71224"/>
    </inkml:brush>
  </inkml:definitions>
  <inkml:trace contextRef="#ctx0" brushRef="#br0">172 25 11056 0 0,'-8'-13'1216'0'0,"6"12"-1005"0"0,0-1 0 0 0,0 1 0 0 0,0 0 0 0 0,0 0 0 0 0,0 0 0 0 0,0 0 0 0 0,0 0 1 0 0,-1 0-1 0 0,1 1 0 0 0,0-1 0 0 0,0 1 0 0 0,-1-1 0 0 0,1 1 0 0 0,0 0 0 0 0,-1 0 0 0 0,1 0 1 0 0,0 0-1 0 0,-1 1 0 0 0,1-1 0 0 0,0 0 0 0 0,0 1 0 0 0,-1 0 0 0 0,1-1 0 0 0,0 1 0 0 0,0 0 1 0 0,0 0-1 0 0,-3 2 0 0 0,-3 2 133 0 0,0 0 0 0 0,1 0 0 0 0,-1 1 0 0 0,1 0 0 0 0,-9 10 0 0 0,10-10-201 0 0,1 0 0 0 0,0 0-1 0 0,0 1 1 0 0,1 0 0 0 0,0 0-1 0 0,0 0 1 0 0,-4 9-1 0 0,7-14-140 0 0,1 0 0 0 0,-1 0 0 0 0,0 0 0 0 0,1 0-1 0 0,-1 0 1 0 0,1 1 0 0 0,0-1 0 0 0,0 0 0 0 0,-1 0-1 0 0,2 0 1 0 0,-1 0 0 0 0,0 0 0 0 0,0 0-1 0 0,0 0 1 0 0,1 0 0 0 0,0 0 0 0 0,-1 0 0 0 0,1 0-1 0 0,0 0 1 0 0,0 0 0 0 0,0 0 0 0 0,0 0-1 0 0,0 0 1 0 0,0-1 0 0 0,0 1 0 0 0,1 0 0 0 0,-1-1-1 0 0,1 1 1 0 0,-1-1 0 0 0,1 1 0 0 0,0-1 0 0 0,3 2-1 0 0,-1-1 2 0 0,0 1 0 0 0,0-1 0 0 0,1 0 0 0 0,-1-1 0 0 0,1 1 0 0 0,0-1 0 0 0,-1 0 0 0 0,1 0 0 0 0,0 0 0 0 0,-1-1 0 0 0,1 0 0 0 0,8 0 0 0 0,-6-1 6 0 0,0-1 0 0 0,0 1 0 0 0,0-1 0 0 0,0 0 0 0 0,0-1 0 0 0,0 0 0 0 0,10-6 0 0 0,-2 2-697 0 0,-2 1-4846 0 0,-3 1-1058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05:55.155"/>
    </inkml:context>
    <inkml:brush xml:id="br0">
      <inkml:brushProperty name="width" value="0.05" units="cm"/>
      <inkml:brushProperty name="height" value="0.05" units="cm"/>
      <inkml:brushProperty name="color" value="#E71224"/>
    </inkml:brush>
  </inkml:definitions>
  <inkml:trace contextRef="#ctx0" brushRef="#br0">133 13 10368 0 0,'-3'-1'93'0'0,"2"1"19"0"0,0-1-1 0 0,-1 1 1 0 0,1-1 0 0 0,0 1-1 0 0,0-1 1 0 0,0 1-1 0 0,0-1 1 0 0,0 1 0 0 0,0-1-1 0 0,-2-2 1044 0 0,-3 2 3031 0 0,-7-1-2630 0 0,9 3-1295 0 0,0 0 1 0 0,0-1-1 0 0,0 2 0 0 0,1-1 0 0 0,-1 0 1 0 0,0 1-1 0 0,1 0 0 0 0,-1 0 0 0 0,-5 4 1 0 0,-26 25 840 0 0,33-29-1080 0 0,0 0 0 0 0,1 0 1 0 0,-1 0-1 0 0,1 0 1 0 0,-1 0-1 0 0,1 1 0 0 0,0-1 1 0 0,0 0-1 0 0,0 1 1 0 0,0-1-1 0 0,0 1 0 0 0,0 0 1 0 0,1-1-1 0 0,-1 1 1 0 0,1-1-1 0 0,0 1 0 0 0,0 0 1 0 0,0-1-1 0 0,0 1 1 0 0,0 0-1 0 0,0-1 1 0 0,1 1-1 0 0,-1-1 0 0 0,1 1 1 0 0,1 2-1 0 0,-1-2-23 0 0,1 1-1 0 0,-1-1 0 0 0,1 0 1 0 0,0 0-1 0 0,0 0 1 0 0,0 0-1 0 0,1 0 1 0 0,-1 0-1 0 0,0-1 1 0 0,1 1-1 0 0,0-1 1 0 0,0 0-1 0 0,0 0 0 0 0,0 0 1 0 0,0 0-1 0 0,0 0 1 0 0,5 2-1 0 0,-5-4 1 0 0,-1 1-1 0 0,1-1 1 0 0,-1 0 0 0 0,1 0-1 0 0,-1 0 1 0 0,1 0-1 0 0,0 0 1 0 0,-1 0 0 0 0,1-1-1 0 0,-1 1 1 0 0,1-1-1 0 0,-1 0 1 0 0,1 0 0 0 0,-1 0-1 0 0,0 0 1 0 0,1 0-1 0 0,-1 0 1 0 0,3-3 0 0 0,-2 2 6 0 0,0 0 1 0 0,0 0 0 0 0,0 0 0 0 0,-1-1-1 0 0,1 1 1 0 0,-1-1 0 0 0,1 0 0 0 0,-1 0-1 0 0,0 0 1 0 0,0 0 0 0 0,0 0 0 0 0,2-4-1 0 0,3-11 503 0 0,-5 13-628 0 0,0 0 1 0 0,-1 0 0 0 0,1 0-1 0 0,-1 0 1 0 0,0 0 0 0 0,1-10-1 0 0,-2 14 158 0 0,0-1 0 0 0,0 1 0 0 0,-1-1 0 0 0,1 1 0 0 0,-1-1-1 0 0,1 1 1 0 0,-1-1 0 0 0,0 1 0 0 0,1 0 0 0 0,-1-1 0 0 0,0 1 0 0 0,0 0-1 0 0,0 0 1 0 0,0 0 0 0 0,0 0 0 0 0,0-1 0 0 0,0 1 0 0 0,-1 1 0 0 0,1-1-1 0 0,0 0 1 0 0,0 0 0 0 0,-3-1 0 0 0,3 2-521 0 0,0 0-263 0 0,-3 2-56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2:54:52.523"/>
    </inkml:context>
    <inkml:brush xml:id="br0">
      <inkml:brushProperty name="width" value="0.05" units="cm"/>
      <inkml:brushProperty name="height" value="0.05" units="cm"/>
      <inkml:brushProperty name="color" value="#FFFFFF"/>
    </inkml:brush>
  </inkml:definitions>
  <inkml:trace contextRef="#ctx0" brushRef="#br0">15 64 13824 0 0,'-2'3'218'0'0,"2"-3"-154"0"0,0 1 0 0 0,-1-1 1 0 0,1 0-1 0 0,0 1 0 0 0,-1-1 0 0 0,1 1 1 0 0,0 0-1 0 0,-1-1 0 0 0,1 1 1 0 0,0-1-1 0 0,0 0 0 0 0,-1 0 0 0 0,1 1 1 0 0,0 0-1 0 0,0 0 0 0 0,0 0 292 0 0,7-12 3124 0 0,9-10-3638 0 0,-15 18 258 0 0,1 0 1 0 0,0 1-1 0 0,-1 0 0 0 0,0-1 0 0 0,1 1 1 0 0,0 1-1 0 0,0-2 0 0 0,0 1 1 0 0,0 0-1 0 0,0 1 0 0 0,1-1 1 0 0,-1 0-1 0 0,0 1 0 0 0,1-1 0 0 0,3 0 1 0 0,1-1 361 0 0,1 1-1 0 0,0 0 1 0 0,-1 1 0 0 0,1 0 0 0 0,0 0 0 0 0,12 0 0 0 0,-18 1-464 0 0,0 0-1 0 0,0 0 1 0 0,0 1 0 0 0,0-1 0 0 0,0 0-1 0 0,0 1 1 0 0,0 0 0 0 0,1-1 0 0 0,-2 1 0 0 0,1-1-1 0 0,0 1 1 0 0,0 1 0 0 0,0-1 0 0 0,-1 0 0 0 0,1 0-1 0 0,0 1 1 0 0,-1-1 0 0 0,1 0 0 0 0,-1 1-1 0 0,0 0 1 0 0,1-1 0 0 0,-1 1 0 0 0,0-1 0 0 0,1 1-1 0 0,-1 0 1 0 0,-1 1 0 0 0,1-2 0 0 0,-1 1-1 0 0,2 3 1 0 0,-1 0 4 0 0,0-1 0 0 0,-1 1-1 0 0,0 0 1 0 0,0 0 0 0 0,0 0-1 0 0,0 0 1 0 0,-1 0-1 0 0,0-1 1 0 0,0 1 0 0 0,0 0-1 0 0,0 0 1 0 0,-1-1 0 0 0,0 1-1 0 0,0-1 1 0 0,0 1 0 0 0,-4 4-1 0 0,-1 1 4 0 0,0 0 0 0 0,0-1-1 0 0,-1 1 1 0 0,-1-1 0 0 0,-13 10-1 0 0,-61 46-965 0 0,79-62 525 0 0,2-2 224 0 0,1 0 0 0 0,0 0 0 0 0,-1 0 0 0 0,0 0 0 0 0,0 0 0 0 0,0 0 0 0 0,-1 0 0 0 0,2-1-103 0 0,13-10-733 0 0,-9 8 1024 0 0,1 1 0 0 0,-1-1 0 0 0,1 0-1 0 0,-1 2 1 0 0,1-1 0 0 0,6-1-1 0 0,8-3-31 0 0,-13 4 165 0 0,-1 0 0 0 0,2 0 0 0 0,-1 0 0 0 0,0 0 0 0 0,0 1 0 0 0,0 0 0 0 0,0 0 0 0 0,0 0 0 0 0,0 1 0 0 0,0 0 0 0 0,0 0 0 0 0,0 1 0 0 0,0-2 0 0 0,7 5 0 0 0,-5-2 320 0 0,1 1 0 0 0,-1 1 0 0 0,0-1 0 0 0,-1 0 0 0 0,1 1 0 0 0,0 0 0 0 0,-1 1 0 0 0,6 6 0 0 0,-9-8-1849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05:55.523"/>
    </inkml:context>
    <inkml:brush xml:id="br0">
      <inkml:brushProperty name="width" value="0.05" units="cm"/>
      <inkml:brushProperty name="height" value="0.05" units="cm"/>
      <inkml:brushProperty name="color" value="#E71224"/>
    </inkml:brush>
  </inkml:definitions>
  <inkml:trace contextRef="#ctx0" brushRef="#br0">1 36 9216 0 0,'0'0'706'0'0,"6"19"5934"0"0,-5-10-5623 0 0,1 0-639 0 0,-1 0-1 0 0,1-1 1 0 0,0 1-1 0 0,1-1 1 0 0,6 16-1 0 0,-8-22-358 0 0,1 0 0 0 0,-1-1 0 0 0,0 1-1 0 0,0 0 1 0 0,1-1 0 0 0,-1 1-1 0 0,1-1 1 0 0,0 1 0 0 0,-1-1-1 0 0,1 0 1 0 0,0 0 0 0 0,0 1-1 0 0,-1-1 1 0 0,1 0 0 0 0,0-1-1 0 0,0 1 1 0 0,0 0 0 0 0,0-1-1 0 0,1 1 1 0 0,-1-1 0 0 0,0 1-1 0 0,0-1 1 0 0,0 0 0 0 0,0 0-1 0 0,0 0 1 0 0,0 0 0 0 0,1-1-1 0 0,-1 1 1 0 0,0 0 0 0 0,3-2-1 0 0,-2 2 40 0 0,0-1-1 0 0,0 1 0 0 0,0-1 0 0 0,0 0 1 0 0,0 0-1 0 0,0 0 0 0 0,-1 0 0 0 0,1-1 1 0 0,0 1-1 0 0,0-1 0 0 0,-1 0 1 0 0,1 0-1 0 0,-1 1 0 0 0,0-2 0 0 0,1 1 1 0 0,-1 0-1 0 0,0 0 0 0 0,2-3 0 0 0,9-11 119 0 0,-11 14-175 0 0,0 0 0 0 0,0 0 1 0 0,-1 1-1 0 0,1-1 0 0 0,-1 0 0 0 0,1-1 1 0 0,-1 1-1 0 0,0 0 0 0 0,0 0 1 0 0,0-1-1 0 0,0 1 0 0 0,1-4 0 0 0,-1 0 160 0 0,0 1 1 0 0,-1-1-1 0 0,1 1 0 0 0,-1-1 0 0 0,-1-10 0 0 0,0 8-15 0 0,1 6-139 0 0,0 1 1 0 0,0 0-1 0 0,0 0 0 0 0,0 0 1 0 0,0 0-1 0 0,0-1 0 0 0,0 1 1 0 0,-1 0-1 0 0,1 0 0 0 0,-1 0 1 0 0,1 0-1 0 0,-1-1 0 0 0,-2-6-1168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05:55.888"/>
    </inkml:context>
    <inkml:brush xml:id="br0">
      <inkml:brushProperty name="width" value="0.05" units="cm"/>
      <inkml:brushProperty name="height" value="0.05" units="cm"/>
      <inkml:brushProperty name="color" value="#E71224"/>
    </inkml:brush>
  </inkml:definitions>
  <inkml:trace contextRef="#ctx0" brushRef="#br0">0 187 7368 0 0,'0'0'13998'0'0,"4"-8"-13733"0"0,3-9-171 0 0,6-21-1 0 0,-9 24-62 0 0,1 0 0 0 0,12-25 0 0 0,-14 33-28 0 0,1-1 0 0 0,0 1-1 0 0,0 0 1 0 0,6-6 0 0 0,-9 11-13 0 0,1-1 0 0 0,0 1 0 0 0,0-1 1 0 0,-1 1-1 0 0,1-1 0 0 0,0 1 1 0 0,0 0-1 0 0,0 0 0 0 0,0 0 0 0 0,1 0 1 0 0,-1 1-1 0 0,0-1 0 0 0,0 0 1 0 0,0 1-1 0 0,1 0 0 0 0,3-1 0 0 0,-5 1-70 0 0,5 7-66 0 0,-1-2 159 0 0,-1 1 1 0 0,0-1-1 0 0,0 1 1 0 0,-1 0-1 0 0,0 0 1 0 0,0 0-1 0 0,0 0 1 0 0,0 0-1 0 0,-1 1 1 0 0,0 0-1 0 0,-1-1 1 0 0,0 1-1 0 0,1 11 1 0 0,-1-11 142 0 0,0 0 0 0 0,1 0 0 0 0,0 0 0 0 0,3 9 0 0 0,-5-14-143 0 0,1 1 0 0 0,0-1-1 0 0,0 0 1 0 0,0 0 0 0 0,0 0 0 0 0,1 0 0 0 0,-1 0-1 0 0,0 0 1 0 0,1 0 0 0 0,0 0 0 0 0,-1-1-1 0 0,1 1 1 0 0,0 0 0 0 0,0-1 0 0 0,0 0 0 0 0,3 3-1 0 0,4-4-979 0 0,-2-3-4343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05:56.253"/>
    </inkml:context>
    <inkml:brush xml:id="br0">
      <inkml:brushProperty name="width" value="0.05" units="cm"/>
      <inkml:brushProperty name="height" value="0.05" units="cm"/>
      <inkml:brushProperty name="color" value="#E71224"/>
    </inkml:brush>
  </inkml:definitions>
  <inkml:trace contextRef="#ctx0" brushRef="#br0">0 4 14568 0 0,'4'13'1100'0'0,"15"142"3367"0"0,-16-109-2945 0 0,1 27-282 0 0,-4-82-6826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05:56.620"/>
    </inkml:context>
    <inkml:brush xml:id="br0">
      <inkml:brushProperty name="width" value="0.05" units="cm"/>
      <inkml:brushProperty name="height" value="0.05" units="cm"/>
      <inkml:brushProperty name="color" value="#E71224"/>
    </inkml:brush>
  </inkml:definitions>
  <inkml:trace contextRef="#ctx0" brushRef="#br0">0 65 7368 0 0,'0'0'568'0'0,"16"3"3748"0"0,20-11 2295 0 0,16-13-4043 0 0,-38 15-2504 0 0,26-7 250 0 0,1 4-3341 0 0,-33 7 1963 0 0,8-3-566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05:56.988"/>
    </inkml:context>
    <inkml:brush xml:id="br0">
      <inkml:brushProperty name="width" value="0.05" units="cm"/>
      <inkml:brushProperty name="height" value="0.05" units="cm"/>
      <inkml:brushProperty name="color" value="#E71224"/>
    </inkml:brush>
  </inkml:definitions>
  <inkml:trace contextRef="#ctx0" brushRef="#br0">9 77 15896 0 0,'2'4'527'0'0,"-1"-3"-386"0"0,-1 1-1 0 0,1-1 0 0 0,0 1 1 0 0,0-1-1 0 0,0 1 1 0 0,0-1-1 0 0,0 1 0 0 0,0-1 1 0 0,0 0-1 0 0,1 0 0 0 0,-1 1 1 0 0,0-1-1 0 0,1 0 0 0 0,-1 0 1 0 0,1 0-1 0 0,-1-1 1 0 0,1 1-1 0 0,-1 0 0 0 0,1-1 1 0 0,0 1-1 0 0,3 0 0 0 0,-1-1-37 0 0,0 0 0 0 0,0-1-1 0 0,0 0 1 0 0,0 0-1 0 0,0 0 1 0 0,0 0 0 0 0,-1 0-1 0 0,1-1 1 0 0,0 0-1 0 0,-1 1 1 0 0,1-2 0 0 0,-1 1-1 0 0,1 0 1 0 0,-1-1-1 0 0,0 1 1 0 0,0-1 0 0 0,0 0-1 0 0,-1 0 1 0 0,1 0-1 0 0,-1 0 1 0 0,3-4 0 0 0,-4 5-97 0 0,-1 0 1 0 0,1 0 0 0 0,0 0-1 0 0,-1 0 1 0 0,0 0 0 0 0,0 1-1 0 0,1-1 1 0 0,-1 0 0 0 0,0 0-1 0 0,-1 0 1 0 0,1 0 0 0 0,0 0-1 0 0,0 0 1 0 0,-1 0 0 0 0,1 0-1 0 0,-1 1 1 0 0,-1-3-1 0 0,2 3-10 0 0,0 0-1 0 0,-1 0 0 0 0,0 1 0 0 0,1-1 0 0 0,-1 0 0 0 0,1 1 0 0 0,-1-1 0 0 0,0 0 1 0 0,1 1-1 0 0,-1-1 0 0 0,0 1 0 0 0,0-1 0 0 0,1 1 0 0 0,-1 0 0 0 0,0-1 0 0 0,0 1 0 0 0,0 0 1 0 0,0-1-1 0 0,1 1 0 0 0,-1 0 0 0 0,0 0 0 0 0,0 0 0 0 0,0 0 0 0 0,0 0 0 0 0,0 0 0 0 0,0 0 1 0 0,0 0-1 0 0,1 0 0 0 0,-1 0 0 0 0,0 0 0 0 0,0 1 0 0 0,0-1 0 0 0,0 0 0 0 0,1 1 1 0 0,-1-1-1 0 0,0 1 0 0 0,0-1 0 0 0,-1 1 0 0 0,-3 2 1 0 0,0 1-1 0 0,0-1 1 0 0,1 1 0 0 0,-1 0 0 0 0,1 0-1 0 0,0 0 1 0 0,0 0 0 0 0,0 1-1 0 0,0 0 1 0 0,-4 9 0 0 0,3-5 79 0 0,1 0 1 0 0,0 1-1 0 0,0-1 1 0 0,1 1-1 0 0,-3 13 0 0 0,4-14 169 0 0,0 0 377 0 0,0 1 0 0 0,1-1 0 0 0,0 0-1 0 0,0 0 1 0 0,1 12 0 0 0,0-19-570 0 0,1 0-1 0 0,-1 0 1 0 0,0 0 0 0 0,1 0 0 0 0,0 0-1 0 0,-1 0 1 0 0,1 0 0 0 0,0 0 0 0 0,0 0-1 0 0,0 0 1 0 0,0-1 0 0 0,0 1-1 0 0,0 0 1 0 0,1-1 0 0 0,-1 1 0 0 0,0-1-1 0 0,1 0 1 0 0,-1 1 0 0 0,1-1 0 0 0,0 0-1 0 0,-1 0 1 0 0,1 0 0 0 0,0 0-1 0 0,0 0 1 0 0,0 0 0 0 0,0 0 0 0 0,0-1-1 0 0,0 1 1 0 0,3 0 0 0 0,-2-1-55 0 0,0 1 1 0 0,0-1 0 0 0,0 0 0 0 0,0 0-1 0 0,0 0 1 0 0,0-1 0 0 0,0 1-1 0 0,0-1 1 0 0,0 0 0 0 0,0 1-1 0 0,-1-1 1 0 0,1-1 0 0 0,0 1-1 0 0,3-2 1 0 0,3-3-62 0 0,1 0 0 0 0,12-11 1 0 0,5-4-2731 0 0,-16 14-3303 0 0,2 0-1855 0 0</inkml:trace>
  <inkml:trace contextRef="#ctx0" brushRef="#br0" timeOffset="1">303 213 7368 0 0,'0'0'12713'0'0,"-6"-11"-8904"0"0,4 5-3352 0 0,0 0-1 0 0,1 0 1 0 0,0 0 0 0 0,0 0 0 0 0,0 0-1 0 0,1 0 1 0 0,0-10 0 0 0,0 12-378 0 0,0-3-74 0 0,0-1 0 0 0,1 0 0 0 0,0 1 0 0 0,0-1 0 0 0,1 1-1 0 0,0-1 1 0 0,0 1 0 0 0,4-8 0 0 0,-5 11-4 0 0,1 1 0 0 0,0 0 0 0 0,0 0 0 0 0,0 0 0 0 0,0 0 0 0 0,1 1 0 0 0,-1-1 0 0 0,1 1 0 0 0,-1-1 0 0 0,1 1 0 0 0,0 0 0 0 0,0 0 0 0 0,0 0 0 0 0,0 0 0 0 0,1 0 0 0 0,-1 1 0 0 0,0 0 0 0 0,1-1 0 0 0,3 0 0 0 0,18-5-158 0 0,-18 5-380 0 0,0 0 0 0 0,0 0 0 0 0,0 0-1 0 0,0 1 1 0 0,0 0 0 0 0,11 0 0 0 0,-4 2-8121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05:57.373"/>
    </inkml:context>
    <inkml:brush xml:id="br0">
      <inkml:brushProperty name="width" value="0.05" units="cm"/>
      <inkml:brushProperty name="height" value="0.05" units="cm"/>
      <inkml:brushProperty name="color" value="#E71224"/>
    </inkml:brush>
  </inkml:definitions>
  <inkml:trace contextRef="#ctx0" brushRef="#br0">235 15 23039 0 0,'0'0'1126'0'0,"-7"-5"255"0"0,4 4-1252 0 0,-1 0-1 0 0,1 0 1 0 0,0 0-1 0 0,-1 0 1 0 0,1 0 0 0 0,0 1-1 0 0,-1-1 1 0 0,1 1-1 0 0,-1 0 1 0 0,1 0 0 0 0,0 1-1 0 0,-1-1 1 0 0,1 1-1 0 0,-1-1 1 0 0,-4 3 0 0 0,6-3-118 0 0,-44 19-252 0 0,-36 8-72 0 0,80-27 283 0 0,0 1 0 0 0,1 0 1 0 0,-1-1-1 0 0,0 1 1 0 0,0 0-1 0 0,0 0 1 0 0,1 0-1 0 0,-1 0 1 0 0,1 1-1 0 0,-1-1 1 0 0,-1 2-1 0 0,3-3 7 0 0,0 0 0 0 0,0 1-1 0 0,-1-1 1 0 0,1 0 0 0 0,0 0 0 0 0,0 1-1 0 0,0-1 1 0 0,0 0 0 0 0,0 1 0 0 0,0-1-1 0 0,-1 0 1 0 0,1 1 0 0 0,0-1 0 0 0,0 0-1 0 0,0 1 1 0 0,0-1 0 0 0,0 0 0 0 0,0 1-1 0 0,0-1 1 0 0,0 0 0 0 0,0 1 0 0 0,1-1-1 0 0,-1 0 1 0 0,0 0 0 0 0,0 1 0 0 0,1 0-25 0 0,-1 0 1 0 0,1-1-1 0 0,0 1 1 0 0,-1-1 0 0 0,1 1-1 0 0,0 0 1 0 0,-1-1 0 0 0,1 0-1 0 0,0 1 1 0 0,0-1 0 0 0,-1 1-1 0 0,1-1 1 0 0,0 0 0 0 0,1 1-1 0 0,132 30-987 0 0,-132-31 1030 0 0,3 1-6 0 0,-1 0 0 0 0,1 0-1 0 0,0 1 1 0 0,-1-1 0 0 0,1 1 0 0 0,-1 0-1 0 0,1 0 1 0 0,-1 0 0 0 0,0 1-1 0 0,0-1 1 0 0,0 1 0 0 0,0 0 0 0 0,0 0-1 0 0,3 5 1 0 0,1-1-398 0 0,-7-6 430 0 0,0-1 0 0 0,-1 1 0 0 0,1-1 0 0 0,0 1 0 0 0,-1-1 0 0 0,1 1 0 0 0,0-1 0 0 0,-1 1 0 0 0,1 0 1 0 0,-1-1-1 0 0,1 1 0 0 0,-1 0 0 0 0,1-1 0 0 0,-1 1 0 0 0,0 0 0 0 0,1 0 0 0 0,-1-1 0 0 0,0 1 0 0 0,1 0 0 0 0,-1 0 0 0 0,0 0 0 0 0,0 0 0 0 0,0-1 0 0 0,0 1 1 0 0,0 1-1 0 0,-1 7 502 0 0,1-8-478 0 0,0-1 1 0 0,1 0-1 0 0,-1 1 1 0 0,0-1-1 0 0,0 1 1 0 0,-1-1 0 0 0,1 1-1 0 0,0-1 1 0 0,0 1-1 0 0,0-1 1 0 0,0 0-1 0 0,0 1 1 0 0,0-1-1 0 0,-1 1 1 0 0,1-1 0 0 0,0 1-1 0 0,0-1 1 0 0,0 0-1 0 0,-1 1 1 0 0,1-1-1 0 0,0 0 1 0 0,-1 1-1 0 0,1-1 1 0 0,0 0 0 0 0,-1 1-1 0 0,1-1 1 0 0,-1 0-1 0 0,-6 4 394 0 0,0 0 1 0 0,-1-1-1 0 0,1 1 0 0 0,-1-2 0 0 0,0 1 1 0 0,-10 1-1 0 0,5-2-382 0 0,1 1 1 0 0,-1-2 0 0 0,0 0-1 0 0,0 0 1 0 0,0-1-1 0 0,0-1 1 0 0,0 0-1 0 0,0 0 1 0 0,0-2 0 0 0,-24-7-1 0 0,30 7-578 0 0,-1-1-1811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05:58.367"/>
    </inkml:context>
    <inkml:brush xml:id="br0">
      <inkml:brushProperty name="width" value="0.05" units="cm"/>
      <inkml:brushProperty name="height" value="0.05" units="cm"/>
      <inkml:brushProperty name="color" value="#E71224"/>
    </inkml:brush>
  </inkml:definitions>
  <inkml:trace contextRef="#ctx0" brushRef="#br0">6 0 15664 0 0,'0'0'-12'0'0,"-6"1"2202"0"0,7 0-2014 0 0,-1 0 1 0 0,0-1-1 0 0,1 1 0 0 0,-1 0 1 0 0,0-1-1 0 0,1 1 1 0 0,-1 0-1 0 0,0-1 0 0 0,0 1 1 0 0,0 0-1 0 0,0-1 1 0 0,0 1-1 0 0,0 0 0 0 0,0 0 1 0 0,0-1-1 0 0,0 2 1 0 0,0 0 22 0 0,0-1-1 0 0,0 1 1 0 0,0 0 0 0 0,1 0 0 0 0,-1 0 0 0 0,0-1-1 0 0,1 1 1 0 0,-1 0 0 0 0,2 3 0 0 0,-1-3-146 0 0,0-1 0 0 0,0 1 0 0 0,-1 0 1 0 0,1 0-1 0 0,-1 0 0 0 0,1 0 0 0 0,-1-1 0 0 0,0 1 1 0 0,0 0-1 0 0,0 0 0 0 0,0 2 0 0 0,-1-1 12 0 0,1 0 0 0 0,-1-1 0 0 0,1 1 0 0 0,0 0 0 0 0,0-1 0 0 0,0 1 0 0 0,0 0 0 0 0,1 0 0 0 0,-1-1 0 0 0,1 1 0 0 0,0 3 0 0 0,1 11 248 0 0,-3-16-299 0 0,1 0-1 0 0,0 0 1 0 0,0 0-1 0 0,0 0 0 0 0,0 0 1 0 0,0 0-1 0 0,0 0 1 0 0,0 1-1 0 0,1-1 1 0 0,-1 0-1 0 0,0 0 0 0 0,0 0 1 0 0,1 0-1 0 0,-1 0 1 0 0,1 0-1 0 0,-1 0 0 0 0,1-1 1 0 0,0 2-1 0 0,-1-1-9 0 0,1-1 1 0 0,-1 0-1 0 0,0 1 0 0 0,0-1 0 0 0,1 1 1 0 0,-1-1-1 0 0,0 1 0 0 0,0-1 0 0 0,0 1 1 0 0,0-1-1 0 0,0 0 0 0 0,0 1 0 0 0,0-1 0 0 0,0 1 1 0 0,0-1-1 0 0,0 1 0 0 0,0-1 0 0 0,0 1 1 0 0,0-1-1 0 0,0 1 0 0 0,0 0 0 0 0,0-1-2 0 0,0 0 0 0 0,-1 0 0 0 0,1 1 0 0 0,0-1 0 0 0,0 0 0 0 0,0 0 0 0 0,0 1-1 0 0,0-1 1 0 0,0 0 0 0 0,0 0 0 0 0,0 1 0 0 0,0-1 0 0 0,0 0 0 0 0,0 0 0 0 0,0 1-1 0 0,0-1 1 0 0,0 0 0 0 0,0 0 0 0 0,1 1 0 0 0,-1-1 0 0 0,0 0 0 0 0,0 0 0 0 0,0 1-1 0 0,0-1 1 0 0,0 0 0 0 0,0 0 0 0 0,1 0 0 0 0,-1 1 0 0 0,0-1 0 0 0,0 0 0 0 0,0 0 0 0 0,1 0-1 0 0,-1 0 1 0 0,0 0 0 0 0,0 1 0 0 0,1-1 0 0 0,-1 0-19 0 0,0 0 0 0 0,1 0-1 0 0,-1 0 1 0 0,0 0 0 0 0,1 0 0 0 0,-1 0 0 0 0,0 0-1 0 0,1 0 1 0 0,-1-1 0 0 0,0 1 0 0 0,1 0 0 0 0,-1 0-1 0 0,0 0 1 0 0,0 0 0 0 0,1 0 0 0 0,-1-1 0 0 0,0 1 0 0 0,1 0-1 0 0,-1 0 1 0 0,0 0 0 0 0,0-1 0 0 0,0 1 0 0 0,1 0-1 0 0,-1 0 1 0 0,0-1 0 0 0,0 1 0 0 0,0 0 0 0 0,0-1-1 0 0,1 1 1 0 0,-1 0 0 0 0,0-1 0 0 0,0 1 0 0 0,0 0-1 0 0,0-1 1 0 0,0 1 0 0 0,0-1 0 0 0,3-10-1186 0 0,-2-1 166 0 0,2-3-10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05:58.713"/>
    </inkml:context>
    <inkml:brush xml:id="br0">
      <inkml:brushProperty name="width" value="0.05" units="cm"/>
      <inkml:brushProperty name="height" value="0.05" units="cm"/>
      <inkml:brushProperty name="color" value="#E71224"/>
    </inkml:brush>
  </inkml:definitions>
  <inkml:trace contextRef="#ctx0" brushRef="#br0">0 8 16184 0 0,'0'0'711'0'0,"6"-4"3673"0"0,3 4-4208 0 0,-2 2-176 0 0,-4 4 0 0 0,5-1-1440 0 0,-3 2-328 0 0,5 5-63 0 0,-4 0-17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05:59.089"/>
    </inkml:context>
    <inkml:brush xml:id="br0">
      <inkml:brushProperty name="width" value="0.05" units="cm"/>
      <inkml:brushProperty name="height" value="0.05" units="cm"/>
      <inkml:brushProperty name="color" value="#E71224"/>
    </inkml:brush>
  </inkml:definitions>
  <inkml:trace contextRef="#ctx0" brushRef="#br0">1 181 6912 0 0,'17'10'13638'0'0,"-18"-10"-13434"0"0,0-1 0 0 0,0 1 1 0 0,0-1-1 0 0,1 1 0 0 0,-1-1 0 0 0,0 1 0 0 0,0-1 1 0 0,1 0-1 0 0,-1 1 0 0 0,0-1 0 0 0,1 0 0 0 0,-2-1 1 0 0,3 0-129 0 0,-1 0 1 0 0,0 1-1 0 0,0-1 0 0 0,0 0 1 0 0,0 0-1 0 0,-1 1 1 0 0,1-1-1 0 0,-1-3 1 0 0,0 4-66 0 0,1-1 0 0 0,-1 1 0 0 0,1-1 0 0 0,0 0 0 0 0,0 1 1 0 0,0-1-1 0 0,0 1 0 0 0,0-1 0 0 0,0 1 0 0 0,0-1 0 0 0,0 1 1 0 0,0-1-1 0 0,1 1 0 0 0,-1-1 0 0 0,2-1 0 0 0,0-4-73 0 0,0 1 0 0 0,0 0 0 0 0,2-12 0 0 0,4-16-178 0 0,-7 32 239 0 0,0-1 0 0 0,0 1 0 0 0,0 0-1 0 0,0-1 1 0 0,1 1 0 0 0,-1 0 0 0 0,1 0-1 0 0,-1 0 1 0 0,1 0 0 0 0,0 0 0 0 0,0 1 0 0 0,2-3-1 0 0,4-3-50 0 0,-7 6 40 0 0,1 0 0 0 0,-1 0 0 0 0,0 0 0 0 0,1 0 0 0 0,-1 0 0 0 0,1 0 0 0 0,0 0 0 0 0,2-1 0 0 0,12-6 32 0 0,-15 7-17 0 0,0 0 0 0 0,1 0-1 0 0,-1 0 1 0 0,1 0 0 0 0,0 0 0 0 0,-1 0 0 0 0,1 1 0 0 0,0-1-1 0 0,-1 1 1 0 0,1-1 0 0 0,0 1 0 0 0,0-1 0 0 0,-1 1 0 0 0,1 0 0 0 0,0 0-1 0 0,0 0 1 0 0,0 0 0 0 0,-1 0 0 0 0,1 1 0 0 0,0-1 0 0 0,0 0 0 0 0,-1 1-1 0 0,3 0 1 0 0,8 11-3 0 0,-5-4 0 0 0,-6-7 43 0 0,0 1 0 0 0,0-1-1 0 0,0 1 1 0 0,0-1 0 0 0,0 1 0 0 0,-1-1-1 0 0,1 1 1 0 0,0-1 0 0 0,0 4 0 0 0,6 9 393 0 0,8 13 270 0 0,-13-21-586 0 0,1 0-1 0 0,0 0 1 0 0,6 7-1 0 0,9 14-119 0 0,-13-18 0 0 0,-4-9 0 0 0,-1 1 0 0 0,0 0 0 0 0,1 0 0 0 0,-1-1 0 0 0,0 1 0 0 0,1 0 0 0 0,-1-1 0 0 0,1 1 0 0 0,-1 0 0 0 0,1-1 0 0 0,-1 1 0 0 0,1-1 0 0 0,0 1 0 0 0,-1-1 0 0 0,2 2 0 0 0,7 6 439 0 0,-5-4-3647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05:59.454"/>
    </inkml:context>
    <inkml:brush xml:id="br0">
      <inkml:brushProperty name="width" value="0.05" units="cm"/>
      <inkml:brushProperty name="height" value="0.05" units="cm"/>
      <inkml:brushProperty name="color" value="#E71224"/>
    </inkml:brush>
  </inkml:definitions>
  <inkml:trace contextRef="#ctx0" brushRef="#br0">1 2 5528 0 0,'0'9'500'0'0,"8"6"6459"0"0,1 1-1480 0 0,-6-1-4669 0 0,0 0 1 0 0,0 0-1 0 0,-2 1 1 0 0,0-1-1 0 0,-1 0 0 0 0,-2 18 1 0 0,2 37 709 0 0,1-60-1295 0 0,-1 1-1 0 0,-1-1 1 0 0,1 1-1 0 0,-5 19 1 0 0,5-29-149 0 0,5-5-2517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3T02:54:52.514"/>
    </inkml:context>
    <inkml:brush xml:id="br0">
      <inkml:brushProperty name="width" value="0.05" units="cm"/>
      <inkml:brushProperty name="height" value="0.05" units="cm"/>
      <inkml:brushProperty name="color" value="#FFFFFF"/>
    </inkml:brush>
  </inkml:definitions>
  <inkml:trace contextRef="#ctx0" brushRef="#br0">1 207 7368 0 0,'0'0'568'0'0,"2"-14"10255"0"0,0 10-10364 0 0,2-12-84 0 0,0 0 0 0 0,0 0 0 0 0,2-22 0 0 0,0 4-94 0 0,-5 29-248 0 0,0 1-1 0 0,1 0 0 0 0,-1-1 0 0 0,1 1 0 0 0,0-1 0 0 0,0 1 1 0 0,1-1-1 0 0,0 2 0 0 0,-1-2 0 0 0,1 2 0 0 0,0-1 1 0 0,0 0-1 0 0,6-4 0 0 0,-8 7-35 0 0,0 1-1 0 0,-1 0 1 0 0,1 0 0 0 0,0-1 0 0 0,0 1-1 0 0,-1 0 1 0 0,1-1 0 0 0,0 1 0 0 0,0 0-1 0 0,0 0 1 0 0,-1 0 0 0 0,1 0 0 0 0,0 0-1 0 0,0 0 1 0 0,0 0 0 0 0,-1 0 0 0 0,1 0-1 0 0,0 0 1 0 0,0 0 0 0 0,0 0 0 0 0,0 1-1 0 0,0-1 1 0 0,0 0 0 0 0,-1 1 0 0 0,1-1-1 0 0,-1 0 1 0 0,1 0 0 0 0,0 1 0 0 0,-1-1-1 0 0,1 1 1 0 0,0 0 0 0 0,0-1 0 0 0,-1 1-1 0 0,1 0 1 0 0,-1 0 0 0 0,1-1-1 0 0,-1 1 1 0 0,1 0 0 0 0,0 0 0 0 0,1 6-25 0 0,1-2-1 0 0,-1 0 1 0 0,-1 2 0 0 0,3 7 0 0 0,-2-8 32 0 0,10 53 282 0 0,-11-52-246 0 0,-1-6-21 0 0,0 1-1 0 0,1 0 0 0 0,-1-1 1 0 0,0 0-1 0 0,1 1 0 0 0,-1-1 1 0 0,1 1-1 0 0,0-1 0 0 0,-1 1 1 0 0,1-1-1 0 0,-1 0 0 0 0,1 0 1 0 0,2 3-1 0 0,-3-4-6 0 0,1 1 1 0 0,-1-1-1 0 0,0 0 0 0 0,1 0 1 0 0,-1 0-1 0 0,0 1 0 0 0,1-1 1 0 0,-1 0-1 0 0,0 0 1 0 0,1 0-1 0 0,-1 0 0 0 0,1 0 1 0 0,-1 0-1 0 0,0 0 0 0 0,0 0 1 0 0,0 0-1 0 0,0 0 0 0 0,1 0 1 0 0,-1 0-1 0 0,1 0 0 0 0,-1 0 1 0 0,0 0-1 0 0,1 0 1 0 0,-1 0-1 0 0,0 0 0 0 0,1-1 1 0 0,-1 1-1 0 0,0 0 0 0 0,1 0 1 0 0,-1 0-1 0 0,0-1 0 0 0,1 1 1 0 0,-1 0-1 0 0,0 0 0 0 0,0-1 1 0 0,1 1-1 0 0,-1 0 1 0 0,0-1-1 0 0,0 1 0 0 0,1 0 1 0 0,-1-1-1 0 0,0 1 0 0 0,0-1 1 0 0,9-18 276 0 0,-5 13-246 0 0,8-20 11 0 0,-8 18-33 0 0,0-1 0 0 0,7-9 0 0 0,23-26 499 0 0,-33 43-532 0 0,0 0-1 0 0,1 0 1 0 0,-2 0-1 0 0,1 0 0 0 0,0 0 1 0 0,0 0-1 0 0,1 1 1 0 0,-1 0-1 0 0,1-1 0 0 0,-2 1 1 0 0,1-1-1 0 0,1 0 1 0 0,-1 1-1 0 0,1 0 1 0 0,-1-1-1 0 0,1 1 0 0 0,-2 0 1 0 0,2 0-1 0 0,-1 0 1 0 0,1 0-1 0 0,0 0 1 0 0,-1 0-1 0 0,0 0 0 0 0,0 1 1 0 0,1-1-1 0 0,-1 0 1 0 0,0 1-1 0 0,1 0 0 0 0,-2-1 1 0 0,2 1-1 0 0,-1-1 1 0 0,0 0-1 0 0,1 1 1 0 0,-1 0-1 0 0,0 0 0 0 0,1 2 1 0 0,1 0-12 0 0,0-1 0 0 0,0 1 0 0 0,0 0 0 0 0,-1 0 0 0 0,0 0 1 0 0,0 0-1 0 0,1 0 0 0 0,-1 1 0 0 0,-1-1 0 0 0,1 1 0 0 0,2 6 0 0 0,5 42 584 0 0,-6-36-215 0 0,0-2-20 0 0,0 23 0 0 0,-5-29-2228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05:59.790"/>
    </inkml:context>
    <inkml:brush xml:id="br0">
      <inkml:brushProperty name="width" value="0.05" units="cm"/>
      <inkml:brushProperty name="height" value="0.05" units="cm"/>
      <inkml:brushProperty name="color" value="#E71224"/>
    </inkml:brush>
  </inkml:definitions>
  <inkml:trace contextRef="#ctx0" brushRef="#br0">170 1 2304 0 0,'-14'7'3342'0'0,"-5"4"6246"0"0,-9 13-3773 0 0,4-3-3626 0 0,-4-2-517 0 0,15-11-1491 0 0,-23 19-1 0 0,35-27-200 0 0,1 1 0 0 0,-1-1-1 0 0,1 0 1 0 0,-1 1 0 0 0,1-1 0 0 0,0 0 0 0 0,-1 1-1 0 0,1-1 1 0 0,-1 1 0 0 0,1-1 0 0 0,0 1-1 0 0,-1-1 1 0 0,1 0 0 0 0,0 1 0 0 0,0-1-1 0 0,0 1 1 0 0,-1 0 0 0 0,1-1 0 0 0,0 1-1 0 0,0-1 1 0 0,0 1 0 0 0,0-1 0 0 0,0 1-1 0 0,0-1 1 0 0,0 1 0 0 0,0-1 0 0 0,0 2-1 0 0,0-2-19 0 0,1 1 0 0 0,-1-1 0 0 0,1 1 0 0 0,-1 0 0 0 0,1-1 0 0 0,0 1 0 0 0,-1-1 0 0 0,1 1 0 0 0,0-1 0 0 0,-1 0 0 0 0,1 1 0 0 0,0-1 0 0 0,-1 0-1 0 0,1 1 1 0 0,0-1 0 0 0,1 0 0 0 0,6 2-209 0 0,0 0 0 0 0,15 0 0 0 0,-18-2 358 0 0,36 2-195 0 0,-28-2 22 0 0,0 1 1 0 0,-1 0 0 0 0,1 1-1 0 0,0 0 1 0 0,-1 1 0 0 0,18 6-1 0 0,-13-3-1522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06:08.494"/>
    </inkml:context>
    <inkml:brush xml:id="br0">
      <inkml:brushProperty name="width" value="0.05" units="cm"/>
      <inkml:brushProperty name="height" value="0.05" units="cm"/>
      <inkml:brushProperty name="color" value="#E71224"/>
    </inkml:brush>
  </inkml:definitions>
  <inkml:trace contextRef="#ctx0" brushRef="#br0">398 16 6448 0 0,'0'0'585'0'0,"0"-1"-485"0"0,0 1 257 0 0,-1-1 0 0 0,1 0 0 0 0,0 0 1 0 0,-1 0-1 0 0,1 1 0 0 0,0-1 0 0 0,-1 0 0 0 0,1 1 0 0 0,-1-1 0 0 0,1 0 0 0 0,-1 1 0 0 0,1-1 0 0 0,-1 1 1 0 0,0-1-1 0 0,1 1 0 0 0,-1-1 0 0 0,0 1 0 0 0,1-1 0 0 0,-1 1 0 0 0,0 0 0 0 0,0-1 0 0 0,-1 0 1 0 0,1 1 307 0 0,-17-1 2445 0 0,7 3-2264 0 0,0 1-1 0 0,1 1 1 0 0,-18 7-1 0 0,15-5-673 0 0,0 1 0 0 0,1 1 0 0 0,-1 0-1 0 0,-17 15 1 0 0,16-8 17 0 0,0 1 1 0 0,2 0-1 0 0,0 0 0 0 0,-11 19 0 0 0,16-23-75 0 0,-76 129 862 0 0,42-61-1063 0 0,33-63 12 0 0,6-13-102 0 0,1 0 1 0 0,0-1-1 0 0,0 1 1 0 0,1 0-1 0 0,-1 5 1 0 0,-1 2-2656 0 0,0-1-3310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06:09.051"/>
    </inkml:context>
    <inkml:brush xml:id="br0">
      <inkml:brushProperty name="width" value="0.05" units="cm"/>
      <inkml:brushProperty name="height" value="0.05" units="cm"/>
      <inkml:brushProperty name="color" value="#E71224"/>
    </inkml:brush>
  </inkml:definitions>
  <inkml:trace contextRef="#ctx0" brushRef="#br0">18 0 5064 0 0,'2'9'1274'0'0,"-1"0"0"0"0,0 0 1 0 0,0 0-1 0 0,0 0 0 0 0,-2 9 0 0 0,0 3 491 0 0,-5 22 1 0 0,0-17-907 0 0,3-13-289 0 0,1 1-1 0 0,-2 23 0 0 0,4-36-551 0 0,0 0 0 0 0,0 0-1 0 0,0-1 1 0 0,0 1-1 0 0,0 0 1 0 0,0-1-1 0 0,0 1 1 0 0,1 0 0 0 0,-1 0-1 0 0,0-1 1 0 0,0 1-1 0 0,1 0 1 0 0,-1-1-1 0 0,0 1 1 0 0,1-1 0 0 0,-1 1-1 0 0,1 0 1 0 0,-1-1-1 0 0,1 1 1 0 0,-1-1-1 0 0,1 1 1 0 0,-1-1 0 0 0,1 1-1 0 0,0-1 1 0 0,0 1-3 0 0,1-1 0 0 0,-1 1 0 0 0,1-1 0 0 0,-1 1 0 0 0,0-1 0 0 0,1 0 0 0 0,-1 0 0 0 0,1 0 0 0 0,-1 0 0 0 0,1 0 0 0 0,1 0 0 0 0,1-1 1 0 0,0 1 0 0 0,-1-1-1 0 0,1 0 1 0 0,-1 0 0 0 0,1-1 0 0 0,-1 1 0 0 0,1-1 0 0 0,4-2 0 0 0,4-5 61 0 0,0 1-1 0 0,15-7 1 0 0,-16 10-453 0 0,-1-1 0 0 0,1 0 1 0 0,-1-1-1 0 0,9-9 0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06:09.725"/>
    </inkml:context>
    <inkml:brush xml:id="br0">
      <inkml:brushProperty name="width" value="0.05" units="cm"/>
      <inkml:brushProperty name="height" value="0.05" units="cm"/>
      <inkml:brushProperty name="color" value="#E71224"/>
    </inkml:brush>
  </inkml:definitions>
  <inkml:trace contextRef="#ctx0" brushRef="#br0">0 0 3680 0 0,'7'31'1557'0'0,"-5"-24"-219"0"0,-1 0 0 0 0,1 1 0 0 0,-1 14 0 0 0,5 91 3133 0 0,-2-46-3140 0 0,5 36-27 0 0,-4-90-2344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06:10.248"/>
    </inkml:context>
    <inkml:brush xml:id="br0">
      <inkml:brushProperty name="width" value="0.05" units="cm"/>
      <inkml:brushProperty name="height" value="0.05" units="cm"/>
      <inkml:brushProperty name="color" value="#E71224"/>
    </inkml:brush>
  </inkml:definitions>
  <inkml:trace contextRef="#ctx0" brushRef="#br0">20 82 4144 0 0,'2'0'143'0'0,"-1"1"0"0"0,0-1 0 0 0,0 0 0 0 0,1 1-1 0 0,-1-1 1 0 0,0 0 0 0 0,0 1 0 0 0,0 0 0 0 0,0-1 0 0 0,0 1 0 0 0,0 0 0 0 0,0-1 0 0 0,0 1 0 0 0,0 0 0 0 0,0 0 0 0 0,0 0 0 0 0,1 1-1 0 0,-1-1 180 0 0,0 0-1 0 0,0 0 0 0 0,0 1 1 0 0,0-1-1 0 0,0 0 0 0 0,1-1 0 0 0,-1 1 1 0 0,0 0-1 0 0,1 0 0 0 0,-1-1 0 0 0,0 1 1 0 0,1 0-1 0 0,1 0 0 0 0,12 1 1579 0 0,-7 0-969 0 0,0-1-1 0 0,1 0 0 0 0,10 0 0 0 0,-16-1-846 0 0,0 0 0 0 0,0-1 1 0 0,-1 1-1 0 0,1-1 0 0 0,0 0 0 0 0,-1 0 0 0 0,1 0 0 0 0,-1 0 0 0 0,1 0 0 0 0,-1 0 0 0 0,0 0 0 0 0,1-1 1 0 0,-1 1-1 0 0,3-4 0 0 0,-2 3-39 0 0,-1-1 0 0 0,0 1 0 0 0,0-1 0 0 0,0 0 0 0 0,0 0 0 0 0,-1 0 0 0 0,1 0 0 0 0,-1 0 0 0 0,1 0 0 0 0,-1 0 0 0 0,0-1 0 0 0,0 1 0 0 0,-1 0 0 0 0,1-1 0 0 0,-1 1 0 0 0,1-4 0 0 0,-1 5-63 0 0,0 0-1 0 0,0 0 1 0 0,-1 1-1 0 0,1-1 1 0 0,0 0 0 0 0,-1 1-1 0 0,1-1 1 0 0,-1 0-1 0 0,1 1 1 0 0,-1-1-1 0 0,0 1 1 0 0,0-1-1 0 0,0 1 1 0 0,0-1 0 0 0,0 1-1 0 0,0-1 1 0 0,0 1-1 0 0,0 0 1 0 0,0 0-1 0 0,-1 0 1 0 0,1 0-1 0 0,0 0 1 0 0,-1 0 0 0 0,1 0-1 0 0,-1 0 1 0 0,1 0-1 0 0,-1 1 1 0 0,0-1-1 0 0,1 0 1 0 0,-1 1 0 0 0,0-1-1 0 0,1 1 1 0 0,-1 0-1 0 0,-2 0 1 0 0,-2 0 113 0 0,0 0 0 0 0,1 1 0 0 0,-1 0 1 0 0,0 0-1 0 0,0 1 0 0 0,1 0 0 0 0,-1 0 0 0 0,1 0 0 0 0,-1 1 1 0 0,-8 5-1 0 0,13-8-32 0 0,-2 3-77 0 0,-1-1 0 0 0,1 1 0 0 0,0-1 0 0 0,0 1 0 0 0,1 0 0 0 0,-1 0 0 0 0,0 0 0 0 0,1 1 0 0 0,-2 3-1 0 0,-2 2 32 0 0,1 0 0 0 0,-5 13 0 0 0,9-19-17 0 0,-4 11 161 0 0,-8 26-1 0 0,13-36-70 0 0,-1 0-1 0 0,0-1 0 0 0,1 1 1 0 0,-1 0-1 0 0,1 0 0 0 0,0 0 1 0 0,1 0-1 0 0,-1 0 0 0 0,1 0 0 0 0,-1-1 1 0 0,1 1-1 0 0,2 5 0 0 0,-1-6-50 0 0,-1-1 0 0 0,1 1-1 0 0,0-1 1 0 0,0 0-1 0 0,0 0 1 0 0,0 0 0 0 0,0 0-1 0 0,0 0 1 0 0,1 0 0 0 0,-1 0-1 0 0,0-1 1 0 0,1 1-1 0 0,0-1 1 0 0,-1 0 0 0 0,1 0-1 0 0,0 0 1 0 0,4 1-1 0 0,-2-1 117 0 0,0 0-1 0 0,0 0 1 0 0,-1 0-1 0 0,1-1 1 0 0,0 0-1 0 0,0 0 1 0 0,0 0-1 0 0,0 0 1 0 0,9-3-1 0 0,-6 0 36 0 0,0 0 0 0 0,12-7 0 0 0,13-5-1124 0 0,-18 6-2215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06:10.876"/>
    </inkml:context>
    <inkml:brush xml:id="br0">
      <inkml:brushProperty name="width" value="0.05" units="cm"/>
      <inkml:brushProperty name="height" value="0.05" units="cm"/>
      <inkml:brushProperty name="color" value="#E71224"/>
    </inkml:brush>
  </inkml:definitions>
  <inkml:trace contextRef="#ctx0" brushRef="#br0">214 110 6912 0 0,'4'-13'-236'0'0,"-2"7"2109"0"0,0 1-1 0 0,-1-1 1 0 0,2-12 0 0 0,-3 15-1498 0 0,0 1-1 0 0,0-1 1 0 0,0 1 0 0 0,-1-1 0 0 0,1 1 0 0 0,-1-1 0 0 0,1 1 0 0 0,-1 0 0 0 0,0-1 0 0 0,0 1 0 0 0,0 0 0 0 0,0 0 0 0 0,-2-4-1 0 0,1 4-304 0 0,1 1 0 0 0,0-1 1 0 0,-1 0-1 0 0,0 0 0 0 0,1 1 0 0 0,-1-1 0 0 0,0 0 0 0 0,0 1 0 0 0,0 0 0 0 0,0 0 0 0 0,0-1 0 0 0,0 1 0 0 0,0 0 0 0 0,0 0 0 0 0,-1 1 0 0 0,1-1 0 0 0,0 0 0 0 0,0 1 0 0 0,-1 0 0 0 0,1-1 0 0 0,0 1 0 0 0,-1 0 0 0 0,1 0 0 0 0,-1 0 1 0 0,1 1-1 0 0,0-1 0 0 0,-1 0 0 0 0,1 1 0 0 0,0 0 0 0 0,0-1 0 0 0,-1 1 0 0 0,-2 2 0 0 0,-1 0 39 0 0,0 0 0 0 0,1 0 0 0 0,-1 1 0 0 0,1-1 0 0 0,-1 2-1 0 0,1-1 1 0 0,1 0 0 0 0,-1 1 0 0 0,1 0 0 0 0,-1 0 0 0 0,-2 6 0 0 0,1-3-145 0 0,1 1-1 0 0,0 0 1 0 0,1 0 0 0 0,0 0-1 0 0,1 1 1 0 0,0 0 0 0 0,-3 15-1 0 0,6-23 53 0 0,0 0-1 0 0,0 0 1 0 0,0 0-1 0 0,1 0 1 0 0,-1 0-1 0 0,1 0 1 0 0,-1 0 0 0 0,1 0-1 0 0,0 0 1 0 0,0 0-1 0 0,0-1 1 0 0,0 1-1 0 0,0 0 1 0 0,0-1-1 0 0,0 1 1 0 0,0 0-1 0 0,1-1 1 0 0,-1 0-1 0 0,1 1 1 0 0,-1-1-1 0 0,1 0 1 0 0,-1 1-1 0 0,1-1 1 0 0,0 0 0 0 0,0 0-1 0 0,-1-1 1 0 0,1 1-1 0 0,0 0 1 0 0,0-1-1 0 0,0 1 1 0 0,0-1-1 0 0,0 1 1 0 0,2-1-1 0 0,1 0-46 0 0,-1 0 0 0 0,1 0-1 0 0,-1 0 1 0 0,0-1-1 0 0,1 0 1 0 0,-1 0 0 0 0,0 0-1 0 0,1-1 1 0 0,-1 1 0 0 0,0-1-1 0 0,0 0 1 0 0,0 0 0 0 0,0 0-1 0 0,-1-1 1 0 0,1 1-1 0 0,-1-1 1 0 0,1 0 0 0 0,-1 0-1 0 0,0 0 1 0 0,4-6 0 0 0,-1 0-506 0 0,0 0 0 0 0,-2 0 0 0 0,1 0 0 0 0,-1 0 1 0 0,0-1-1 0 0,-1 0 0 0 0,4-17 0 0 0,-7 26 367 0 0,1 0 0 0 0,-1 0 0 0 0,0 0 0 0 0,0 0 0 0 0,0 0 0 0 0,0 0 0 0 0,0-1 0 0 0,0 1 0 0 0,0 0 0 0 0,0 0 0 0 0,0 0 0 0 0,0 0 0 0 0,-1-1 0 0 0,1 2 74 0 0,-1 1 0 0 0,1-1 0 0 0,0 1 0 0 0,-1-1 0 0 0,1 0 0 0 0,0 1 0 0 0,0-1 0 0 0,-1 1 0 0 0,1-1 0 0 0,0 1-1 0 0,0-1 1 0 0,0 1 0 0 0,0-1 0 0 0,0 1 0 0 0,0-1 0 0 0,-1 1 0 0 0,1-1 0 0 0,0 1 0 0 0,0-1 0 0 0,1 1 0 0 0,-1-1 0 0 0,0 1 0 0 0,0-1 0 0 0,0 1 0 0 0,0 0 0 0 0,-1 30 25 0 0,0-19 458 0 0,1-1 0 0 0,0 0 0 0 0,1 0 0 0 0,3 22 0 0 0,3-5 315 0 0,-2 1 1 0 0,-2 0-1 0 0,0 0 0 0 0,-2 43 1 0 0,-2-71-681 0 0,1 9 73 0 0,0 0 0 0 0,-1 0 0 0 0,-1-1 1 0 0,-3 13-1 0 0,4-19 26 0 0,0-1 0 0 0,0 1-1 0 0,0 0 1 0 0,0-1 0 0 0,-1 1 0 0 0,1-1 0 0 0,-1 0-1 0 0,0 1 1 0 0,0-1 0 0 0,0 0 0 0 0,0 0 0 0 0,0 0 0 0 0,0 0-1 0 0,0-1 1 0 0,0 1 0 0 0,-1-1 0 0 0,1 1 0 0 0,-1-1 0 0 0,-3 2-1 0 0,-2-1-27 0 0,0 0 0 0 0,1-1 0 0 0,-1 0 0 0 0,0 0 0 0 0,0-1-1 0 0,0 0 1 0 0,0 0 0 0 0,1-1 0 0 0,-1 0 0 0 0,0 0 0 0 0,0-1-1 0 0,1 0 1 0 0,-1 0 0 0 0,1-1 0 0 0,0 0 0 0 0,-1 0 0 0 0,1-1-1 0 0,-9-6 1 0 0,14 9-118 0 0,-1-1 0 0 0,1 0-1 0 0,0 0 1 0 0,0 0 0 0 0,0 0-1 0 0,0 0 1 0 0,1 0 0 0 0,-1 0-1 0 0,1-1 1 0 0,-1 1 0 0 0,1-1-1 0 0,0 1 1 0 0,0-1-1 0 0,0 1 1 0 0,0-1 0 0 0,0 0-1 0 0,0 0 1 0 0,1 1 0 0 0,0-1-1 0 0,-1 0 1 0 0,1-3 0 0 0,0 2-977 0 0,1 0 1 0 0,0 1-1 0 0,-1-1 1 0 0,1 1-1 0 0,0-1 1 0 0,2-3 0 0 0,1-2-5855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06:11.287"/>
    </inkml:context>
    <inkml:brush xml:id="br0">
      <inkml:brushProperty name="width" value="0.05" units="cm"/>
      <inkml:brushProperty name="height" value="0.05" units="cm"/>
      <inkml:brushProperty name="color" value="#E71224"/>
    </inkml:brush>
  </inkml:definitions>
  <inkml:trace contextRef="#ctx0" brushRef="#br0">91 1 10136 0 0,'0'0'230'0'0,"-16"3"596"0"0,11-1-580 0 0,0-1 1 0 0,0 1-1 0 0,1 0 1 0 0,-1 1 0 0 0,1-1-1 0 0,0 1 1 0 0,-1 0-1 0 0,1 0 1 0 0,1 0 0 0 0,-6 6-1 0 0,7-6-75 0 0,-1-1 0 0 0,1 1 0 0 0,0 0-1 0 0,0 1 1 0 0,1-1 0 0 0,-1 0 0 0 0,0 1 0 0 0,1-1-1 0 0,0 1 1 0 0,0-1 0 0 0,0 1 0 0 0,1-1-1 0 0,-1 1 1 0 0,1 0 0 0 0,-1 3 0 0 0,2-2-71 0 0,-1 0-1 0 0,1 0 1 0 0,-1 0 0 0 0,1-1-1 0 0,1 1 1 0 0,-1 0 0 0 0,1 0-1 0 0,0-1 1 0 0,0 1 0 0 0,0-1-1 0 0,3 5 1 0 0,-3-6 7 0 0,0-1 0 0 0,0 1-1 0 0,0-1 1 0 0,0 1 0 0 0,0-1 0 0 0,1 0 0 0 0,-1 0 0 0 0,0 0 0 0 0,1 0 0 0 0,0-1-1 0 0,-1 1 1 0 0,1-1 0 0 0,0 1 0 0 0,0-1 0 0 0,0 0 0 0 0,0 0 0 0 0,0 0 0 0 0,6 0-1 0 0,-6-2-39 0 0,0 1-1 0 0,1-1 0 0 0,-1 0 0 0 0,0-1 0 0 0,0 1 0 0 0,0 0 1 0 0,1-1-1 0 0,-1 0 0 0 0,-1 0 0 0 0,1 0 0 0 0,0 0 0 0 0,0 0 1 0 0,-1 0-1 0 0,1-1 0 0 0,2-4 0 0 0,-3 4 21 0 0,0 0-1 0 0,0 0 1 0 0,-1 0 0 0 0,1 0-1 0 0,-1-1 1 0 0,0 1 0 0 0,0 0-1 0 0,0-1 1 0 0,-1 1 0 0 0,1-1-1 0 0,-1 1 1 0 0,0-1 0 0 0,0 1-1 0 0,0-1 1 0 0,0 1 0 0 0,-1-1-1 0 0,1 1 1 0 0,-2-5 0 0 0,1 3 47 0 0,-1 0-1 0 0,0 0 1 0 0,0 0 0 0 0,0 0 0 0 0,0 1 0 0 0,-1-1 0 0 0,1 1 0 0 0,-1-1 0 0 0,0 1-1 0 0,-1 0 1 0 0,-6-6 0 0 0,9 9-211 0 0,0 0 0 0 0,-1 0 0 0 0,1 0 0 0 0,-1 0 0 0 0,1 1 0 0 0,0-1 0 0 0,-1 0 0 0 0,1 1 0 0 0,-1-1 0 0 0,1 1 0 0 0,-1 0 0 0 0,-2-1 0 0 0,-2 1-1026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06:12.096"/>
    </inkml:context>
    <inkml:brush xml:id="br0">
      <inkml:brushProperty name="width" value="0.05" units="cm"/>
      <inkml:brushProperty name="height" value="0.05" units="cm"/>
      <inkml:brushProperty name="color" value="#E71224"/>
    </inkml:brush>
  </inkml:definitions>
  <inkml:trace contextRef="#ctx0" brushRef="#br0">210 25 15608 0 0,'0'0'356'0'0,"-13"-9"985"0"0,11 8-1297 0 0,1-1 0 0 0,-1 1 0 0 0,0-1 0 0 0,0 1 0 0 0,0 0 1 0 0,1 0-1 0 0,-1 0 0 0 0,-1 0 0 0 0,1 0 0 0 0,0 0 0 0 0,0 1 0 0 0,0-1 1 0 0,0 1-1 0 0,0-1 0 0 0,-1 1 0 0 0,1 0 0 0 0,0 0 0 0 0,0 0 0 0 0,-1 0 1 0 0,1 0-1 0 0,0 0 0 0 0,0 1 0 0 0,-4 0 0 0 0,-4 3 199 0 0,-1-1 0 0 0,1 2 0 0 0,-16 8 0 0 0,13-6-278 0 0,-47 28 109 0 0,48-23-74 0 0,11-11-1 0 0,1-1-1 0 0,0 0 1 0 0,0 1-1 0 0,0-1 1 0 0,0 0-1 0 0,-1 1 1 0 0,1-1-1 0 0,0 1 1 0 0,0-1-1 0 0,0 0 1 0 0,0 1 0 0 0,0-1-1 0 0,0 1 1 0 0,0-1-1 0 0,0 0 1 0 0,0 1-1 0 0,0-1 1 0 0,0 1-1 0 0,1-1 1 0 0,-1 0-1 0 0,0 1 1 0 0,0-1-1 0 0,0 0 1 0 0,0 1-1 0 0,1-1 1 0 0,-1 0-1 0 0,0 1 1 0 0,0-1-1 0 0,0 0 1 0 0,1 1-1 0 0,-1-1 1 0 0,1 1-1 0 0,8 6-87 0 0,-4-5 63 0 0,0 0 0 0 0,0-1 0 0 0,1 1 0 0 0,-1-1 0 0 0,1 0 0 0 0,-1 0 0 0 0,12-1 0 0 0,4 2-4 0 0,-1 0-3 0 0,-14-2-10 0 0,-1 0 1 0 0,1 1-1 0 0,0 0 1 0 0,0 0-1 0 0,-1 0 1 0 0,1 1-1 0 0,-1 0 1 0 0,1 0-1 0 0,-1 0 0 0 0,0 1 1 0 0,6 3-1 0 0,-5-2 53 0 0,-1 0-1 0 0,1 1 0 0 0,-1-1 0 0 0,-1 1 0 0 0,8 9 1 0 0,-11-13 53 0 0,0 0 1 0 0,-1 0-1 0 0,1 0 0 0 0,0 0 1 0 0,-1 0-1 0 0,1 0 1 0 0,-1 0-1 0 0,0 0 1 0 0,1 0-1 0 0,-1 1 1 0 0,0-1-1 0 0,1 0 1 0 0,-1 0-1 0 0,0 0 1 0 0,0 0-1 0 0,0 1 1 0 0,0-1-1 0 0,0 0 1 0 0,0 0-1 0 0,-1 0 1 0 0,1 0-1 0 0,0 1 1 0 0,-1-1-1 0 0,1 0 1 0 0,0 0-1 0 0,-1 0 1 0 0,1 0-1 0 0,-1 0 1 0 0,0 0-1 0 0,1 0 1 0 0,-1 0-1 0 0,0 0 1 0 0,0 0-1 0 0,1-1 1 0 0,-1 1-1 0 0,0 0 1 0 0,0 0-1 0 0,0-1 1 0 0,0 1-1 0 0,0 0 1 0 0,0-1-1 0 0,-2 1 1 0 0,-8 6 817 0 0,7-4-720 0 0,1-1-1 0 0,-1 0 1 0 0,0 0 0 0 0,0 0 0 0 0,1-1-1 0 0,-8 3 1 0 0,6-3 24 0 0,-4 1 208 0 0,0-1 1 0 0,0 1-1 0 0,0-1 0 0 0,-11-1 0 0 0,17 0-413 0 0,0 0-1 0 0,1-1 0 0 0,-1 1 1 0 0,0-1-1 0 0,1 0 1 0 0,-1 0-1 0 0,1 0 1 0 0,-1 0-1 0 0,1 0 0 0 0,-1 0 1 0 0,1-1-1 0 0,0 1 1 0 0,-1-1-1 0 0,1 1 1 0 0,0-1-1 0 0,0 0 0 0 0,0 0 1 0 0,-2-3-1 0 0,3 4-141 0 0,1 0 0 0 0,0 0-1 0 0,-1 0 1 0 0,1 0 0 0 0,-1 1 0 0 0,1-1-1 0 0,0 0 1 0 0,0 0 0 0 0,0 0-1 0 0,-1 0 1 0 0,1 0 0 0 0,0 0 0 0 0,0-2-1 0 0,0-5-1189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06:12.507"/>
    </inkml:context>
    <inkml:brush xml:id="br0">
      <inkml:brushProperty name="width" value="0.05" units="cm"/>
      <inkml:brushProperty name="height" value="0.05" units="cm"/>
      <inkml:brushProperty name="color" value="#E71224"/>
    </inkml:brush>
  </inkml:definitions>
  <inkml:trace contextRef="#ctx0" brushRef="#br0">34 195 15344 0 0,'0'0'1163'0'0,"-8"1"-639"0"0,5-1-441 0 0,3 0 344 0 0,-16-10 2935 0 0,15 8-3232 0 0,0 0 0 0 0,0 0-1 0 0,0 0 1 0 0,1 0-1 0 0,-1 0 1 0 0,1 0 0 0 0,-1 0-1 0 0,1-1 1 0 0,0 1-1 0 0,0 0 1 0 0,0 0 0 0 0,0 0-1 0 0,0-3 1 0 0,6-30 511 0 0,-4 26-626 0 0,1 0-1 0 0,0 0 0 0 0,1 0 0 0 0,0 0 1 0 0,0 1-1 0 0,1-1 0 0 0,9-12 0 0 0,-12 18-14 0 0,1 0-1 0 0,-1 0 0 0 0,0 1 1 0 0,1-1-1 0 0,0 1 0 0 0,0 0 1 0 0,-1-1-1 0 0,1 1 1 0 0,1 0-1 0 0,-1 1 0 0 0,0-1 1 0 0,0 1-1 0 0,1-1 0 0 0,-1 1 1 0 0,1 0-1 0 0,-1 0 0 0 0,1 1 1 0 0,-1-1-1 0 0,1 1 1 0 0,-1-1-1 0 0,1 1 0 0 0,0 0 1 0 0,4 1-1 0 0,-5 0-16 0 0,-1-1 0 0 0,1 1-1 0 0,-1 0 1 0 0,1 0 0 0 0,-1 0 0 0 0,1 1 0 0 0,-1-1-1 0 0,1 0 1 0 0,-1 1 0 0 0,0 0 0 0 0,0-1-1 0 0,0 1 1 0 0,0 0 0 0 0,0 0 0 0 0,0 0 0 0 0,-1 1-1 0 0,1-1 1 0 0,-1 0 0 0 0,1 1 0 0 0,-1-1 0 0 0,2 5-1 0 0,1 4 104 0 0,-1 0 0 0 0,0 0 0 0 0,3 21 0 0 0,-5-27-22 0 0,7 66 510 0 0,-8-65-2617 0 0,5-8 880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21T01:06:12.982"/>
    </inkml:context>
    <inkml:brush xml:id="br0">
      <inkml:brushProperty name="width" value="0.05" units="cm"/>
      <inkml:brushProperty name="height" value="0.05" units="cm"/>
      <inkml:brushProperty name="color" value="#E71224"/>
    </inkml:brush>
  </inkml:definitions>
  <inkml:trace contextRef="#ctx0" brushRef="#br0">215 70 10944 0 0,'0'0'497'0'0,"0"0"-464"0"0,0 0-1 0 0,1-1 1 0 0,-1 1 0 0 0,0 0-1 0 0,0-1 1 0 0,0 1 0 0 0,1 0 0 0 0,-1-1-1 0 0,0 1 1 0 0,0 0 0 0 0,0-1-1 0 0,0 1 1 0 0,0 0 0 0 0,0-1-1 0 0,0 1 1 0 0,0-1 0 0 0,0 1 0 0 0,0 0-1 0 0,0-1 1 0 0,0 1 0 0 0,-3-5 62 0 0,2 5-46 0 0,1-1 1 0 0,0 1 0 0 0,-1 0-1 0 0,1-1 1 0 0,0 1-1 0 0,0-1 1 0 0,-1 1-1 0 0,1-1 1 0 0,0 1 0 0 0,0 0-1 0 0,0-1 1 0 0,-1 1-1 0 0,1-1 1 0 0,0 1-1 0 0,0-1 1 0 0,0 1 0 0 0,0-1-1 0 0,0 1 1 0 0,0-2-1 0 0,0 1 159 0 0,-1 0 0 0 0,1 0-1 0 0,0 0 1 0 0,-1 0 0 0 0,1 0-1 0 0,-1 1 1 0 0,1-1-1 0 0,-1 0 1 0 0,0 0 0 0 0,1 0-1 0 0,-1 1 1 0 0,-1-2 0 0 0,-6-8 1529 0 0,7 8-1617 0 0,0 0 0 0 0,0 1 0 0 0,0-1 0 0 0,0 1 0 0 0,-1-1 0 0 0,1 1 0 0 0,0-1 0 0 0,-1 1 0 0 0,1 0 0 0 0,-1 0 0 0 0,0 0-1 0 0,1 0 1 0 0,-1 0 0 0 0,0 0 0 0 0,1 0 0 0 0,-1 0 0 0 0,0 1 0 0 0,0-1 0 0 0,0 1 0 0 0,0-1 0 0 0,-2 1 0 0 0,0-1-26 0 0,0 1 0 0 0,1-1 1 0 0,-1 1-1 0 0,0 0 0 0 0,0 0 1 0 0,0 1-1 0 0,1-1 0 0 0,-1 1 1 0 0,0 0-1 0 0,-3 1 0 0 0,-5 2 135 0 0,10-3-126 0 0,-1 0 0 0 0,0 0 0 0 0,1 0-1 0 0,-1 0 1 0 0,0 1 0 0 0,1-1 0 0 0,0 1 0 0 0,-1-1 0 0 0,1 1-1 0 0,-3 3 1 0 0,-7 7 260 0 0,7-7-316 0 0,1-1 0 0 0,-1 1 0 0 0,1 0 1 0 0,0 0-1 0 0,0 0 0 0 0,1 1 0 0 0,-1 0 0 0 0,1-1 0 0 0,0 1 0 0 0,1 0 0 0 0,-3 8 0 0 0,0 1 37 0 0,4-10-23 0 0,-1 0-1 0 0,1 0 1 0 0,0 0-1 0 0,-1 9 1 0 0,2-12-44 0 0,0-1 0 0 0,0 0 1 0 0,0 1-1 0 0,0-1 0 0 0,0 0 0 0 0,1 1 0 0 0,-1-1 1 0 0,0 0-1 0 0,1 1 0 0 0,-1-1 0 0 0,1 0 1 0 0,0 0-1 0 0,-1 1 0 0 0,1-1 0 0 0,0 0 0 0 0,0 0 1 0 0,0 0-1 0 0,0 0 0 0 0,0 0 0 0 0,0 0 0 0 0,0 0 1 0 0,2 1-1 0 0,0 1 24 0 0,1-1 0 0 0,0 0 1 0 0,1 1-1 0 0,-1-1 0 0 0,8 2 1 0 0,-10-3-31 0 0,0-1 0 0 0,0 0 1 0 0,0 1-1 0 0,0-1 1 0 0,0 0-1 0 0,1 0 0 0 0,-1-1 1 0 0,0 1-1 0 0,0 0 0 0 0,0-1 1 0 0,0 1-1 0 0,0-1 1 0 0,0 0-1 0 0,-1 1 0 0 0,1-1 1 0 0,3-2-1 0 0,6-2-48 0 0,-9 4 15 0 0,0 0-1 0 0,0 0 1 0 0,1 0-1 0 0,-1 0 0 0 0,-1-1 1 0 0,1 1-1 0 0,0-1 1 0 0,0 1-1 0 0,0-1 0 0 0,-1 1 1 0 0,3-4-1 0 0,15-16-393 0 0,-15 16 192 0 0,1 0 1 0 0,-1 1 0 0 0,0-1-1 0 0,5-9 1 0 0,27-45-1960 0 0,-34 57 2092 0 0,-1 0 0 0 0,0 0-1 0 0,1 0 1 0 0,0 0-1 0 0,-1 0 1 0 0,4-2-1 0 0,-5 7 212 0 0,0 1 0 0 0,0-1-1 0 0,-1 0 1 0 0,1 0-1 0 0,-1 0 1 0 0,0 0 0 0 0,0 1-1 0 0,0-1 1 0 0,-2 4-1 0 0,2-5-78 0 0,0 0-1 0 0,0 1 1 0 0,1-1-1 0 0,0 0 1 0 0,-1 0-1 0 0,1 1 1 0 0,0-1-1 0 0,0 0 1 0 0,0 0-1 0 0,0 1 1 0 0,0-1-1 0 0,1 3 1 0 0,0 13 122 0 0,-1-16-154 0 0,0 0 1 0 0,1 0-1 0 0,-1 0 1 0 0,0 0 0 0 0,1 0-1 0 0,-1 0 1 0 0,2 3-1 0 0,-2-3 1 0 0,1 0-1 0 0,0 0 0 0 0,-1 0 0 0 0,1 0 1 0 0,-1 0-1 0 0,0 0 0 0 0,0 0 0 0 0,0 3 1 0 0,0-2-22 0 0,1 0 0 0 0,-1-1 0 0 0,0 1 0 0 0,1 0 0 0 0,0 0 0 0 0,0-1 1 0 0,0 1-1 0 0,2 4 0 0 0,7 9-3061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3DC431-E96A-4B54-B9C3-4BA5096AEF08}" type="datetimeFigureOut">
              <a:rPr lang="en-CA" smtClean="0"/>
              <a:t>2021-04-23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3B08DD-64BA-4154-BED6-6B864400358E}" type="slidenum">
              <a:rPr lang="en-CA" smtClean="0"/>
              <a:t>‹#›</a:t>
            </a:fld>
            <a:endParaRPr lang="en-CA"/>
          </a:p>
        </p:txBody>
      </p:sp>
    </p:spTree>
    <p:extLst>
      <p:ext uri="{BB962C8B-B14F-4D97-AF65-F5344CB8AC3E}">
        <p14:creationId xmlns:p14="http://schemas.microsoft.com/office/powerpoint/2010/main" val="3166998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Grey world, black, dimming lights may be a bad idea, look at medium</a:t>
            </a:r>
            <a:br>
              <a:rPr lang="en-CA"/>
            </a:br>
            <a:r>
              <a:rPr lang="en-CA"/>
              <a:t>will create gaps in big screens compared to small screen</a:t>
            </a:r>
            <a:br>
              <a:rPr lang="en-CA"/>
            </a:br>
            <a:r>
              <a:rPr lang="en-CA"/>
              <a:t>one led per connector, using a lot of connectors – why not just a strip of </a:t>
            </a:r>
            <a:r>
              <a:rPr lang="en-CA" err="1"/>
              <a:t>leds</a:t>
            </a:r>
            <a:r>
              <a:rPr lang="en-CA"/>
              <a:t>? Variable sizes of LED connector?</a:t>
            </a:r>
            <a:br>
              <a:rPr lang="en-CA"/>
            </a:br>
            <a:br>
              <a:rPr lang="en-CA"/>
            </a:br>
            <a:r>
              <a:rPr lang="en-CA"/>
              <a:t>More beneficial to learn human vision – one thing is for sure – we are very good in seeing contrast – we should have things to compare with. Perception of colors can be additive or subtractive – </a:t>
            </a:r>
            <a:r>
              <a:rPr lang="en-CA" err="1"/>
              <a:t>illummincation</a:t>
            </a:r>
            <a:r>
              <a:rPr lang="en-CA"/>
              <a:t> is affecting color perception – </a:t>
            </a:r>
            <a:br>
              <a:rPr lang="en-CA"/>
            </a:br>
            <a:br>
              <a:rPr lang="en-CA"/>
            </a:br>
            <a:r>
              <a:rPr lang="en-CA"/>
              <a:t>Why are the LED modules so big? Plan to reduce the size</a:t>
            </a:r>
            <a:br>
              <a:rPr lang="en-CA"/>
            </a:br>
            <a:br>
              <a:rPr lang="en-CA"/>
            </a:br>
            <a:r>
              <a:rPr lang="en-CA"/>
              <a:t>Competitive advantage – able to adjust size? If you research more about color, u will find some niche points that we can use as a competitive advantage. Adjustable size is not a competitive advantage. Philips is a big company and they can do adjustable size if they want to. How many people need the desktop monitor bias lighting product? This is not a good competitive advantage. Can find something in the technology that can be a good competitive advantage – research color, how others are implementing, come up with a  better algorithm, adjust color better? Consider it. Try to tell to people that </a:t>
            </a:r>
            <a:r>
              <a:rPr lang="en-CA" err="1"/>
              <a:t>u’re</a:t>
            </a:r>
            <a:r>
              <a:rPr lang="en-CA"/>
              <a:t> offering something new. </a:t>
            </a:r>
            <a:br>
              <a:rPr lang="en-CA"/>
            </a:br>
            <a:br>
              <a:rPr lang="en-CA"/>
            </a:br>
            <a:r>
              <a:rPr lang="en-CA"/>
              <a:t>About 14 mins of presentation – always good to be concise – use all your time, plan all your time. It’s not always good to wrap up very quickly. It’s not that complex, so these guys don’t have  much to present. Highlight important points. Don’t let others jump in. Take care of 20 mins and be ready for the answers. Where is Ian? Be prepared on your presentation day. </a:t>
            </a:r>
            <a:br>
              <a:rPr lang="en-CA"/>
            </a:br>
            <a:br>
              <a:rPr lang="en-CA"/>
            </a:br>
            <a:r>
              <a:rPr lang="en-CA"/>
              <a:t>Can you install the system to the back of the monitor right now? Nope. </a:t>
            </a:r>
            <a:br>
              <a:rPr lang="en-CA"/>
            </a:br>
            <a:br>
              <a:rPr lang="en-CA"/>
            </a:br>
            <a:r>
              <a:rPr lang="en-CA"/>
              <a:t>How many attachment points? How to attach to the back of the monitor? Imagine two points of attachment. Will see clamp in front of TV – does not look good. Consider something else – double-sided tape? Shouldn’t ruin the appearance of the TV. Should be able to come up with a mechanic to hide behind the monitor. </a:t>
            </a:r>
            <a:br>
              <a:rPr lang="en-CA"/>
            </a:br>
            <a:br>
              <a:rPr lang="en-CA"/>
            </a:br>
            <a:r>
              <a:rPr lang="en-CA"/>
              <a:t>Modular design – this is important competitive advantage – </a:t>
            </a:r>
            <a:r>
              <a:rPr lang="en-CA" err="1"/>
              <a:t>maneuvre</a:t>
            </a:r>
            <a:r>
              <a:rPr lang="en-CA"/>
              <a:t> around this and using this as a competitive advantage.</a:t>
            </a:r>
            <a:br>
              <a:rPr lang="en-CA"/>
            </a:br>
            <a:br>
              <a:rPr lang="en-CA"/>
            </a:br>
            <a:r>
              <a:rPr lang="en-CA"/>
              <a:t>4 connection points might work better than 2. maybe fine for the first day or two, but long term could be bad. 3 to 4 contact points. There is torque. </a:t>
            </a:r>
            <a:br>
              <a:rPr lang="en-CA"/>
            </a:br>
            <a:br>
              <a:rPr lang="en-CA"/>
            </a:br>
            <a:r>
              <a:rPr lang="en-CA"/>
              <a:t>SPI or I2C? Each module has a counter? Look at the library?</a:t>
            </a:r>
            <a:br>
              <a:rPr lang="en-CA"/>
            </a:br>
            <a:br>
              <a:rPr lang="en-CA"/>
            </a:br>
            <a:r>
              <a:rPr lang="en-CA" err="1"/>
              <a:t>Wouldve</a:t>
            </a:r>
            <a:r>
              <a:rPr lang="en-CA"/>
              <a:t> been nice to see </a:t>
            </a:r>
            <a:r>
              <a:rPr lang="en-CA" err="1"/>
              <a:t>PoC</a:t>
            </a:r>
            <a:r>
              <a:rPr lang="en-CA"/>
              <a:t> on a display – why so thick? What thickness can u support? Isn’t too thick that it becomes too close to the wall. Gripping mechanism? Maximum force? How heavy are the modules? What kind of weight it can support? Mechanical interference on the back of the monitor. </a:t>
            </a:r>
            <a:br>
              <a:rPr lang="en-CA"/>
            </a:br>
            <a:br>
              <a:rPr lang="en-CA"/>
            </a:br>
            <a:r>
              <a:rPr lang="en-CA"/>
              <a:t>Still don’t know what we’re going to show at the end of 440</a:t>
            </a:r>
            <a:br>
              <a:rPr lang="en-CA"/>
            </a:br>
            <a:br>
              <a:rPr lang="en-CA"/>
            </a:br>
            <a:endParaRPr lang="en-CA"/>
          </a:p>
        </p:txBody>
      </p:sp>
      <p:sp>
        <p:nvSpPr>
          <p:cNvPr id="4" name="Slide Number Placeholder 3"/>
          <p:cNvSpPr>
            <a:spLocks noGrp="1"/>
          </p:cNvSpPr>
          <p:nvPr>
            <p:ph type="sldNum" sz="quarter" idx="5"/>
          </p:nvPr>
        </p:nvSpPr>
        <p:spPr/>
        <p:txBody>
          <a:bodyPr/>
          <a:lstStyle/>
          <a:p>
            <a:fld id="{7B3B08DD-64BA-4154-BED6-6B864400358E}" type="slidenum">
              <a:rPr lang="en-CA" smtClean="0"/>
              <a:t>1</a:t>
            </a:fld>
            <a:endParaRPr lang="en-CA"/>
          </a:p>
        </p:txBody>
      </p:sp>
    </p:spTree>
    <p:extLst>
      <p:ext uri="{BB962C8B-B14F-4D97-AF65-F5344CB8AC3E}">
        <p14:creationId xmlns:p14="http://schemas.microsoft.com/office/powerpoint/2010/main" val="2894306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err="1">
                <a:effectLst/>
                <a:latin typeface="Franklin Gothic Book" panose="020B0503020102020204" pitchFamily="34" charset="0"/>
                <a:ea typeface="HGGothicE" panose="020B0909000000000000" pitchFamily="49" charset="-128"/>
                <a:cs typeface="Tahoma" panose="020B0604030504040204" pitchFamily="34" charset="0"/>
              </a:rPr>
              <a:t>Aurorea</a:t>
            </a:r>
            <a:r>
              <a:rPr lang="en-CA" sz="1800">
                <a:effectLst/>
                <a:latin typeface="Franklin Gothic Book" panose="020B0503020102020204" pitchFamily="34" charset="0"/>
                <a:ea typeface="HGGothicE" panose="020B0909000000000000" pitchFamily="49" charset="-128"/>
                <a:cs typeface="Tahoma" panose="020B0604030504040204" pitchFamily="34" charset="0"/>
              </a:rPr>
              <a:t> Lights is primarily aimed towards two types of customers: desktop computer users – especially gaming users who buys gaming accessories – and users looking to enhance their home theater.</a:t>
            </a:r>
          </a:p>
          <a:p>
            <a:r>
              <a:rPr lang="en-CA" sz="1800">
                <a:effectLst/>
                <a:latin typeface="Franklin Gothic Book" panose="020B0503020102020204" pitchFamily="34" charset="0"/>
                <a:ea typeface="HGGothicE" panose="020B0909000000000000" pitchFamily="49" charset="-128"/>
                <a:cs typeface="Times New Roman" panose="02020603050405020304" pitchFamily="18" charset="0"/>
              </a:rPr>
              <a:t>There is a recent gaming trends of illuminating gaming accessories such as mice, keyboards with colourful lights. </a:t>
            </a:r>
          </a:p>
          <a:p>
            <a:r>
              <a:rPr lang="en-CA" sz="1800">
                <a:effectLst/>
                <a:latin typeface="Franklin Gothic Book" panose="020B0503020102020204" pitchFamily="34" charset="0"/>
                <a:ea typeface="HGGothicE" panose="020B0909000000000000" pitchFamily="49" charset="-128"/>
                <a:cs typeface="Times New Roman" panose="02020603050405020304" pitchFamily="18" charset="0"/>
              </a:rPr>
              <a:t>Because of this trends and the ability to fit to desktop monitors of any size, </a:t>
            </a:r>
            <a:r>
              <a:rPr lang="en-CA" sz="1800" err="1">
                <a:effectLst/>
                <a:latin typeface="Franklin Gothic Book" panose="020B0503020102020204" pitchFamily="34" charset="0"/>
                <a:ea typeface="HGGothicE" panose="020B0909000000000000" pitchFamily="49" charset="-128"/>
                <a:cs typeface="Times New Roman" panose="02020603050405020304" pitchFamily="18" charset="0"/>
              </a:rPr>
              <a:t>Aurorea</a:t>
            </a:r>
            <a:r>
              <a:rPr lang="en-CA" sz="1800">
                <a:effectLst/>
                <a:latin typeface="Franklin Gothic Book" panose="020B0503020102020204" pitchFamily="34" charset="0"/>
                <a:ea typeface="HGGothicE" panose="020B0909000000000000" pitchFamily="49" charset="-128"/>
                <a:cs typeface="Times New Roman" panose="02020603050405020304" pitchFamily="18" charset="0"/>
              </a:rPr>
              <a:t> Lights is expected to fit nicely in the market for gaming accessories. </a:t>
            </a:r>
            <a:endParaRPr lang="en-CA" sz="1800">
              <a:effectLst/>
              <a:latin typeface="Franklin Gothic Book" panose="020B0503020102020204" pitchFamily="34" charset="0"/>
              <a:ea typeface="HGGothicE" panose="020B0909000000000000" pitchFamily="49" charset="-128"/>
              <a:cs typeface="Tahoma" panose="020B0604030504040204" pitchFamily="34" charset="0"/>
            </a:endParaRPr>
          </a:p>
          <a:p>
            <a:r>
              <a:rPr lang="en-CA" sz="1800">
                <a:effectLst/>
                <a:latin typeface="Franklin Gothic Book" panose="020B0503020102020204" pitchFamily="34" charset="0"/>
                <a:ea typeface="HGGothicE" panose="020B0909000000000000" pitchFamily="49" charset="-128"/>
                <a:cs typeface="Tahoma" panose="020B0604030504040204" pitchFamily="34" charset="0"/>
              </a:rPr>
              <a:t>The global gaming accessories market size was valued 2.14 billion USD dollars in 2018 and expected to reach 4.04 billion by 2025</a:t>
            </a:r>
          </a:p>
          <a:p>
            <a:r>
              <a:rPr lang="en-CA" sz="1800">
                <a:effectLst/>
                <a:latin typeface="Franklin Gothic Book" panose="020B0503020102020204" pitchFamily="34" charset="0"/>
                <a:ea typeface="HGGothicE" panose="020B0909000000000000" pitchFamily="49" charset="-128"/>
                <a:cs typeface="Tahoma" panose="020B0604030504040204" pitchFamily="34" charset="0"/>
              </a:rPr>
              <a:t>The global home theatre market size was valued at 7.7 billion US dollars in 2018.</a:t>
            </a:r>
            <a:endParaRPr lang="en-CA"/>
          </a:p>
        </p:txBody>
      </p:sp>
      <p:sp>
        <p:nvSpPr>
          <p:cNvPr id="4" name="Slide Number Placeholder 3"/>
          <p:cNvSpPr>
            <a:spLocks noGrp="1"/>
          </p:cNvSpPr>
          <p:nvPr>
            <p:ph type="sldNum" sz="quarter" idx="5"/>
          </p:nvPr>
        </p:nvSpPr>
        <p:spPr/>
        <p:txBody>
          <a:bodyPr/>
          <a:lstStyle/>
          <a:p>
            <a:fld id="{7B3B08DD-64BA-4154-BED6-6B864400358E}" type="slidenum">
              <a:rPr lang="en-CA" smtClean="0"/>
              <a:t>18</a:t>
            </a:fld>
            <a:endParaRPr lang="en-CA"/>
          </a:p>
        </p:txBody>
      </p:sp>
    </p:spTree>
    <p:extLst>
      <p:ext uri="{BB962C8B-B14F-4D97-AF65-F5344CB8AC3E}">
        <p14:creationId xmlns:p14="http://schemas.microsoft.com/office/powerpoint/2010/main" val="3690479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We have two main competitors currently in the market: one is Philips play Gradient with Philips Hue sync</a:t>
            </a:r>
          </a:p>
          <a:p>
            <a:r>
              <a:rPr lang="en-CA"/>
              <a:t>Philips Play gradient is a </a:t>
            </a:r>
            <a:r>
              <a:rPr lang="en-CA" err="1"/>
              <a:t>highend</a:t>
            </a:r>
            <a:r>
              <a:rPr lang="en-CA"/>
              <a:t> bias lighting set which cost around $599 Canadian with non-adjustable LED strip and only supports 3 set sizes 55”, 65”, and 75” TVs and does not support desktop monitors</a:t>
            </a:r>
          </a:p>
          <a:p>
            <a:endParaRPr lang="en-CA"/>
          </a:p>
          <a:p>
            <a:r>
              <a:rPr lang="en-CA"/>
              <a:t>Another competitor is TV backlight kit from </a:t>
            </a:r>
            <a:r>
              <a:rPr lang="en-CA" err="1"/>
              <a:t>Govee</a:t>
            </a:r>
            <a:r>
              <a:rPr lang="en-CA"/>
              <a:t>, which is </a:t>
            </a:r>
            <a:r>
              <a:rPr lang="en-CA" err="1"/>
              <a:t>lowend</a:t>
            </a:r>
            <a:r>
              <a:rPr lang="en-CA"/>
              <a:t> bias lighting kit with also non-adjustable LED strip and video feed is fed from a camera that is attached on top of the TV</a:t>
            </a:r>
          </a:p>
          <a:p>
            <a:endParaRPr lang="en-CA"/>
          </a:p>
          <a:p>
            <a:r>
              <a:rPr lang="en-CA"/>
              <a:t>The main advantage of our product over these competitors are, adjustable LED strips which can support screen of any size, from desktop to TV</a:t>
            </a:r>
          </a:p>
        </p:txBody>
      </p:sp>
      <p:sp>
        <p:nvSpPr>
          <p:cNvPr id="4" name="Slide Number Placeholder 3"/>
          <p:cNvSpPr>
            <a:spLocks noGrp="1"/>
          </p:cNvSpPr>
          <p:nvPr>
            <p:ph type="sldNum" sz="quarter" idx="5"/>
          </p:nvPr>
        </p:nvSpPr>
        <p:spPr/>
        <p:txBody>
          <a:bodyPr/>
          <a:lstStyle/>
          <a:p>
            <a:fld id="{7B3B08DD-64BA-4154-BED6-6B864400358E}" type="slidenum">
              <a:rPr lang="en-CA" smtClean="0"/>
              <a:t>19</a:t>
            </a:fld>
            <a:endParaRPr lang="en-CA"/>
          </a:p>
        </p:txBody>
      </p:sp>
    </p:spTree>
    <p:extLst>
      <p:ext uri="{BB962C8B-B14F-4D97-AF65-F5344CB8AC3E}">
        <p14:creationId xmlns:p14="http://schemas.microsoft.com/office/powerpoint/2010/main" val="33801686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This is the bulk cost of all the products we bought and the quantity is for implementing 16*9 size. </a:t>
            </a:r>
          </a:p>
        </p:txBody>
      </p:sp>
      <p:sp>
        <p:nvSpPr>
          <p:cNvPr id="4" name="Slide Number Placeholder 3"/>
          <p:cNvSpPr>
            <a:spLocks noGrp="1"/>
          </p:cNvSpPr>
          <p:nvPr>
            <p:ph type="sldNum" sz="quarter" idx="5"/>
          </p:nvPr>
        </p:nvSpPr>
        <p:spPr/>
        <p:txBody>
          <a:bodyPr/>
          <a:lstStyle/>
          <a:p>
            <a:fld id="{7B3B08DD-64BA-4154-BED6-6B864400358E}" type="slidenum">
              <a:rPr lang="en-CA" smtClean="0"/>
              <a:t>20</a:t>
            </a:fld>
            <a:endParaRPr lang="en-CA"/>
          </a:p>
        </p:txBody>
      </p:sp>
    </p:spTree>
    <p:extLst>
      <p:ext uri="{BB962C8B-B14F-4D97-AF65-F5344CB8AC3E}">
        <p14:creationId xmlns:p14="http://schemas.microsoft.com/office/powerpoint/2010/main" val="2844315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For user interface, we are planning of improving to support color saturation adjustment from the UI,</a:t>
            </a:r>
          </a:p>
          <a:p>
            <a:r>
              <a:rPr lang="en-CA"/>
              <a:t>Implementing user friendly UI to enter light configuration,</a:t>
            </a:r>
          </a:p>
          <a:p>
            <a:r>
              <a:rPr lang="en-CA"/>
              <a:t>Also support changing lighting mode between the bias lighting mode that we currently have and the uniform mode.</a:t>
            </a:r>
          </a:p>
        </p:txBody>
      </p:sp>
      <p:sp>
        <p:nvSpPr>
          <p:cNvPr id="4" name="Slide Number Placeholder 3"/>
          <p:cNvSpPr>
            <a:spLocks noGrp="1"/>
          </p:cNvSpPr>
          <p:nvPr>
            <p:ph type="sldNum" sz="quarter" idx="5"/>
          </p:nvPr>
        </p:nvSpPr>
        <p:spPr/>
        <p:txBody>
          <a:bodyPr/>
          <a:lstStyle/>
          <a:p>
            <a:fld id="{7B3B08DD-64BA-4154-BED6-6B864400358E}" type="slidenum">
              <a:rPr lang="en-CA" smtClean="0"/>
              <a:t>23</a:t>
            </a:fld>
            <a:endParaRPr lang="en-CA"/>
          </a:p>
        </p:txBody>
      </p:sp>
    </p:spTree>
    <p:extLst>
      <p:ext uri="{BB962C8B-B14F-4D97-AF65-F5344CB8AC3E}">
        <p14:creationId xmlns:p14="http://schemas.microsoft.com/office/powerpoint/2010/main" val="1171591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B3B08DD-64BA-4154-BED6-6B864400358E}" type="slidenum">
              <a:rPr lang="en-CA" smtClean="0"/>
              <a:t>26</a:t>
            </a:fld>
            <a:endParaRPr lang="en-CA"/>
          </a:p>
        </p:txBody>
      </p:sp>
    </p:spTree>
    <p:extLst>
      <p:ext uri="{BB962C8B-B14F-4D97-AF65-F5344CB8AC3E}">
        <p14:creationId xmlns:p14="http://schemas.microsoft.com/office/powerpoint/2010/main" val="36982367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So before we go into the Questions, we would like to extend our gratitude to the professors and Tas for helping us work through this product design process. Thank you very much for your time and effort.</a:t>
            </a:r>
          </a:p>
        </p:txBody>
      </p:sp>
      <p:sp>
        <p:nvSpPr>
          <p:cNvPr id="4" name="Slide Number Placeholder 3"/>
          <p:cNvSpPr>
            <a:spLocks noGrp="1"/>
          </p:cNvSpPr>
          <p:nvPr>
            <p:ph type="sldNum" sz="quarter" idx="5"/>
          </p:nvPr>
        </p:nvSpPr>
        <p:spPr/>
        <p:txBody>
          <a:bodyPr/>
          <a:lstStyle/>
          <a:p>
            <a:fld id="{7B3B08DD-64BA-4154-BED6-6B864400358E}" type="slidenum">
              <a:rPr lang="en-CA" smtClean="0"/>
              <a:t>28</a:t>
            </a:fld>
            <a:endParaRPr lang="en-CA"/>
          </a:p>
        </p:txBody>
      </p:sp>
    </p:spTree>
    <p:extLst>
      <p:ext uri="{BB962C8B-B14F-4D97-AF65-F5344CB8AC3E}">
        <p14:creationId xmlns:p14="http://schemas.microsoft.com/office/powerpoint/2010/main" val="453409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So before we get into the details, we’d like to first introduce some background and motivation as to why we decided to pursue this product.</a:t>
            </a:r>
          </a:p>
          <a:p>
            <a:endParaRPr lang="en-CA"/>
          </a:p>
          <a:p>
            <a:r>
              <a:rPr lang="en-CA"/>
              <a:t>Bias lighting is any lighting placed behind a screen that provides ambient light around the display. Here we have a video showcasing the Philips </a:t>
            </a:r>
            <a:r>
              <a:rPr lang="en-CA" err="1"/>
              <a:t>Ambilight</a:t>
            </a:r>
            <a:r>
              <a:rPr lang="en-CA"/>
              <a:t> bias lighting product, just to give a better picture of what it is. We primarily use it to reduce eye strain caused by sudden changes in luminosity emitted from the screen. We also use it to increase the visual spectacle when say, we’re watching a movie or playing a game, improving the visual experience for the user.</a:t>
            </a:r>
          </a:p>
          <a:p>
            <a:endParaRPr lang="en-CA"/>
          </a:p>
          <a:p>
            <a:r>
              <a:rPr lang="en-CA"/>
              <a:t>However, a recent study has shown  that only 23% of people prefers watching movies on their TV. Around 46% actually prefers laptops and desktops as their primary entertainment device. </a:t>
            </a:r>
          </a:p>
          <a:p>
            <a:endParaRPr lang="en-CA"/>
          </a:p>
          <a:p>
            <a:r>
              <a:rPr lang="en-CA"/>
              <a:t>Typical bias lighting options today are made to fit a very specific monitor size, and many don’t have the capability of matching what’s being displayed on screen. Thus, many people disregard the possibility of ever experiencing bias lighting for their devices.</a:t>
            </a:r>
          </a:p>
        </p:txBody>
      </p:sp>
      <p:sp>
        <p:nvSpPr>
          <p:cNvPr id="4" name="Slide Number Placeholder 3"/>
          <p:cNvSpPr>
            <a:spLocks noGrp="1"/>
          </p:cNvSpPr>
          <p:nvPr>
            <p:ph type="sldNum" sz="quarter" idx="5"/>
          </p:nvPr>
        </p:nvSpPr>
        <p:spPr/>
        <p:txBody>
          <a:bodyPr/>
          <a:lstStyle/>
          <a:p>
            <a:fld id="{7B3B08DD-64BA-4154-BED6-6B864400358E}" type="slidenum">
              <a:rPr lang="en-CA" smtClean="0"/>
              <a:t>4</a:t>
            </a:fld>
            <a:endParaRPr lang="en-CA"/>
          </a:p>
        </p:txBody>
      </p:sp>
    </p:spTree>
    <p:extLst>
      <p:ext uri="{BB962C8B-B14F-4D97-AF65-F5344CB8AC3E}">
        <p14:creationId xmlns:p14="http://schemas.microsoft.com/office/powerpoint/2010/main" val="3738250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Introducing </a:t>
            </a:r>
            <a:r>
              <a:rPr lang="en-CA" err="1"/>
              <a:t>Aurorea</a:t>
            </a:r>
            <a:r>
              <a:rPr lang="en-CA"/>
              <a:t> Lights, a bias lighting kit fit for any screen. It is a module based bias lighting kit, consisting of the main black box processing unit, the various modules that can be mixed and matched to fit most screens, and a web server that allows the user to control the settings of the device. We are designing </a:t>
            </a:r>
            <a:r>
              <a:rPr lang="en-CA" err="1"/>
              <a:t>Aurorea</a:t>
            </a:r>
            <a:r>
              <a:rPr lang="en-CA"/>
              <a:t> lights to be easy to set up and as versatile as possible. We can see on the right our plan on how the modules can fit together, by mixing and matching the modules we can account for a16:9 screen, or a 3:4 screen.</a:t>
            </a:r>
          </a:p>
        </p:txBody>
      </p:sp>
      <p:sp>
        <p:nvSpPr>
          <p:cNvPr id="4" name="Slide Number Placeholder 3"/>
          <p:cNvSpPr>
            <a:spLocks noGrp="1"/>
          </p:cNvSpPr>
          <p:nvPr>
            <p:ph type="sldNum" sz="quarter" idx="5"/>
          </p:nvPr>
        </p:nvSpPr>
        <p:spPr/>
        <p:txBody>
          <a:bodyPr/>
          <a:lstStyle/>
          <a:p>
            <a:fld id="{7B3B08DD-64BA-4154-BED6-6B864400358E}" type="slidenum">
              <a:rPr lang="en-CA" smtClean="0"/>
              <a:t>5</a:t>
            </a:fld>
            <a:endParaRPr lang="en-CA"/>
          </a:p>
        </p:txBody>
      </p:sp>
    </p:spTree>
    <p:extLst>
      <p:ext uri="{BB962C8B-B14F-4D97-AF65-F5344CB8AC3E}">
        <p14:creationId xmlns:p14="http://schemas.microsoft.com/office/powerpoint/2010/main" val="29211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B3B08DD-64BA-4154-BED6-6B864400358E}" type="slidenum">
              <a:rPr lang="en-CA" smtClean="0"/>
              <a:t>7</a:t>
            </a:fld>
            <a:endParaRPr lang="en-CA"/>
          </a:p>
        </p:txBody>
      </p:sp>
    </p:spTree>
    <p:extLst>
      <p:ext uri="{BB962C8B-B14F-4D97-AF65-F5344CB8AC3E}">
        <p14:creationId xmlns:p14="http://schemas.microsoft.com/office/powerpoint/2010/main" val="1777326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I might show attachment live</a:t>
            </a:r>
          </a:p>
        </p:txBody>
      </p:sp>
      <p:sp>
        <p:nvSpPr>
          <p:cNvPr id="4" name="Slide Number Placeholder 3"/>
          <p:cNvSpPr>
            <a:spLocks noGrp="1"/>
          </p:cNvSpPr>
          <p:nvPr>
            <p:ph type="sldNum" sz="quarter" idx="5"/>
          </p:nvPr>
        </p:nvSpPr>
        <p:spPr/>
        <p:txBody>
          <a:bodyPr/>
          <a:lstStyle/>
          <a:p>
            <a:fld id="{7B3B08DD-64BA-4154-BED6-6B864400358E}" type="slidenum">
              <a:rPr lang="en-CA" smtClean="0"/>
              <a:t>9</a:t>
            </a:fld>
            <a:endParaRPr lang="en-CA"/>
          </a:p>
        </p:txBody>
      </p:sp>
    </p:spTree>
    <p:extLst>
      <p:ext uri="{BB962C8B-B14F-4D97-AF65-F5344CB8AC3E}">
        <p14:creationId xmlns:p14="http://schemas.microsoft.com/office/powerpoint/2010/main" val="2253428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Web interface component of the product has to parts: Frontend and webserver</a:t>
            </a:r>
          </a:p>
          <a:p>
            <a:r>
              <a:rPr lang="en-CA"/>
              <a:t>Frontend component runs on user’s computer or smartphone and it is designed React and it sends requests such as requests to change the brightness of the lights to the webserver,</a:t>
            </a:r>
          </a:p>
          <a:p>
            <a:endParaRPr lang="en-CA"/>
          </a:p>
          <a:p>
            <a:r>
              <a:rPr lang="en-CA"/>
              <a:t>Webserver software runs on the Raspberry Pi and it uses Node.js to process the requests received from the frontend and passes it to the backend video processing program</a:t>
            </a:r>
          </a:p>
          <a:p>
            <a:endParaRPr lang="en-CA"/>
          </a:p>
          <a:p>
            <a:endParaRPr lang="en-CA"/>
          </a:p>
        </p:txBody>
      </p:sp>
      <p:sp>
        <p:nvSpPr>
          <p:cNvPr id="4" name="Slide Number Placeholder 3"/>
          <p:cNvSpPr>
            <a:spLocks noGrp="1"/>
          </p:cNvSpPr>
          <p:nvPr>
            <p:ph type="sldNum" sz="quarter" idx="5"/>
          </p:nvPr>
        </p:nvSpPr>
        <p:spPr/>
        <p:txBody>
          <a:bodyPr/>
          <a:lstStyle/>
          <a:p>
            <a:fld id="{7B3B08DD-64BA-4154-BED6-6B864400358E}" type="slidenum">
              <a:rPr lang="en-CA" smtClean="0"/>
              <a:t>11</a:t>
            </a:fld>
            <a:endParaRPr lang="en-CA"/>
          </a:p>
        </p:txBody>
      </p:sp>
    </p:spTree>
    <p:extLst>
      <p:ext uri="{BB962C8B-B14F-4D97-AF65-F5344CB8AC3E}">
        <p14:creationId xmlns:p14="http://schemas.microsoft.com/office/powerpoint/2010/main" val="69135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Here’s a </a:t>
            </a:r>
            <a:r>
              <a:rPr lang="en-CA" err="1"/>
              <a:t>mockup</a:t>
            </a:r>
            <a:r>
              <a:rPr lang="en-CA"/>
              <a:t> UI design on the left and our design for the proof of concept on the right</a:t>
            </a:r>
          </a:p>
          <a:p>
            <a:r>
              <a:rPr lang="en-CA"/>
              <a:t>We have basic functionalities in the current Proof of concept version and planning of improving the design in the future</a:t>
            </a:r>
          </a:p>
          <a:p>
            <a:endParaRPr lang="en-CA"/>
          </a:p>
          <a:p>
            <a:r>
              <a:rPr lang="en-CA"/>
              <a:t>Currently, the User interface has ability to switch the lights on/off and adjust the brightness, also entering setup configuration.</a:t>
            </a:r>
          </a:p>
          <a:p>
            <a:r>
              <a:rPr lang="en-CA"/>
              <a:t>Also the UI notifies when user changes setting by popping a toast on the top right corner.</a:t>
            </a:r>
          </a:p>
        </p:txBody>
      </p:sp>
      <p:sp>
        <p:nvSpPr>
          <p:cNvPr id="4" name="Slide Number Placeholder 3"/>
          <p:cNvSpPr>
            <a:spLocks noGrp="1"/>
          </p:cNvSpPr>
          <p:nvPr>
            <p:ph type="sldNum" sz="quarter" idx="5"/>
          </p:nvPr>
        </p:nvSpPr>
        <p:spPr/>
        <p:txBody>
          <a:bodyPr/>
          <a:lstStyle/>
          <a:p>
            <a:fld id="{7B3B08DD-64BA-4154-BED6-6B864400358E}" type="slidenum">
              <a:rPr lang="en-CA" smtClean="0"/>
              <a:t>12</a:t>
            </a:fld>
            <a:endParaRPr lang="en-CA"/>
          </a:p>
        </p:txBody>
      </p:sp>
    </p:spTree>
    <p:extLst>
      <p:ext uri="{BB962C8B-B14F-4D97-AF65-F5344CB8AC3E}">
        <p14:creationId xmlns:p14="http://schemas.microsoft.com/office/powerpoint/2010/main" val="4114763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So the video processing portion of the device is relatively simple. The HDMI video signal is fed into the Raspberry Pi and processed in a frame-by-frame basis. The video frame is divided according to the user’s module setup, and the LED color is determined from the average color of its corresponding area. And as you can see from the figure on the right,</a:t>
            </a:r>
          </a:p>
        </p:txBody>
      </p:sp>
      <p:sp>
        <p:nvSpPr>
          <p:cNvPr id="4" name="Slide Number Placeholder 3"/>
          <p:cNvSpPr>
            <a:spLocks noGrp="1"/>
          </p:cNvSpPr>
          <p:nvPr>
            <p:ph type="sldNum" sz="quarter" idx="5"/>
          </p:nvPr>
        </p:nvSpPr>
        <p:spPr/>
        <p:txBody>
          <a:bodyPr/>
          <a:lstStyle/>
          <a:p>
            <a:fld id="{7B3B08DD-64BA-4154-BED6-6B864400358E}" type="slidenum">
              <a:rPr lang="en-CA" smtClean="0"/>
              <a:t>13</a:t>
            </a:fld>
            <a:endParaRPr lang="en-CA"/>
          </a:p>
        </p:txBody>
      </p:sp>
    </p:spTree>
    <p:extLst>
      <p:ext uri="{BB962C8B-B14F-4D97-AF65-F5344CB8AC3E}">
        <p14:creationId xmlns:p14="http://schemas.microsoft.com/office/powerpoint/2010/main" val="2461170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We will talk about business case, Market, costs and </a:t>
            </a:r>
            <a:r>
              <a:rPr lang="en-CA" err="1"/>
              <a:t>conpetition</a:t>
            </a:r>
            <a:endParaRPr lang="en-CA"/>
          </a:p>
        </p:txBody>
      </p:sp>
      <p:sp>
        <p:nvSpPr>
          <p:cNvPr id="4" name="Slide Number Placeholder 3"/>
          <p:cNvSpPr>
            <a:spLocks noGrp="1"/>
          </p:cNvSpPr>
          <p:nvPr>
            <p:ph type="sldNum" sz="quarter" idx="5"/>
          </p:nvPr>
        </p:nvSpPr>
        <p:spPr/>
        <p:txBody>
          <a:bodyPr/>
          <a:lstStyle/>
          <a:p>
            <a:fld id="{7B3B08DD-64BA-4154-BED6-6B864400358E}" type="slidenum">
              <a:rPr lang="en-CA" smtClean="0"/>
              <a:t>17</a:t>
            </a:fld>
            <a:endParaRPr lang="en-CA"/>
          </a:p>
        </p:txBody>
      </p:sp>
    </p:spTree>
    <p:extLst>
      <p:ext uri="{BB962C8B-B14F-4D97-AF65-F5344CB8AC3E}">
        <p14:creationId xmlns:p14="http://schemas.microsoft.com/office/powerpoint/2010/main" val="468984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860300" y="3683633"/>
            <a:ext cx="8982000" cy="15464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400"/>
              <a:buNone/>
              <a:defRPr sz="5867">
                <a:solidFill>
                  <a:schemeClr val="dk2"/>
                </a:solidFill>
              </a:defRPr>
            </a:lvl1pPr>
            <a:lvl2pPr lvl="1">
              <a:spcBef>
                <a:spcPts val="0"/>
              </a:spcBef>
              <a:spcAft>
                <a:spcPts val="0"/>
              </a:spcAft>
              <a:buClr>
                <a:schemeClr val="dk2"/>
              </a:buClr>
              <a:buSzPts val="4400"/>
              <a:buNone/>
              <a:defRPr sz="5867">
                <a:solidFill>
                  <a:schemeClr val="dk2"/>
                </a:solidFill>
              </a:defRPr>
            </a:lvl2pPr>
            <a:lvl3pPr lvl="2">
              <a:spcBef>
                <a:spcPts val="0"/>
              </a:spcBef>
              <a:spcAft>
                <a:spcPts val="0"/>
              </a:spcAft>
              <a:buClr>
                <a:schemeClr val="dk2"/>
              </a:buClr>
              <a:buSzPts val="4400"/>
              <a:buNone/>
              <a:defRPr sz="5867">
                <a:solidFill>
                  <a:schemeClr val="dk2"/>
                </a:solidFill>
              </a:defRPr>
            </a:lvl3pPr>
            <a:lvl4pPr lvl="3">
              <a:spcBef>
                <a:spcPts val="0"/>
              </a:spcBef>
              <a:spcAft>
                <a:spcPts val="0"/>
              </a:spcAft>
              <a:buClr>
                <a:schemeClr val="dk2"/>
              </a:buClr>
              <a:buSzPts val="4400"/>
              <a:buNone/>
              <a:defRPr sz="5867">
                <a:solidFill>
                  <a:schemeClr val="dk2"/>
                </a:solidFill>
              </a:defRPr>
            </a:lvl4pPr>
            <a:lvl5pPr lvl="4">
              <a:spcBef>
                <a:spcPts val="0"/>
              </a:spcBef>
              <a:spcAft>
                <a:spcPts val="0"/>
              </a:spcAft>
              <a:buClr>
                <a:schemeClr val="dk2"/>
              </a:buClr>
              <a:buSzPts val="4400"/>
              <a:buNone/>
              <a:defRPr sz="5867">
                <a:solidFill>
                  <a:schemeClr val="dk2"/>
                </a:solidFill>
              </a:defRPr>
            </a:lvl5pPr>
            <a:lvl6pPr lvl="5">
              <a:spcBef>
                <a:spcPts val="0"/>
              </a:spcBef>
              <a:spcAft>
                <a:spcPts val="0"/>
              </a:spcAft>
              <a:buClr>
                <a:schemeClr val="dk2"/>
              </a:buClr>
              <a:buSzPts val="4400"/>
              <a:buNone/>
              <a:defRPr sz="5867">
                <a:solidFill>
                  <a:schemeClr val="dk2"/>
                </a:solidFill>
              </a:defRPr>
            </a:lvl6pPr>
            <a:lvl7pPr lvl="6">
              <a:spcBef>
                <a:spcPts val="0"/>
              </a:spcBef>
              <a:spcAft>
                <a:spcPts val="0"/>
              </a:spcAft>
              <a:buClr>
                <a:schemeClr val="dk2"/>
              </a:buClr>
              <a:buSzPts val="4400"/>
              <a:buNone/>
              <a:defRPr sz="5867">
                <a:solidFill>
                  <a:schemeClr val="dk2"/>
                </a:solidFill>
              </a:defRPr>
            </a:lvl7pPr>
            <a:lvl8pPr lvl="7">
              <a:spcBef>
                <a:spcPts val="0"/>
              </a:spcBef>
              <a:spcAft>
                <a:spcPts val="0"/>
              </a:spcAft>
              <a:buClr>
                <a:schemeClr val="dk2"/>
              </a:buClr>
              <a:buSzPts val="4400"/>
              <a:buNone/>
              <a:defRPr sz="5867">
                <a:solidFill>
                  <a:schemeClr val="dk2"/>
                </a:solidFill>
              </a:defRPr>
            </a:lvl8pPr>
            <a:lvl9pPr lvl="8">
              <a:spcBef>
                <a:spcPts val="0"/>
              </a:spcBef>
              <a:spcAft>
                <a:spcPts val="0"/>
              </a:spcAft>
              <a:buClr>
                <a:schemeClr val="dk2"/>
              </a:buClr>
              <a:buSzPts val="4400"/>
              <a:buNone/>
              <a:defRPr sz="5867">
                <a:solidFill>
                  <a:schemeClr val="dk2"/>
                </a:solidFill>
              </a:defRPr>
            </a:lvl9pPr>
          </a:lstStyle>
          <a:p>
            <a:r>
              <a:rPr lang="en-US"/>
              <a:t>Click to edit Master title style</a:t>
            </a:r>
            <a:endParaRPr/>
          </a:p>
        </p:txBody>
      </p:sp>
      <p:sp>
        <p:nvSpPr>
          <p:cNvPr id="11" name="Google Shape;11;p2"/>
          <p:cNvSpPr/>
          <p:nvPr/>
        </p:nvSpPr>
        <p:spPr>
          <a:xfrm>
            <a:off x="7917661" y="3377551"/>
            <a:ext cx="962400" cy="1028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8879815" y="3377551"/>
            <a:ext cx="962400" cy="1028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1" y="3377551"/>
            <a:ext cx="962400" cy="1028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961900" y="3377551"/>
            <a:ext cx="6955600" cy="1028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33187907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color background">
  <p:cSld name="Blank color background">
    <p:bg>
      <p:bgPr>
        <a:solidFill>
          <a:schemeClr val="accent1"/>
        </a:solidFill>
        <a:effectLst/>
      </p:bgPr>
    </p:bg>
    <p:spTree>
      <p:nvGrpSpPr>
        <p:cNvPr id="1" name="Shape 78"/>
        <p:cNvGrpSpPr/>
        <p:nvPr/>
      </p:nvGrpSpPr>
      <p:grpSpPr>
        <a:xfrm>
          <a:off x="0" y="0"/>
          <a:ext cx="0" cy="0"/>
          <a:chOff x="0" y="0"/>
          <a:chExt cx="0" cy="0"/>
        </a:xfrm>
      </p:grpSpPr>
      <p:sp>
        <p:nvSpPr>
          <p:cNvPr id="79" name="Google Shape;79;p11"/>
          <p:cNvSpPr/>
          <p:nvPr/>
        </p:nvSpPr>
        <p:spPr>
          <a:xfrm>
            <a:off x="9808488" y="6755100"/>
            <a:ext cx="1191600" cy="1028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11"/>
          <p:cNvSpPr/>
          <p:nvPr/>
        </p:nvSpPr>
        <p:spPr>
          <a:xfrm>
            <a:off x="11000416" y="6755100"/>
            <a:ext cx="1191600" cy="1028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11"/>
          <p:cNvSpPr/>
          <p:nvPr/>
        </p:nvSpPr>
        <p:spPr>
          <a:xfrm>
            <a:off x="0" y="6755100"/>
            <a:ext cx="1191600" cy="1028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11"/>
          <p:cNvSpPr/>
          <p:nvPr/>
        </p:nvSpPr>
        <p:spPr>
          <a:xfrm>
            <a:off x="1191613" y="6755100"/>
            <a:ext cx="8616800" cy="1028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11"/>
          <p:cNvSpPr txBox="1">
            <a:spLocks noGrp="1"/>
          </p:cNvSpPr>
          <p:nvPr>
            <p:ph type="sldNum" idx="12"/>
          </p:nvPr>
        </p:nvSpPr>
        <p:spPr>
          <a:xfrm>
            <a:off x="11307433" y="6262577"/>
            <a:ext cx="731600" cy="418000"/>
          </a:xfrm>
          <a:prstGeom prst="rect">
            <a:avLst/>
          </a:prstGeom>
        </p:spPr>
        <p:txBody>
          <a:bodyPr spcFirstLastPara="1" wrap="square" lIns="91425" tIns="91425" rIns="91425" bIns="91425" anchor="t"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8A31D82E-7BEE-40EC-BE50-6EAE47B825F1}" type="slidenum">
              <a:rPr lang="en-CA" smtClean="0"/>
              <a:t>‹#›</a:t>
            </a:fld>
            <a:endParaRPr lang="en-CA"/>
          </a:p>
        </p:txBody>
      </p:sp>
    </p:spTree>
    <p:extLst>
      <p:ext uri="{BB962C8B-B14F-4D97-AF65-F5344CB8AC3E}">
        <p14:creationId xmlns:p14="http://schemas.microsoft.com/office/powerpoint/2010/main" val="425401317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74EA4-19AC-47D6-8B8B-F9C3896324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250098C8-3FA1-489D-8677-9BD45B47BB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2B8667FC-8DDD-4493-9F9A-224A5F4268F0}"/>
              </a:ext>
            </a:extLst>
          </p:cNvPr>
          <p:cNvSpPr>
            <a:spLocks noGrp="1"/>
          </p:cNvSpPr>
          <p:nvPr>
            <p:ph type="dt" sz="half" idx="10"/>
          </p:nvPr>
        </p:nvSpPr>
        <p:spPr/>
        <p:txBody>
          <a:bodyPr/>
          <a:lstStyle/>
          <a:p>
            <a:fld id="{9FC033DA-300C-404D-989A-93D6B2C65118}" type="datetime1">
              <a:rPr lang="en-CA" smtClean="0"/>
              <a:t>2021-04-23</a:t>
            </a:fld>
            <a:endParaRPr lang="en-CA"/>
          </a:p>
        </p:txBody>
      </p:sp>
      <p:sp>
        <p:nvSpPr>
          <p:cNvPr id="5" name="Footer Placeholder 4">
            <a:extLst>
              <a:ext uri="{FF2B5EF4-FFF2-40B4-BE49-F238E27FC236}">
                <a16:creationId xmlns:a16="http://schemas.microsoft.com/office/drawing/2014/main" id="{7FECAF55-2AC8-4367-9BC3-F31F0F6C075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4AC983F-C31D-4F42-A4FD-95DB04C5EDAA}"/>
              </a:ext>
            </a:extLst>
          </p:cNvPr>
          <p:cNvSpPr>
            <a:spLocks noGrp="1"/>
          </p:cNvSpPr>
          <p:nvPr>
            <p:ph type="sldNum" sz="quarter" idx="12"/>
          </p:nvPr>
        </p:nvSpPr>
        <p:spPr/>
        <p:txBody>
          <a:bodyPr/>
          <a:lstStyle/>
          <a:p>
            <a:fld id="{8A31D82E-7BEE-40EC-BE50-6EAE47B825F1}" type="slidenum">
              <a:rPr lang="en-CA" smtClean="0"/>
              <a:t>‹#›</a:t>
            </a:fld>
            <a:endParaRPr lang="en-CA"/>
          </a:p>
        </p:txBody>
      </p:sp>
    </p:spTree>
    <p:extLst>
      <p:ext uri="{BB962C8B-B14F-4D97-AF65-F5344CB8AC3E}">
        <p14:creationId xmlns:p14="http://schemas.microsoft.com/office/powerpoint/2010/main" val="2929569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CDE76-39D4-48CD-BEF6-8C03428F73CE}"/>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6B7117C-4591-49C3-B3B2-B56D67F9A2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B6781B8-ADEE-4E4B-A19A-9AF7248065AE}"/>
              </a:ext>
            </a:extLst>
          </p:cNvPr>
          <p:cNvSpPr>
            <a:spLocks noGrp="1"/>
          </p:cNvSpPr>
          <p:nvPr>
            <p:ph type="dt" sz="half" idx="10"/>
          </p:nvPr>
        </p:nvSpPr>
        <p:spPr/>
        <p:txBody>
          <a:bodyPr/>
          <a:lstStyle/>
          <a:p>
            <a:fld id="{757C3122-1655-466A-8D63-E388AD067B27}" type="datetime1">
              <a:rPr lang="en-CA" smtClean="0"/>
              <a:t>2021-04-23</a:t>
            </a:fld>
            <a:endParaRPr lang="en-CA"/>
          </a:p>
        </p:txBody>
      </p:sp>
      <p:sp>
        <p:nvSpPr>
          <p:cNvPr id="5" name="Footer Placeholder 4">
            <a:extLst>
              <a:ext uri="{FF2B5EF4-FFF2-40B4-BE49-F238E27FC236}">
                <a16:creationId xmlns:a16="http://schemas.microsoft.com/office/drawing/2014/main" id="{B29ACF18-44F1-4948-B6E5-2BE2A2BC2C6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BE2D50A-70BA-44CA-90A9-33F90FCF5F7A}"/>
              </a:ext>
            </a:extLst>
          </p:cNvPr>
          <p:cNvSpPr>
            <a:spLocks noGrp="1"/>
          </p:cNvSpPr>
          <p:nvPr>
            <p:ph type="sldNum" sz="quarter" idx="12"/>
          </p:nvPr>
        </p:nvSpPr>
        <p:spPr/>
        <p:txBody>
          <a:bodyPr/>
          <a:lstStyle/>
          <a:p>
            <a:fld id="{8A31D82E-7BEE-40EC-BE50-6EAE47B825F1}" type="slidenum">
              <a:rPr lang="en-CA" smtClean="0"/>
              <a:t>‹#›</a:t>
            </a:fld>
            <a:endParaRPr lang="en-CA"/>
          </a:p>
        </p:txBody>
      </p:sp>
    </p:spTree>
    <p:extLst>
      <p:ext uri="{BB962C8B-B14F-4D97-AF65-F5344CB8AC3E}">
        <p14:creationId xmlns:p14="http://schemas.microsoft.com/office/powerpoint/2010/main" val="891236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C7900-8217-4A51-8A8B-D29D12E3E5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0C677225-2BAB-4935-BD39-7C6F6ABDE5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3D5F81-E40B-44DB-A85D-62555768260C}"/>
              </a:ext>
            </a:extLst>
          </p:cNvPr>
          <p:cNvSpPr>
            <a:spLocks noGrp="1"/>
          </p:cNvSpPr>
          <p:nvPr>
            <p:ph type="dt" sz="half" idx="10"/>
          </p:nvPr>
        </p:nvSpPr>
        <p:spPr/>
        <p:txBody>
          <a:bodyPr/>
          <a:lstStyle/>
          <a:p>
            <a:fld id="{BA19F8C5-8035-4AAA-BB58-A1B55718039F}" type="datetime1">
              <a:rPr lang="en-CA" smtClean="0"/>
              <a:t>2021-04-23</a:t>
            </a:fld>
            <a:endParaRPr lang="en-CA"/>
          </a:p>
        </p:txBody>
      </p:sp>
      <p:sp>
        <p:nvSpPr>
          <p:cNvPr id="5" name="Footer Placeholder 4">
            <a:extLst>
              <a:ext uri="{FF2B5EF4-FFF2-40B4-BE49-F238E27FC236}">
                <a16:creationId xmlns:a16="http://schemas.microsoft.com/office/drawing/2014/main" id="{5EB9342D-06C1-4E4E-B586-9C3CCF4EDB3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9E86875-6CB2-4F0B-9637-4AC53260F470}"/>
              </a:ext>
            </a:extLst>
          </p:cNvPr>
          <p:cNvSpPr>
            <a:spLocks noGrp="1"/>
          </p:cNvSpPr>
          <p:nvPr>
            <p:ph type="sldNum" sz="quarter" idx="12"/>
          </p:nvPr>
        </p:nvSpPr>
        <p:spPr/>
        <p:txBody>
          <a:bodyPr/>
          <a:lstStyle/>
          <a:p>
            <a:fld id="{8A31D82E-7BEE-40EC-BE50-6EAE47B825F1}" type="slidenum">
              <a:rPr lang="en-CA" smtClean="0"/>
              <a:t>‹#›</a:t>
            </a:fld>
            <a:endParaRPr lang="en-CA"/>
          </a:p>
        </p:txBody>
      </p:sp>
    </p:spTree>
    <p:extLst>
      <p:ext uri="{BB962C8B-B14F-4D97-AF65-F5344CB8AC3E}">
        <p14:creationId xmlns:p14="http://schemas.microsoft.com/office/powerpoint/2010/main" val="2701926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5"/>
        <p:cNvGrpSpPr/>
        <p:nvPr/>
      </p:nvGrpSpPr>
      <p:grpSpPr>
        <a:xfrm>
          <a:off x="0" y="0"/>
          <a:ext cx="0" cy="0"/>
          <a:chOff x="0" y="0"/>
          <a:chExt cx="0" cy="0"/>
        </a:xfrm>
      </p:grpSpPr>
      <p:sp>
        <p:nvSpPr>
          <p:cNvPr id="16" name="Google Shape;16;p3"/>
          <p:cNvSpPr/>
          <p:nvPr/>
        </p:nvSpPr>
        <p:spPr>
          <a:xfrm>
            <a:off x="0" y="0"/>
            <a:ext cx="12192000" cy="53240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3"/>
          <p:cNvSpPr txBox="1">
            <a:spLocks noGrp="1"/>
          </p:cNvSpPr>
          <p:nvPr>
            <p:ph type="ctrTitle"/>
          </p:nvPr>
        </p:nvSpPr>
        <p:spPr>
          <a:xfrm>
            <a:off x="914400" y="2111123"/>
            <a:ext cx="10363200" cy="1546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6400">
                <a:solidFill>
                  <a:schemeClr val="lt1"/>
                </a:solidFill>
              </a:defRPr>
            </a:lvl1pPr>
            <a:lvl2pPr lvl="1" algn="ctr" rtl="0">
              <a:spcBef>
                <a:spcPts val="0"/>
              </a:spcBef>
              <a:spcAft>
                <a:spcPts val="0"/>
              </a:spcAft>
              <a:buClr>
                <a:schemeClr val="lt1"/>
              </a:buClr>
              <a:buSzPts val="4800"/>
              <a:buNone/>
              <a:defRPr sz="6400">
                <a:solidFill>
                  <a:schemeClr val="lt1"/>
                </a:solidFill>
              </a:defRPr>
            </a:lvl2pPr>
            <a:lvl3pPr lvl="2" algn="ctr" rtl="0">
              <a:spcBef>
                <a:spcPts val="0"/>
              </a:spcBef>
              <a:spcAft>
                <a:spcPts val="0"/>
              </a:spcAft>
              <a:buClr>
                <a:schemeClr val="lt1"/>
              </a:buClr>
              <a:buSzPts val="4800"/>
              <a:buNone/>
              <a:defRPr sz="6400">
                <a:solidFill>
                  <a:schemeClr val="lt1"/>
                </a:solidFill>
              </a:defRPr>
            </a:lvl3pPr>
            <a:lvl4pPr lvl="3" algn="ctr" rtl="0">
              <a:spcBef>
                <a:spcPts val="0"/>
              </a:spcBef>
              <a:spcAft>
                <a:spcPts val="0"/>
              </a:spcAft>
              <a:buClr>
                <a:schemeClr val="lt1"/>
              </a:buClr>
              <a:buSzPts val="4800"/>
              <a:buNone/>
              <a:defRPr sz="6400">
                <a:solidFill>
                  <a:schemeClr val="lt1"/>
                </a:solidFill>
              </a:defRPr>
            </a:lvl4pPr>
            <a:lvl5pPr lvl="4" algn="ctr" rtl="0">
              <a:spcBef>
                <a:spcPts val="0"/>
              </a:spcBef>
              <a:spcAft>
                <a:spcPts val="0"/>
              </a:spcAft>
              <a:buClr>
                <a:schemeClr val="lt1"/>
              </a:buClr>
              <a:buSzPts val="4800"/>
              <a:buNone/>
              <a:defRPr sz="6400">
                <a:solidFill>
                  <a:schemeClr val="lt1"/>
                </a:solidFill>
              </a:defRPr>
            </a:lvl5pPr>
            <a:lvl6pPr lvl="5" algn="ctr" rtl="0">
              <a:spcBef>
                <a:spcPts val="0"/>
              </a:spcBef>
              <a:spcAft>
                <a:spcPts val="0"/>
              </a:spcAft>
              <a:buClr>
                <a:schemeClr val="lt1"/>
              </a:buClr>
              <a:buSzPts val="4800"/>
              <a:buNone/>
              <a:defRPr sz="6400">
                <a:solidFill>
                  <a:schemeClr val="lt1"/>
                </a:solidFill>
              </a:defRPr>
            </a:lvl6pPr>
            <a:lvl7pPr lvl="6" algn="ctr" rtl="0">
              <a:spcBef>
                <a:spcPts val="0"/>
              </a:spcBef>
              <a:spcAft>
                <a:spcPts val="0"/>
              </a:spcAft>
              <a:buClr>
                <a:schemeClr val="lt1"/>
              </a:buClr>
              <a:buSzPts val="4800"/>
              <a:buNone/>
              <a:defRPr sz="6400">
                <a:solidFill>
                  <a:schemeClr val="lt1"/>
                </a:solidFill>
              </a:defRPr>
            </a:lvl7pPr>
            <a:lvl8pPr lvl="7" algn="ctr" rtl="0">
              <a:spcBef>
                <a:spcPts val="0"/>
              </a:spcBef>
              <a:spcAft>
                <a:spcPts val="0"/>
              </a:spcAft>
              <a:buClr>
                <a:schemeClr val="lt1"/>
              </a:buClr>
              <a:buSzPts val="4800"/>
              <a:buNone/>
              <a:defRPr sz="6400">
                <a:solidFill>
                  <a:schemeClr val="lt1"/>
                </a:solidFill>
              </a:defRPr>
            </a:lvl8pPr>
            <a:lvl9pPr lvl="8" algn="ctr" rtl="0">
              <a:spcBef>
                <a:spcPts val="0"/>
              </a:spcBef>
              <a:spcAft>
                <a:spcPts val="0"/>
              </a:spcAft>
              <a:buClr>
                <a:schemeClr val="lt1"/>
              </a:buClr>
              <a:buSzPts val="4800"/>
              <a:buNone/>
              <a:defRPr sz="6400">
                <a:solidFill>
                  <a:schemeClr val="lt1"/>
                </a:solidFill>
              </a:defRPr>
            </a:lvl9pPr>
          </a:lstStyle>
          <a:p>
            <a:r>
              <a:rPr lang="en-US"/>
              <a:t>Click to edit Master title style</a:t>
            </a:r>
            <a:endParaRPr/>
          </a:p>
        </p:txBody>
      </p:sp>
      <p:sp>
        <p:nvSpPr>
          <p:cNvPr id="18" name="Google Shape;18;p3"/>
          <p:cNvSpPr txBox="1">
            <a:spLocks noGrp="1"/>
          </p:cNvSpPr>
          <p:nvPr>
            <p:ph type="subTitle" idx="1"/>
          </p:nvPr>
        </p:nvSpPr>
        <p:spPr>
          <a:xfrm>
            <a:off x="914400" y="3786737"/>
            <a:ext cx="10363200" cy="1046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3200" b="1">
                <a:solidFill>
                  <a:schemeClr val="lt1"/>
                </a:solidFill>
              </a:defRPr>
            </a:lvl1pPr>
            <a:lvl2pPr lvl="1" algn="ctr" rtl="0">
              <a:spcBef>
                <a:spcPts val="0"/>
              </a:spcBef>
              <a:spcAft>
                <a:spcPts val="0"/>
              </a:spcAft>
              <a:buClr>
                <a:schemeClr val="lt1"/>
              </a:buClr>
              <a:buSzPts val="2400"/>
              <a:buNone/>
              <a:defRPr b="1">
                <a:solidFill>
                  <a:schemeClr val="lt1"/>
                </a:solidFill>
              </a:defRPr>
            </a:lvl2pPr>
            <a:lvl3pPr lvl="2" algn="ctr" rtl="0">
              <a:spcBef>
                <a:spcPts val="0"/>
              </a:spcBef>
              <a:spcAft>
                <a:spcPts val="0"/>
              </a:spcAft>
              <a:buClr>
                <a:schemeClr val="lt1"/>
              </a:buClr>
              <a:buSzPts val="2400"/>
              <a:buNone/>
              <a:defRPr b="1">
                <a:solidFill>
                  <a:schemeClr val="lt1"/>
                </a:solidFill>
              </a:defRPr>
            </a:lvl3pPr>
            <a:lvl4pPr lvl="3" algn="ctr" rtl="0">
              <a:spcBef>
                <a:spcPts val="0"/>
              </a:spcBef>
              <a:spcAft>
                <a:spcPts val="0"/>
              </a:spcAft>
              <a:buClr>
                <a:schemeClr val="lt1"/>
              </a:buClr>
              <a:buSzPts val="2400"/>
              <a:buNone/>
              <a:defRPr sz="3200" b="1">
                <a:solidFill>
                  <a:schemeClr val="lt1"/>
                </a:solidFill>
              </a:defRPr>
            </a:lvl4pPr>
            <a:lvl5pPr lvl="4" algn="ctr" rtl="0">
              <a:spcBef>
                <a:spcPts val="0"/>
              </a:spcBef>
              <a:spcAft>
                <a:spcPts val="0"/>
              </a:spcAft>
              <a:buClr>
                <a:schemeClr val="lt1"/>
              </a:buClr>
              <a:buSzPts val="2400"/>
              <a:buNone/>
              <a:defRPr sz="3200" b="1">
                <a:solidFill>
                  <a:schemeClr val="lt1"/>
                </a:solidFill>
              </a:defRPr>
            </a:lvl5pPr>
            <a:lvl6pPr lvl="5" algn="ctr" rtl="0">
              <a:spcBef>
                <a:spcPts val="0"/>
              </a:spcBef>
              <a:spcAft>
                <a:spcPts val="0"/>
              </a:spcAft>
              <a:buClr>
                <a:schemeClr val="lt1"/>
              </a:buClr>
              <a:buSzPts val="2400"/>
              <a:buNone/>
              <a:defRPr sz="3200" b="1">
                <a:solidFill>
                  <a:schemeClr val="lt1"/>
                </a:solidFill>
              </a:defRPr>
            </a:lvl6pPr>
            <a:lvl7pPr lvl="6" algn="ctr" rtl="0">
              <a:spcBef>
                <a:spcPts val="0"/>
              </a:spcBef>
              <a:spcAft>
                <a:spcPts val="0"/>
              </a:spcAft>
              <a:buClr>
                <a:schemeClr val="lt1"/>
              </a:buClr>
              <a:buSzPts val="2400"/>
              <a:buNone/>
              <a:defRPr sz="3200" b="1">
                <a:solidFill>
                  <a:schemeClr val="lt1"/>
                </a:solidFill>
              </a:defRPr>
            </a:lvl7pPr>
            <a:lvl8pPr lvl="7" algn="ctr" rtl="0">
              <a:spcBef>
                <a:spcPts val="0"/>
              </a:spcBef>
              <a:spcAft>
                <a:spcPts val="0"/>
              </a:spcAft>
              <a:buClr>
                <a:schemeClr val="lt1"/>
              </a:buClr>
              <a:buSzPts val="2400"/>
              <a:buNone/>
              <a:defRPr sz="3200" b="1">
                <a:solidFill>
                  <a:schemeClr val="lt1"/>
                </a:solidFill>
              </a:defRPr>
            </a:lvl8pPr>
            <a:lvl9pPr lvl="8" algn="ctr" rtl="0">
              <a:spcBef>
                <a:spcPts val="0"/>
              </a:spcBef>
              <a:spcAft>
                <a:spcPts val="0"/>
              </a:spcAft>
              <a:buClr>
                <a:schemeClr val="lt1"/>
              </a:buClr>
              <a:buSzPts val="2400"/>
              <a:buNone/>
              <a:defRPr sz="3200" b="1">
                <a:solidFill>
                  <a:schemeClr val="lt1"/>
                </a:solidFill>
              </a:defRPr>
            </a:lvl9pPr>
          </a:lstStyle>
          <a:p>
            <a:r>
              <a:rPr lang="en-US"/>
              <a:t>Click to edit Master subtitle style</a:t>
            </a:r>
            <a:endParaRPr/>
          </a:p>
        </p:txBody>
      </p:sp>
      <p:sp>
        <p:nvSpPr>
          <p:cNvPr id="19" name="Google Shape;19;p3"/>
          <p:cNvSpPr/>
          <p:nvPr/>
        </p:nvSpPr>
        <p:spPr>
          <a:xfrm>
            <a:off x="4063605" y="5323800"/>
            <a:ext cx="4063600" cy="1028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3"/>
          <p:cNvSpPr/>
          <p:nvPr/>
        </p:nvSpPr>
        <p:spPr>
          <a:xfrm>
            <a:off x="8128361" y="5323800"/>
            <a:ext cx="4063600" cy="1028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3"/>
          <p:cNvSpPr/>
          <p:nvPr/>
        </p:nvSpPr>
        <p:spPr>
          <a:xfrm>
            <a:off x="1" y="5323800"/>
            <a:ext cx="4063600" cy="1028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3"/>
          <p:cNvSpPr txBox="1">
            <a:spLocks noGrp="1"/>
          </p:cNvSpPr>
          <p:nvPr>
            <p:ph type="sldNum" idx="12"/>
          </p:nvPr>
        </p:nvSpPr>
        <p:spPr>
          <a:xfrm>
            <a:off x="-167" y="6440375"/>
            <a:ext cx="12192000" cy="4180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8A31D82E-7BEE-40EC-BE50-6EAE47B825F1}" type="slidenum">
              <a:rPr lang="en-CA" smtClean="0"/>
              <a:t>‹#›</a:t>
            </a:fld>
            <a:endParaRPr lang="en-CA"/>
          </a:p>
        </p:txBody>
      </p:sp>
    </p:spTree>
    <p:extLst>
      <p:ext uri="{BB962C8B-B14F-4D97-AF65-F5344CB8AC3E}">
        <p14:creationId xmlns:p14="http://schemas.microsoft.com/office/powerpoint/2010/main" val="62683507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3"/>
        <p:cNvGrpSpPr/>
        <p:nvPr/>
      </p:nvGrpSpPr>
      <p:grpSpPr>
        <a:xfrm>
          <a:off x="0" y="0"/>
          <a:ext cx="0" cy="0"/>
          <a:chOff x="0" y="0"/>
          <a:chExt cx="0" cy="0"/>
        </a:xfrm>
      </p:grpSpPr>
      <p:sp>
        <p:nvSpPr>
          <p:cNvPr id="24" name="Google Shape;24;p4"/>
          <p:cNvSpPr txBox="1">
            <a:spLocks noGrp="1"/>
          </p:cNvSpPr>
          <p:nvPr>
            <p:ph type="body" idx="1"/>
          </p:nvPr>
        </p:nvSpPr>
        <p:spPr>
          <a:xfrm>
            <a:off x="2280567" y="2882400"/>
            <a:ext cx="7631600" cy="1093200"/>
          </a:xfrm>
          <a:prstGeom prst="rect">
            <a:avLst/>
          </a:prstGeom>
        </p:spPr>
        <p:txBody>
          <a:bodyPr spcFirstLastPara="1" wrap="square" lIns="91425" tIns="91425" rIns="91425" bIns="91425" anchor="t" anchorCtr="0">
            <a:noAutofit/>
          </a:bodyPr>
          <a:lstStyle>
            <a:lvl1pPr marL="609585" lvl="0" indent="-507987" algn="ctr" rtl="0">
              <a:spcBef>
                <a:spcPts val="800"/>
              </a:spcBef>
              <a:spcAft>
                <a:spcPts val="0"/>
              </a:spcAft>
              <a:buSzPts val="2400"/>
              <a:buChar char="▷"/>
              <a:defRPr i="1"/>
            </a:lvl1pPr>
            <a:lvl2pPr marL="1219170" lvl="1" indent="-507987" algn="ctr" rtl="0">
              <a:spcBef>
                <a:spcPts val="0"/>
              </a:spcBef>
              <a:spcAft>
                <a:spcPts val="0"/>
              </a:spcAft>
              <a:buSzPts val="2400"/>
              <a:buChar char="○"/>
              <a:defRPr i="1"/>
            </a:lvl2pPr>
            <a:lvl3pPr marL="1828754" lvl="2" indent="-507987" algn="ctr" rtl="0">
              <a:spcBef>
                <a:spcPts val="0"/>
              </a:spcBef>
              <a:spcAft>
                <a:spcPts val="0"/>
              </a:spcAft>
              <a:buSzPts val="2400"/>
              <a:buChar char="■"/>
              <a:defRPr i="1"/>
            </a:lvl3pPr>
            <a:lvl4pPr marL="2438339" lvl="3" indent="-507987" algn="ctr" rtl="0">
              <a:spcBef>
                <a:spcPts val="0"/>
              </a:spcBef>
              <a:spcAft>
                <a:spcPts val="0"/>
              </a:spcAft>
              <a:buSzPts val="2400"/>
              <a:buChar char="●"/>
              <a:defRPr i="1"/>
            </a:lvl4pPr>
            <a:lvl5pPr marL="3047924" lvl="4" indent="-507987" algn="ctr" rtl="0">
              <a:spcBef>
                <a:spcPts val="0"/>
              </a:spcBef>
              <a:spcAft>
                <a:spcPts val="0"/>
              </a:spcAft>
              <a:buSzPts val="2400"/>
              <a:buChar char="○"/>
              <a:defRPr i="1"/>
            </a:lvl5pPr>
            <a:lvl6pPr marL="3657509" lvl="5" indent="-507987" algn="ctr" rtl="0">
              <a:spcBef>
                <a:spcPts val="0"/>
              </a:spcBef>
              <a:spcAft>
                <a:spcPts val="0"/>
              </a:spcAft>
              <a:buSzPts val="2400"/>
              <a:buChar char="■"/>
              <a:defRPr i="1"/>
            </a:lvl6pPr>
            <a:lvl7pPr marL="4267093" lvl="6" indent="-507987" algn="ctr" rtl="0">
              <a:spcBef>
                <a:spcPts val="0"/>
              </a:spcBef>
              <a:spcAft>
                <a:spcPts val="0"/>
              </a:spcAft>
              <a:buSzPts val="2400"/>
              <a:buChar char="●"/>
              <a:defRPr i="1"/>
            </a:lvl7pPr>
            <a:lvl8pPr marL="4876678" lvl="7" indent="-507987" algn="ctr" rtl="0">
              <a:spcBef>
                <a:spcPts val="0"/>
              </a:spcBef>
              <a:spcAft>
                <a:spcPts val="0"/>
              </a:spcAft>
              <a:buSzPts val="2400"/>
              <a:buChar char="○"/>
              <a:defRPr i="1"/>
            </a:lvl8pPr>
            <a:lvl9pPr marL="5486263" lvl="8" indent="-507987" algn="ctr">
              <a:spcBef>
                <a:spcPts val="0"/>
              </a:spcBef>
              <a:spcAft>
                <a:spcPts val="0"/>
              </a:spcAft>
              <a:buSzPts val="2400"/>
              <a:buChar char="■"/>
              <a:defRPr i="1"/>
            </a:lvl9pPr>
          </a:lstStyle>
          <a:p>
            <a:pPr lvl="0"/>
            <a:r>
              <a:rPr lang="en-US"/>
              <a:t>Click to edit Master text styles</a:t>
            </a:r>
          </a:p>
        </p:txBody>
      </p:sp>
      <p:sp>
        <p:nvSpPr>
          <p:cNvPr id="25" name="Google Shape;25;p4"/>
          <p:cNvSpPr txBox="1"/>
          <p:nvPr/>
        </p:nvSpPr>
        <p:spPr>
          <a:xfrm>
            <a:off x="4791200" y="1575225"/>
            <a:ext cx="2609600" cy="8716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 sz="12800" b="1">
                <a:solidFill>
                  <a:schemeClr val="accent6"/>
                </a:solidFill>
              </a:rPr>
              <a:t>“</a:t>
            </a:r>
            <a:endParaRPr sz="12800" b="1">
              <a:solidFill>
                <a:schemeClr val="accent6"/>
              </a:solidFill>
            </a:endParaRPr>
          </a:p>
        </p:txBody>
      </p:sp>
      <p:sp>
        <p:nvSpPr>
          <p:cNvPr id="26" name="Google Shape;26;p4"/>
          <p:cNvSpPr/>
          <p:nvPr/>
        </p:nvSpPr>
        <p:spPr>
          <a:xfrm>
            <a:off x="7631044" y="2132900"/>
            <a:ext cx="2280400" cy="1028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4"/>
          <p:cNvSpPr/>
          <p:nvPr/>
        </p:nvSpPr>
        <p:spPr>
          <a:xfrm>
            <a:off x="9912236" y="2132900"/>
            <a:ext cx="2280400" cy="1028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4"/>
          <p:cNvSpPr/>
          <p:nvPr/>
        </p:nvSpPr>
        <p:spPr>
          <a:xfrm>
            <a:off x="0" y="2132900"/>
            <a:ext cx="2280400" cy="1028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4"/>
          <p:cNvSpPr/>
          <p:nvPr/>
        </p:nvSpPr>
        <p:spPr>
          <a:xfrm>
            <a:off x="2280567" y="2132900"/>
            <a:ext cx="2280400" cy="1028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4"/>
          <p:cNvSpPr txBox="1">
            <a:spLocks noGrp="1"/>
          </p:cNvSpPr>
          <p:nvPr>
            <p:ph type="sldNum" idx="12"/>
          </p:nvPr>
        </p:nvSpPr>
        <p:spPr>
          <a:xfrm>
            <a:off x="-167" y="6440375"/>
            <a:ext cx="12192000" cy="4180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8A31D82E-7BEE-40EC-BE50-6EAE47B825F1}" type="slidenum">
              <a:rPr lang="en-CA" smtClean="0"/>
              <a:t>‹#›</a:t>
            </a:fld>
            <a:endParaRPr lang="en-CA"/>
          </a:p>
        </p:txBody>
      </p:sp>
    </p:spTree>
    <p:extLst>
      <p:ext uri="{BB962C8B-B14F-4D97-AF65-F5344CB8AC3E}">
        <p14:creationId xmlns:p14="http://schemas.microsoft.com/office/powerpoint/2010/main" val="358179870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1191600" y="477851"/>
            <a:ext cx="8616800" cy="11432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r>
              <a:rPr lang="en-US"/>
              <a:t>Click to edit Master title style</a:t>
            </a:r>
            <a:endParaRPr/>
          </a:p>
        </p:txBody>
      </p:sp>
      <p:sp>
        <p:nvSpPr>
          <p:cNvPr id="33" name="Google Shape;33;p5"/>
          <p:cNvSpPr txBox="1">
            <a:spLocks noGrp="1"/>
          </p:cNvSpPr>
          <p:nvPr>
            <p:ph type="body" idx="1"/>
          </p:nvPr>
        </p:nvSpPr>
        <p:spPr>
          <a:xfrm>
            <a:off x="1191600" y="1831451"/>
            <a:ext cx="8616800" cy="4736400"/>
          </a:xfrm>
          <a:prstGeom prst="rect">
            <a:avLst/>
          </a:prstGeom>
        </p:spPr>
        <p:txBody>
          <a:bodyPr spcFirstLastPara="1" wrap="square" lIns="91425" tIns="91425" rIns="91425" bIns="91425" anchor="t" anchorCtr="0">
            <a:noAutofit/>
          </a:bodyPr>
          <a:lstStyle>
            <a:lvl1pPr marL="609585" lvl="0" indent="-457189">
              <a:spcBef>
                <a:spcPts val="800"/>
              </a:spcBef>
              <a:spcAft>
                <a:spcPts val="0"/>
              </a:spcAft>
              <a:buClr>
                <a:schemeClr val="accent6"/>
              </a:buClr>
              <a:buSzPts val="1800"/>
              <a:buChar char="▷"/>
              <a:defRPr>
                <a:solidFill>
                  <a:schemeClr val="dk1"/>
                </a:solidFill>
              </a:defRPr>
            </a:lvl1pPr>
            <a:lvl2pPr marL="1219170" lvl="1" indent="-507987">
              <a:spcBef>
                <a:spcPts val="0"/>
              </a:spcBef>
              <a:spcAft>
                <a:spcPts val="0"/>
              </a:spcAft>
              <a:buClr>
                <a:schemeClr val="dk1"/>
              </a:buClr>
              <a:buSzPts val="2400"/>
              <a:buChar char="○"/>
              <a:defRPr>
                <a:solidFill>
                  <a:schemeClr val="dk1"/>
                </a:solidFill>
              </a:defRPr>
            </a:lvl2pPr>
            <a:lvl3pPr marL="1828754" lvl="2" indent="-507987">
              <a:spcBef>
                <a:spcPts val="0"/>
              </a:spcBef>
              <a:spcAft>
                <a:spcPts val="0"/>
              </a:spcAft>
              <a:buClr>
                <a:schemeClr val="dk1"/>
              </a:buClr>
              <a:buSzPts val="2400"/>
              <a:buChar char="■"/>
              <a:defRPr>
                <a:solidFill>
                  <a:schemeClr val="dk1"/>
                </a:solidFill>
              </a:defRPr>
            </a:lvl3pPr>
            <a:lvl4pPr marL="2438339" lvl="3" indent="-507987">
              <a:spcBef>
                <a:spcPts val="0"/>
              </a:spcBef>
              <a:spcAft>
                <a:spcPts val="0"/>
              </a:spcAft>
              <a:buClr>
                <a:schemeClr val="dk1"/>
              </a:buClr>
              <a:buSzPts val="2400"/>
              <a:buChar char="●"/>
              <a:defRPr>
                <a:solidFill>
                  <a:schemeClr val="dk1"/>
                </a:solidFill>
              </a:defRPr>
            </a:lvl4pPr>
            <a:lvl5pPr marL="3047924" lvl="4" indent="-507987">
              <a:spcBef>
                <a:spcPts val="0"/>
              </a:spcBef>
              <a:spcAft>
                <a:spcPts val="0"/>
              </a:spcAft>
              <a:buClr>
                <a:schemeClr val="dk1"/>
              </a:buClr>
              <a:buSzPts val="2400"/>
              <a:buChar char="○"/>
              <a:defRPr>
                <a:solidFill>
                  <a:schemeClr val="dk1"/>
                </a:solidFill>
              </a:defRPr>
            </a:lvl5pPr>
            <a:lvl6pPr marL="3657509" lvl="5" indent="-507987">
              <a:spcBef>
                <a:spcPts val="0"/>
              </a:spcBef>
              <a:spcAft>
                <a:spcPts val="0"/>
              </a:spcAft>
              <a:buClr>
                <a:schemeClr val="dk1"/>
              </a:buClr>
              <a:buSzPts val="2400"/>
              <a:buChar char="■"/>
              <a:defRPr>
                <a:solidFill>
                  <a:schemeClr val="dk1"/>
                </a:solidFill>
              </a:defRPr>
            </a:lvl6pPr>
            <a:lvl7pPr marL="4267093" lvl="6" indent="-507987">
              <a:spcBef>
                <a:spcPts val="0"/>
              </a:spcBef>
              <a:spcAft>
                <a:spcPts val="0"/>
              </a:spcAft>
              <a:buClr>
                <a:schemeClr val="dk1"/>
              </a:buClr>
              <a:buSzPts val="2400"/>
              <a:buChar char="●"/>
              <a:defRPr>
                <a:solidFill>
                  <a:schemeClr val="dk1"/>
                </a:solidFill>
              </a:defRPr>
            </a:lvl7pPr>
            <a:lvl8pPr marL="4876678" lvl="7" indent="-507987">
              <a:spcBef>
                <a:spcPts val="0"/>
              </a:spcBef>
              <a:spcAft>
                <a:spcPts val="0"/>
              </a:spcAft>
              <a:buClr>
                <a:schemeClr val="dk1"/>
              </a:buClr>
              <a:buSzPts val="2400"/>
              <a:buChar char="○"/>
              <a:defRPr>
                <a:solidFill>
                  <a:schemeClr val="dk1"/>
                </a:solidFill>
              </a:defRPr>
            </a:lvl8pPr>
            <a:lvl9pPr marL="5486263" lvl="8" indent="-507987">
              <a:spcBef>
                <a:spcPts val="0"/>
              </a:spcBef>
              <a:spcAft>
                <a:spcPts val="0"/>
              </a:spcAft>
              <a:buClr>
                <a:schemeClr val="dk1"/>
              </a:buClr>
              <a:buSzPts val="2400"/>
              <a:buChar char="■"/>
              <a:defRPr>
                <a:solidFill>
                  <a:schemeClr val="dk1"/>
                </a:solidFill>
              </a:defRPr>
            </a:lvl9pPr>
          </a:lstStyle>
          <a:p>
            <a:pPr lvl="0"/>
            <a:r>
              <a:rPr lang="en-US"/>
              <a:t>Click to edit Master text styles</a:t>
            </a:r>
          </a:p>
        </p:txBody>
      </p:sp>
      <p:sp>
        <p:nvSpPr>
          <p:cNvPr id="34" name="Google Shape;34;p5"/>
          <p:cNvSpPr/>
          <p:nvPr/>
        </p:nvSpPr>
        <p:spPr>
          <a:xfrm>
            <a:off x="9808488" y="6755100"/>
            <a:ext cx="1191600" cy="1028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5"/>
          <p:cNvSpPr/>
          <p:nvPr/>
        </p:nvSpPr>
        <p:spPr>
          <a:xfrm>
            <a:off x="11000416" y="6755100"/>
            <a:ext cx="1191600" cy="1028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5"/>
          <p:cNvSpPr/>
          <p:nvPr/>
        </p:nvSpPr>
        <p:spPr>
          <a:xfrm>
            <a:off x="0" y="6755100"/>
            <a:ext cx="1191600" cy="1028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5"/>
          <p:cNvSpPr/>
          <p:nvPr/>
        </p:nvSpPr>
        <p:spPr>
          <a:xfrm>
            <a:off x="1191613" y="6755100"/>
            <a:ext cx="8616800" cy="1028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5"/>
          <p:cNvSpPr txBox="1">
            <a:spLocks noGrp="1"/>
          </p:cNvSpPr>
          <p:nvPr>
            <p:ph type="sldNum" idx="12"/>
          </p:nvPr>
        </p:nvSpPr>
        <p:spPr>
          <a:xfrm>
            <a:off x="11307433" y="6262577"/>
            <a:ext cx="731600" cy="418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8A31D82E-7BEE-40EC-BE50-6EAE47B825F1}" type="slidenum">
              <a:rPr lang="en-CA" smtClean="0"/>
              <a:t>‹#›</a:t>
            </a:fld>
            <a:endParaRPr lang="en-CA"/>
          </a:p>
        </p:txBody>
      </p:sp>
    </p:spTree>
    <p:extLst>
      <p:ext uri="{BB962C8B-B14F-4D97-AF65-F5344CB8AC3E}">
        <p14:creationId xmlns:p14="http://schemas.microsoft.com/office/powerpoint/2010/main" val="209039242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9"/>
        <p:cNvGrpSpPr/>
        <p:nvPr/>
      </p:nvGrpSpPr>
      <p:grpSpPr>
        <a:xfrm>
          <a:off x="0" y="0"/>
          <a:ext cx="0" cy="0"/>
          <a:chOff x="0" y="0"/>
          <a:chExt cx="0" cy="0"/>
        </a:xfrm>
      </p:grpSpPr>
      <p:sp>
        <p:nvSpPr>
          <p:cNvPr id="40" name="Google Shape;40;p6"/>
          <p:cNvSpPr/>
          <p:nvPr/>
        </p:nvSpPr>
        <p:spPr>
          <a:xfrm>
            <a:off x="9808488" y="6755100"/>
            <a:ext cx="1191600" cy="1028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6"/>
          <p:cNvSpPr/>
          <p:nvPr/>
        </p:nvSpPr>
        <p:spPr>
          <a:xfrm>
            <a:off x="11000416" y="6755100"/>
            <a:ext cx="1191600" cy="1028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6"/>
          <p:cNvSpPr/>
          <p:nvPr/>
        </p:nvSpPr>
        <p:spPr>
          <a:xfrm>
            <a:off x="0" y="6755100"/>
            <a:ext cx="1191600" cy="1028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6"/>
          <p:cNvSpPr/>
          <p:nvPr/>
        </p:nvSpPr>
        <p:spPr>
          <a:xfrm>
            <a:off x="1191613" y="6755100"/>
            <a:ext cx="8616800" cy="1028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6"/>
          <p:cNvSpPr txBox="1">
            <a:spLocks noGrp="1"/>
          </p:cNvSpPr>
          <p:nvPr>
            <p:ph type="title"/>
          </p:nvPr>
        </p:nvSpPr>
        <p:spPr>
          <a:xfrm>
            <a:off x="1191600" y="477851"/>
            <a:ext cx="8616800" cy="11432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r>
              <a:rPr lang="en-US"/>
              <a:t>Click to edit Master title style</a:t>
            </a:r>
            <a:endParaRPr/>
          </a:p>
        </p:txBody>
      </p:sp>
      <p:sp>
        <p:nvSpPr>
          <p:cNvPr id="45" name="Google Shape;45;p6"/>
          <p:cNvSpPr txBox="1">
            <a:spLocks noGrp="1"/>
          </p:cNvSpPr>
          <p:nvPr>
            <p:ph type="body" idx="1"/>
          </p:nvPr>
        </p:nvSpPr>
        <p:spPr>
          <a:xfrm>
            <a:off x="1191500" y="1600200"/>
            <a:ext cx="4182400" cy="4967600"/>
          </a:xfrm>
          <a:prstGeom prst="rect">
            <a:avLst/>
          </a:prstGeom>
        </p:spPr>
        <p:txBody>
          <a:bodyPr spcFirstLastPara="1" wrap="square" lIns="91425" tIns="91425" rIns="91425" bIns="91425" anchor="t" anchorCtr="0">
            <a:noAutofit/>
          </a:bodyPr>
          <a:lstStyle>
            <a:lvl1pPr marL="609585" lvl="0" indent="-474121">
              <a:spcBef>
                <a:spcPts val="800"/>
              </a:spcBef>
              <a:spcAft>
                <a:spcPts val="0"/>
              </a:spcAft>
              <a:buSzPts val="2000"/>
              <a:buChar char="▷"/>
              <a:defRPr sz="2667"/>
            </a:lvl1pPr>
            <a:lvl2pPr marL="1219170" lvl="1" indent="-474121">
              <a:spcBef>
                <a:spcPts val="0"/>
              </a:spcBef>
              <a:spcAft>
                <a:spcPts val="0"/>
              </a:spcAft>
              <a:buSzPts val="2000"/>
              <a:buChar char="○"/>
              <a:defRPr sz="2667"/>
            </a:lvl2pPr>
            <a:lvl3pPr marL="1828754" lvl="2" indent="-474121">
              <a:spcBef>
                <a:spcPts val="0"/>
              </a:spcBef>
              <a:spcAft>
                <a:spcPts val="0"/>
              </a:spcAft>
              <a:buSzPts val="2000"/>
              <a:buChar char="■"/>
              <a:defRPr sz="2667"/>
            </a:lvl3pPr>
            <a:lvl4pPr marL="2438339" lvl="3" indent="-474121">
              <a:spcBef>
                <a:spcPts val="0"/>
              </a:spcBef>
              <a:spcAft>
                <a:spcPts val="0"/>
              </a:spcAft>
              <a:buSzPts val="2000"/>
              <a:buChar char="●"/>
              <a:defRPr sz="2667"/>
            </a:lvl4pPr>
            <a:lvl5pPr marL="3047924" lvl="4" indent="-474121">
              <a:spcBef>
                <a:spcPts val="0"/>
              </a:spcBef>
              <a:spcAft>
                <a:spcPts val="0"/>
              </a:spcAft>
              <a:buSzPts val="2000"/>
              <a:buChar char="○"/>
              <a:defRPr sz="2667"/>
            </a:lvl5pPr>
            <a:lvl6pPr marL="3657509" lvl="5" indent="-474121">
              <a:spcBef>
                <a:spcPts val="0"/>
              </a:spcBef>
              <a:spcAft>
                <a:spcPts val="0"/>
              </a:spcAft>
              <a:buSzPts val="2000"/>
              <a:buChar char="■"/>
              <a:defRPr sz="2667"/>
            </a:lvl6pPr>
            <a:lvl7pPr marL="4267093" lvl="6" indent="-474121">
              <a:spcBef>
                <a:spcPts val="0"/>
              </a:spcBef>
              <a:spcAft>
                <a:spcPts val="0"/>
              </a:spcAft>
              <a:buSzPts val="2000"/>
              <a:buChar char="●"/>
              <a:defRPr sz="2667"/>
            </a:lvl7pPr>
            <a:lvl8pPr marL="4876678" lvl="7" indent="-474121">
              <a:spcBef>
                <a:spcPts val="0"/>
              </a:spcBef>
              <a:spcAft>
                <a:spcPts val="0"/>
              </a:spcAft>
              <a:buSzPts val="2000"/>
              <a:buChar char="○"/>
              <a:defRPr sz="2667"/>
            </a:lvl8pPr>
            <a:lvl9pPr marL="5486263" lvl="8" indent="-474121">
              <a:spcBef>
                <a:spcPts val="0"/>
              </a:spcBef>
              <a:spcAft>
                <a:spcPts val="0"/>
              </a:spcAft>
              <a:buSzPts val="2000"/>
              <a:buChar char="■"/>
              <a:defRPr sz="2667"/>
            </a:lvl9pPr>
          </a:lstStyle>
          <a:p>
            <a:pPr lvl="0"/>
            <a:r>
              <a:rPr lang="en-US"/>
              <a:t>Click to edit Master text styles</a:t>
            </a:r>
          </a:p>
        </p:txBody>
      </p:sp>
      <p:sp>
        <p:nvSpPr>
          <p:cNvPr id="46" name="Google Shape;46;p6"/>
          <p:cNvSpPr txBox="1">
            <a:spLocks noGrp="1"/>
          </p:cNvSpPr>
          <p:nvPr>
            <p:ph type="body" idx="2"/>
          </p:nvPr>
        </p:nvSpPr>
        <p:spPr>
          <a:xfrm>
            <a:off x="5625941" y="1600200"/>
            <a:ext cx="4182400" cy="4967600"/>
          </a:xfrm>
          <a:prstGeom prst="rect">
            <a:avLst/>
          </a:prstGeom>
        </p:spPr>
        <p:txBody>
          <a:bodyPr spcFirstLastPara="1" wrap="square" lIns="91425" tIns="91425" rIns="91425" bIns="91425" anchor="t" anchorCtr="0">
            <a:noAutofit/>
          </a:bodyPr>
          <a:lstStyle>
            <a:lvl1pPr marL="609585" lvl="0" indent="-474121">
              <a:spcBef>
                <a:spcPts val="800"/>
              </a:spcBef>
              <a:spcAft>
                <a:spcPts val="0"/>
              </a:spcAft>
              <a:buSzPts val="2000"/>
              <a:buChar char="▷"/>
              <a:defRPr sz="2667"/>
            </a:lvl1pPr>
            <a:lvl2pPr marL="1219170" lvl="1" indent="-474121">
              <a:spcBef>
                <a:spcPts val="0"/>
              </a:spcBef>
              <a:spcAft>
                <a:spcPts val="0"/>
              </a:spcAft>
              <a:buSzPts val="2000"/>
              <a:buChar char="○"/>
              <a:defRPr sz="2667"/>
            </a:lvl2pPr>
            <a:lvl3pPr marL="1828754" lvl="2" indent="-474121">
              <a:spcBef>
                <a:spcPts val="0"/>
              </a:spcBef>
              <a:spcAft>
                <a:spcPts val="0"/>
              </a:spcAft>
              <a:buSzPts val="2000"/>
              <a:buChar char="■"/>
              <a:defRPr sz="2667"/>
            </a:lvl3pPr>
            <a:lvl4pPr marL="2438339" lvl="3" indent="-474121">
              <a:spcBef>
                <a:spcPts val="0"/>
              </a:spcBef>
              <a:spcAft>
                <a:spcPts val="0"/>
              </a:spcAft>
              <a:buSzPts val="2000"/>
              <a:buChar char="●"/>
              <a:defRPr sz="2667"/>
            </a:lvl4pPr>
            <a:lvl5pPr marL="3047924" lvl="4" indent="-474121">
              <a:spcBef>
                <a:spcPts val="0"/>
              </a:spcBef>
              <a:spcAft>
                <a:spcPts val="0"/>
              </a:spcAft>
              <a:buSzPts val="2000"/>
              <a:buChar char="○"/>
              <a:defRPr sz="2667"/>
            </a:lvl5pPr>
            <a:lvl6pPr marL="3657509" lvl="5" indent="-474121">
              <a:spcBef>
                <a:spcPts val="0"/>
              </a:spcBef>
              <a:spcAft>
                <a:spcPts val="0"/>
              </a:spcAft>
              <a:buSzPts val="2000"/>
              <a:buChar char="■"/>
              <a:defRPr sz="2667"/>
            </a:lvl6pPr>
            <a:lvl7pPr marL="4267093" lvl="6" indent="-474121">
              <a:spcBef>
                <a:spcPts val="0"/>
              </a:spcBef>
              <a:spcAft>
                <a:spcPts val="0"/>
              </a:spcAft>
              <a:buSzPts val="2000"/>
              <a:buChar char="●"/>
              <a:defRPr sz="2667"/>
            </a:lvl7pPr>
            <a:lvl8pPr marL="4876678" lvl="7" indent="-474121">
              <a:spcBef>
                <a:spcPts val="0"/>
              </a:spcBef>
              <a:spcAft>
                <a:spcPts val="0"/>
              </a:spcAft>
              <a:buSzPts val="2000"/>
              <a:buChar char="○"/>
              <a:defRPr sz="2667"/>
            </a:lvl8pPr>
            <a:lvl9pPr marL="5486263" lvl="8" indent="-474121">
              <a:spcBef>
                <a:spcPts val="0"/>
              </a:spcBef>
              <a:spcAft>
                <a:spcPts val="0"/>
              </a:spcAft>
              <a:buSzPts val="2000"/>
              <a:buChar char="■"/>
              <a:defRPr sz="2667"/>
            </a:lvl9pPr>
          </a:lstStyle>
          <a:p>
            <a:pPr lvl="0"/>
            <a:r>
              <a:rPr lang="en-US"/>
              <a:t>Click to edit Master text styles</a:t>
            </a:r>
          </a:p>
        </p:txBody>
      </p:sp>
      <p:sp>
        <p:nvSpPr>
          <p:cNvPr id="47" name="Google Shape;47;p6"/>
          <p:cNvSpPr txBox="1">
            <a:spLocks noGrp="1"/>
          </p:cNvSpPr>
          <p:nvPr>
            <p:ph type="sldNum" idx="12"/>
          </p:nvPr>
        </p:nvSpPr>
        <p:spPr>
          <a:xfrm>
            <a:off x="11307433" y="6262577"/>
            <a:ext cx="731600" cy="418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8A31D82E-7BEE-40EC-BE50-6EAE47B825F1}" type="slidenum">
              <a:rPr lang="en-CA" smtClean="0"/>
              <a:t>‹#›</a:t>
            </a:fld>
            <a:endParaRPr lang="en-CA"/>
          </a:p>
        </p:txBody>
      </p:sp>
    </p:spTree>
    <p:extLst>
      <p:ext uri="{BB962C8B-B14F-4D97-AF65-F5344CB8AC3E}">
        <p14:creationId xmlns:p14="http://schemas.microsoft.com/office/powerpoint/2010/main" val="78722891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8"/>
        <p:cNvGrpSpPr/>
        <p:nvPr/>
      </p:nvGrpSpPr>
      <p:grpSpPr>
        <a:xfrm>
          <a:off x="0" y="0"/>
          <a:ext cx="0" cy="0"/>
          <a:chOff x="0" y="0"/>
          <a:chExt cx="0" cy="0"/>
        </a:xfrm>
      </p:grpSpPr>
      <p:sp>
        <p:nvSpPr>
          <p:cNvPr id="49" name="Google Shape;49;p7"/>
          <p:cNvSpPr/>
          <p:nvPr/>
        </p:nvSpPr>
        <p:spPr>
          <a:xfrm>
            <a:off x="9808488" y="6755100"/>
            <a:ext cx="1191600" cy="1028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7"/>
          <p:cNvSpPr/>
          <p:nvPr/>
        </p:nvSpPr>
        <p:spPr>
          <a:xfrm>
            <a:off x="11000416" y="6755100"/>
            <a:ext cx="1191600" cy="1028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7"/>
          <p:cNvSpPr/>
          <p:nvPr/>
        </p:nvSpPr>
        <p:spPr>
          <a:xfrm>
            <a:off x="0" y="6755100"/>
            <a:ext cx="1191600" cy="1028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7"/>
          <p:cNvSpPr/>
          <p:nvPr/>
        </p:nvSpPr>
        <p:spPr>
          <a:xfrm>
            <a:off x="1191613" y="6755100"/>
            <a:ext cx="8616800" cy="1028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7"/>
          <p:cNvSpPr txBox="1">
            <a:spLocks noGrp="1"/>
          </p:cNvSpPr>
          <p:nvPr>
            <p:ph type="title"/>
          </p:nvPr>
        </p:nvSpPr>
        <p:spPr>
          <a:xfrm>
            <a:off x="1191600" y="477851"/>
            <a:ext cx="8616800" cy="11432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en-US"/>
              <a:t>Click to edit Master title style</a:t>
            </a:r>
            <a:endParaRPr/>
          </a:p>
        </p:txBody>
      </p:sp>
      <p:sp>
        <p:nvSpPr>
          <p:cNvPr id="54" name="Google Shape;54;p7"/>
          <p:cNvSpPr txBox="1">
            <a:spLocks noGrp="1"/>
          </p:cNvSpPr>
          <p:nvPr>
            <p:ph type="body" idx="1"/>
          </p:nvPr>
        </p:nvSpPr>
        <p:spPr>
          <a:xfrm>
            <a:off x="1191600" y="1600200"/>
            <a:ext cx="3161600" cy="4967600"/>
          </a:xfrm>
          <a:prstGeom prst="rect">
            <a:avLst/>
          </a:prstGeom>
        </p:spPr>
        <p:txBody>
          <a:bodyPr spcFirstLastPara="1" wrap="square" lIns="91425" tIns="91425" rIns="91425" bIns="91425" anchor="t" anchorCtr="0">
            <a:noAutofit/>
          </a:bodyPr>
          <a:lstStyle>
            <a:lvl1pPr marL="609585" lvl="0" indent="-423323" rtl="0">
              <a:spcBef>
                <a:spcPts val="800"/>
              </a:spcBef>
              <a:spcAft>
                <a:spcPts val="0"/>
              </a:spcAft>
              <a:buSzPts val="1400"/>
              <a:buChar char="▷"/>
              <a:defRPr sz="1867"/>
            </a:lvl1pPr>
            <a:lvl2pPr marL="1219170" lvl="1" indent="-423323" rtl="0">
              <a:spcBef>
                <a:spcPts val="0"/>
              </a:spcBef>
              <a:spcAft>
                <a:spcPts val="0"/>
              </a:spcAft>
              <a:buSzPts val="1400"/>
              <a:buChar char="○"/>
              <a:defRPr sz="1867"/>
            </a:lvl2pPr>
            <a:lvl3pPr marL="1828754" lvl="2" indent="-423323" rtl="0">
              <a:spcBef>
                <a:spcPts val="0"/>
              </a:spcBef>
              <a:spcAft>
                <a:spcPts val="0"/>
              </a:spcAft>
              <a:buSzPts val="1400"/>
              <a:buChar char="■"/>
              <a:defRPr sz="1867"/>
            </a:lvl3pPr>
            <a:lvl4pPr marL="2438339" lvl="3" indent="-423323" rtl="0">
              <a:spcBef>
                <a:spcPts val="0"/>
              </a:spcBef>
              <a:spcAft>
                <a:spcPts val="0"/>
              </a:spcAft>
              <a:buSzPts val="1400"/>
              <a:buChar char="●"/>
              <a:defRPr sz="1867"/>
            </a:lvl4pPr>
            <a:lvl5pPr marL="3047924" lvl="4" indent="-423323" rtl="0">
              <a:spcBef>
                <a:spcPts val="0"/>
              </a:spcBef>
              <a:spcAft>
                <a:spcPts val="0"/>
              </a:spcAft>
              <a:buSzPts val="1400"/>
              <a:buChar char="○"/>
              <a:defRPr sz="1867"/>
            </a:lvl5pPr>
            <a:lvl6pPr marL="3657509" lvl="5" indent="-423323" rtl="0">
              <a:spcBef>
                <a:spcPts val="0"/>
              </a:spcBef>
              <a:spcAft>
                <a:spcPts val="0"/>
              </a:spcAft>
              <a:buSzPts val="1400"/>
              <a:buChar char="■"/>
              <a:defRPr sz="1867"/>
            </a:lvl6pPr>
            <a:lvl7pPr marL="4267093" lvl="6" indent="-423323" rtl="0">
              <a:spcBef>
                <a:spcPts val="0"/>
              </a:spcBef>
              <a:spcAft>
                <a:spcPts val="0"/>
              </a:spcAft>
              <a:buSzPts val="1400"/>
              <a:buChar char="●"/>
              <a:defRPr sz="1867"/>
            </a:lvl7pPr>
            <a:lvl8pPr marL="4876678" lvl="7" indent="-423323" rtl="0">
              <a:spcBef>
                <a:spcPts val="0"/>
              </a:spcBef>
              <a:spcAft>
                <a:spcPts val="0"/>
              </a:spcAft>
              <a:buSzPts val="1400"/>
              <a:buChar char="○"/>
              <a:defRPr sz="1867"/>
            </a:lvl8pPr>
            <a:lvl9pPr marL="5486263" lvl="8" indent="-423323" rtl="0">
              <a:spcBef>
                <a:spcPts val="0"/>
              </a:spcBef>
              <a:spcAft>
                <a:spcPts val="0"/>
              </a:spcAft>
              <a:buSzPts val="1400"/>
              <a:buChar char="■"/>
              <a:defRPr sz="1867"/>
            </a:lvl9pPr>
          </a:lstStyle>
          <a:p>
            <a:pPr lvl="0"/>
            <a:r>
              <a:rPr lang="en-US"/>
              <a:t>Click to edit Master text styles</a:t>
            </a:r>
          </a:p>
        </p:txBody>
      </p:sp>
      <p:sp>
        <p:nvSpPr>
          <p:cNvPr id="55" name="Google Shape;55;p7"/>
          <p:cNvSpPr txBox="1">
            <a:spLocks noGrp="1"/>
          </p:cNvSpPr>
          <p:nvPr>
            <p:ph type="body" idx="2"/>
          </p:nvPr>
        </p:nvSpPr>
        <p:spPr>
          <a:xfrm>
            <a:off x="4515205" y="1600200"/>
            <a:ext cx="3161600" cy="4967600"/>
          </a:xfrm>
          <a:prstGeom prst="rect">
            <a:avLst/>
          </a:prstGeom>
        </p:spPr>
        <p:txBody>
          <a:bodyPr spcFirstLastPara="1" wrap="square" lIns="91425" tIns="91425" rIns="91425" bIns="91425" anchor="t" anchorCtr="0">
            <a:noAutofit/>
          </a:bodyPr>
          <a:lstStyle>
            <a:lvl1pPr marL="609585" lvl="0" indent="-423323" rtl="0">
              <a:spcBef>
                <a:spcPts val="800"/>
              </a:spcBef>
              <a:spcAft>
                <a:spcPts val="0"/>
              </a:spcAft>
              <a:buSzPts val="1400"/>
              <a:buChar char="▷"/>
              <a:defRPr sz="1867"/>
            </a:lvl1pPr>
            <a:lvl2pPr marL="1219170" lvl="1" indent="-423323" rtl="0">
              <a:spcBef>
                <a:spcPts val="0"/>
              </a:spcBef>
              <a:spcAft>
                <a:spcPts val="0"/>
              </a:spcAft>
              <a:buSzPts val="1400"/>
              <a:buChar char="○"/>
              <a:defRPr sz="1867"/>
            </a:lvl2pPr>
            <a:lvl3pPr marL="1828754" lvl="2" indent="-423323" rtl="0">
              <a:spcBef>
                <a:spcPts val="0"/>
              </a:spcBef>
              <a:spcAft>
                <a:spcPts val="0"/>
              </a:spcAft>
              <a:buSzPts val="1400"/>
              <a:buChar char="■"/>
              <a:defRPr sz="1867"/>
            </a:lvl3pPr>
            <a:lvl4pPr marL="2438339" lvl="3" indent="-423323" rtl="0">
              <a:spcBef>
                <a:spcPts val="0"/>
              </a:spcBef>
              <a:spcAft>
                <a:spcPts val="0"/>
              </a:spcAft>
              <a:buSzPts val="1400"/>
              <a:buChar char="●"/>
              <a:defRPr sz="1867"/>
            </a:lvl4pPr>
            <a:lvl5pPr marL="3047924" lvl="4" indent="-423323" rtl="0">
              <a:spcBef>
                <a:spcPts val="0"/>
              </a:spcBef>
              <a:spcAft>
                <a:spcPts val="0"/>
              </a:spcAft>
              <a:buSzPts val="1400"/>
              <a:buChar char="○"/>
              <a:defRPr sz="1867"/>
            </a:lvl5pPr>
            <a:lvl6pPr marL="3657509" lvl="5" indent="-423323" rtl="0">
              <a:spcBef>
                <a:spcPts val="0"/>
              </a:spcBef>
              <a:spcAft>
                <a:spcPts val="0"/>
              </a:spcAft>
              <a:buSzPts val="1400"/>
              <a:buChar char="■"/>
              <a:defRPr sz="1867"/>
            </a:lvl6pPr>
            <a:lvl7pPr marL="4267093" lvl="6" indent="-423323" rtl="0">
              <a:spcBef>
                <a:spcPts val="0"/>
              </a:spcBef>
              <a:spcAft>
                <a:spcPts val="0"/>
              </a:spcAft>
              <a:buSzPts val="1400"/>
              <a:buChar char="●"/>
              <a:defRPr sz="1867"/>
            </a:lvl7pPr>
            <a:lvl8pPr marL="4876678" lvl="7" indent="-423323" rtl="0">
              <a:spcBef>
                <a:spcPts val="0"/>
              </a:spcBef>
              <a:spcAft>
                <a:spcPts val="0"/>
              </a:spcAft>
              <a:buSzPts val="1400"/>
              <a:buChar char="○"/>
              <a:defRPr sz="1867"/>
            </a:lvl8pPr>
            <a:lvl9pPr marL="5486263" lvl="8" indent="-423323" rtl="0">
              <a:spcBef>
                <a:spcPts val="0"/>
              </a:spcBef>
              <a:spcAft>
                <a:spcPts val="0"/>
              </a:spcAft>
              <a:buSzPts val="1400"/>
              <a:buChar char="■"/>
              <a:defRPr sz="1867"/>
            </a:lvl9pPr>
          </a:lstStyle>
          <a:p>
            <a:pPr lvl="0"/>
            <a:r>
              <a:rPr lang="en-US"/>
              <a:t>Click to edit Master text styles</a:t>
            </a:r>
          </a:p>
        </p:txBody>
      </p:sp>
      <p:sp>
        <p:nvSpPr>
          <p:cNvPr id="56" name="Google Shape;56;p7"/>
          <p:cNvSpPr txBox="1">
            <a:spLocks noGrp="1"/>
          </p:cNvSpPr>
          <p:nvPr>
            <p:ph type="body" idx="3"/>
          </p:nvPr>
        </p:nvSpPr>
        <p:spPr>
          <a:xfrm>
            <a:off x="7838809" y="1600200"/>
            <a:ext cx="3161600" cy="4967600"/>
          </a:xfrm>
          <a:prstGeom prst="rect">
            <a:avLst/>
          </a:prstGeom>
        </p:spPr>
        <p:txBody>
          <a:bodyPr spcFirstLastPara="1" wrap="square" lIns="91425" tIns="91425" rIns="91425" bIns="91425" anchor="t" anchorCtr="0">
            <a:noAutofit/>
          </a:bodyPr>
          <a:lstStyle>
            <a:lvl1pPr marL="609585" lvl="0" indent="-423323" rtl="0">
              <a:spcBef>
                <a:spcPts val="800"/>
              </a:spcBef>
              <a:spcAft>
                <a:spcPts val="0"/>
              </a:spcAft>
              <a:buSzPts val="1400"/>
              <a:buChar char="▷"/>
              <a:defRPr sz="1867"/>
            </a:lvl1pPr>
            <a:lvl2pPr marL="1219170" lvl="1" indent="-423323" rtl="0">
              <a:spcBef>
                <a:spcPts val="0"/>
              </a:spcBef>
              <a:spcAft>
                <a:spcPts val="0"/>
              </a:spcAft>
              <a:buSzPts val="1400"/>
              <a:buChar char="○"/>
              <a:defRPr sz="1867"/>
            </a:lvl2pPr>
            <a:lvl3pPr marL="1828754" lvl="2" indent="-423323" rtl="0">
              <a:spcBef>
                <a:spcPts val="0"/>
              </a:spcBef>
              <a:spcAft>
                <a:spcPts val="0"/>
              </a:spcAft>
              <a:buSzPts val="1400"/>
              <a:buChar char="■"/>
              <a:defRPr sz="1867"/>
            </a:lvl3pPr>
            <a:lvl4pPr marL="2438339" lvl="3" indent="-423323" rtl="0">
              <a:spcBef>
                <a:spcPts val="0"/>
              </a:spcBef>
              <a:spcAft>
                <a:spcPts val="0"/>
              </a:spcAft>
              <a:buSzPts val="1400"/>
              <a:buChar char="●"/>
              <a:defRPr sz="1867"/>
            </a:lvl4pPr>
            <a:lvl5pPr marL="3047924" lvl="4" indent="-423323" rtl="0">
              <a:spcBef>
                <a:spcPts val="0"/>
              </a:spcBef>
              <a:spcAft>
                <a:spcPts val="0"/>
              </a:spcAft>
              <a:buSzPts val="1400"/>
              <a:buChar char="○"/>
              <a:defRPr sz="1867"/>
            </a:lvl5pPr>
            <a:lvl6pPr marL="3657509" lvl="5" indent="-423323" rtl="0">
              <a:spcBef>
                <a:spcPts val="0"/>
              </a:spcBef>
              <a:spcAft>
                <a:spcPts val="0"/>
              </a:spcAft>
              <a:buSzPts val="1400"/>
              <a:buChar char="■"/>
              <a:defRPr sz="1867"/>
            </a:lvl6pPr>
            <a:lvl7pPr marL="4267093" lvl="6" indent="-423323" rtl="0">
              <a:spcBef>
                <a:spcPts val="0"/>
              </a:spcBef>
              <a:spcAft>
                <a:spcPts val="0"/>
              </a:spcAft>
              <a:buSzPts val="1400"/>
              <a:buChar char="●"/>
              <a:defRPr sz="1867"/>
            </a:lvl7pPr>
            <a:lvl8pPr marL="4876678" lvl="7" indent="-423323" rtl="0">
              <a:spcBef>
                <a:spcPts val="0"/>
              </a:spcBef>
              <a:spcAft>
                <a:spcPts val="0"/>
              </a:spcAft>
              <a:buSzPts val="1400"/>
              <a:buChar char="○"/>
              <a:defRPr sz="1867"/>
            </a:lvl8pPr>
            <a:lvl9pPr marL="5486263" lvl="8" indent="-423323" rtl="0">
              <a:spcBef>
                <a:spcPts val="0"/>
              </a:spcBef>
              <a:spcAft>
                <a:spcPts val="0"/>
              </a:spcAft>
              <a:buSzPts val="1400"/>
              <a:buChar char="■"/>
              <a:defRPr sz="1867"/>
            </a:lvl9pPr>
          </a:lstStyle>
          <a:p>
            <a:pPr lvl="0"/>
            <a:r>
              <a:rPr lang="en-US"/>
              <a:t>Click to edit Master text styles</a:t>
            </a:r>
          </a:p>
        </p:txBody>
      </p:sp>
      <p:sp>
        <p:nvSpPr>
          <p:cNvPr id="57" name="Google Shape;57;p7"/>
          <p:cNvSpPr txBox="1">
            <a:spLocks noGrp="1"/>
          </p:cNvSpPr>
          <p:nvPr>
            <p:ph type="sldNum" idx="12"/>
          </p:nvPr>
        </p:nvSpPr>
        <p:spPr>
          <a:xfrm>
            <a:off x="11307433" y="6262577"/>
            <a:ext cx="731600" cy="418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8A31D82E-7BEE-40EC-BE50-6EAE47B825F1}" type="slidenum">
              <a:rPr lang="en-CA" smtClean="0"/>
              <a:t>‹#›</a:t>
            </a:fld>
            <a:endParaRPr lang="en-CA"/>
          </a:p>
        </p:txBody>
      </p:sp>
    </p:spTree>
    <p:extLst>
      <p:ext uri="{BB962C8B-B14F-4D97-AF65-F5344CB8AC3E}">
        <p14:creationId xmlns:p14="http://schemas.microsoft.com/office/powerpoint/2010/main" val="400855577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8"/>
        <p:cNvGrpSpPr/>
        <p:nvPr/>
      </p:nvGrpSpPr>
      <p:grpSpPr>
        <a:xfrm>
          <a:off x="0" y="0"/>
          <a:ext cx="0" cy="0"/>
          <a:chOff x="0" y="0"/>
          <a:chExt cx="0" cy="0"/>
        </a:xfrm>
      </p:grpSpPr>
      <p:sp>
        <p:nvSpPr>
          <p:cNvPr id="59" name="Google Shape;59;p8"/>
          <p:cNvSpPr/>
          <p:nvPr/>
        </p:nvSpPr>
        <p:spPr>
          <a:xfrm>
            <a:off x="9808488" y="6755100"/>
            <a:ext cx="1191600" cy="1028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8"/>
          <p:cNvSpPr/>
          <p:nvPr/>
        </p:nvSpPr>
        <p:spPr>
          <a:xfrm>
            <a:off x="11000416" y="6755100"/>
            <a:ext cx="1191600" cy="1028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8"/>
          <p:cNvSpPr/>
          <p:nvPr/>
        </p:nvSpPr>
        <p:spPr>
          <a:xfrm>
            <a:off x="0" y="6755100"/>
            <a:ext cx="1191600" cy="1028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8"/>
          <p:cNvSpPr/>
          <p:nvPr/>
        </p:nvSpPr>
        <p:spPr>
          <a:xfrm>
            <a:off x="1191613" y="6755100"/>
            <a:ext cx="8616800" cy="1028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8"/>
          <p:cNvSpPr txBox="1">
            <a:spLocks noGrp="1"/>
          </p:cNvSpPr>
          <p:nvPr>
            <p:ph type="title"/>
          </p:nvPr>
        </p:nvSpPr>
        <p:spPr>
          <a:xfrm>
            <a:off x="1191600" y="477851"/>
            <a:ext cx="8616800" cy="11432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r>
              <a:rPr lang="en-US"/>
              <a:t>Click to edit Master title style</a:t>
            </a:r>
            <a:endParaRPr/>
          </a:p>
        </p:txBody>
      </p:sp>
      <p:sp>
        <p:nvSpPr>
          <p:cNvPr id="64" name="Google Shape;64;p8"/>
          <p:cNvSpPr txBox="1">
            <a:spLocks noGrp="1"/>
          </p:cNvSpPr>
          <p:nvPr>
            <p:ph type="sldNum" idx="12"/>
          </p:nvPr>
        </p:nvSpPr>
        <p:spPr>
          <a:xfrm>
            <a:off x="11307433" y="6262577"/>
            <a:ext cx="731600" cy="418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8A31D82E-7BEE-40EC-BE50-6EAE47B825F1}" type="slidenum">
              <a:rPr lang="en-CA" smtClean="0"/>
              <a:t>‹#›</a:t>
            </a:fld>
            <a:endParaRPr lang="en-CA"/>
          </a:p>
        </p:txBody>
      </p:sp>
    </p:spTree>
    <p:extLst>
      <p:ext uri="{BB962C8B-B14F-4D97-AF65-F5344CB8AC3E}">
        <p14:creationId xmlns:p14="http://schemas.microsoft.com/office/powerpoint/2010/main" val="414786748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5"/>
        <p:cNvGrpSpPr/>
        <p:nvPr/>
      </p:nvGrpSpPr>
      <p:grpSpPr>
        <a:xfrm>
          <a:off x="0" y="0"/>
          <a:ext cx="0" cy="0"/>
          <a:chOff x="0" y="0"/>
          <a:chExt cx="0" cy="0"/>
        </a:xfrm>
      </p:grpSpPr>
      <p:sp>
        <p:nvSpPr>
          <p:cNvPr id="66" name="Google Shape;66;p9"/>
          <p:cNvSpPr/>
          <p:nvPr/>
        </p:nvSpPr>
        <p:spPr>
          <a:xfrm>
            <a:off x="9808488" y="6755100"/>
            <a:ext cx="1191600" cy="1028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9"/>
          <p:cNvSpPr/>
          <p:nvPr/>
        </p:nvSpPr>
        <p:spPr>
          <a:xfrm>
            <a:off x="11000416" y="6755100"/>
            <a:ext cx="1191600" cy="1028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9"/>
          <p:cNvSpPr/>
          <p:nvPr/>
        </p:nvSpPr>
        <p:spPr>
          <a:xfrm>
            <a:off x="0" y="6755100"/>
            <a:ext cx="1191600" cy="1028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9"/>
          <p:cNvSpPr/>
          <p:nvPr/>
        </p:nvSpPr>
        <p:spPr>
          <a:xfrm>
            <a:off x="1191613" y="6755100"/>
            <a:ext cx="8616800" cy="1028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9"/>
          <p:cNvSpPr txBox="1">
            <a:spLocks noGrp="1"/>
          </p:cNvSpPr>
          <p:nvPr>
            <p:ph type="body" idx="1"/>
          </p:nvPr>
        </p:nvSpPr>
        <p:spPr>
          <a:xfrm>
            <a:off x="1191600" y="6199951"/>
            <a:ext cx="8616800" cy="467600"/>
          </a:xfrm>
          <a:prstGeom prst="rect">
            <a:avLst/>
          </a:prstGeom>
        </p:spPr>
        <p:txBody>
          <a:bodyPr spcFirstLastPara="1" wrap="square" lIns="91425" tIns="91425" rIns="91425" bIns="91425" anchor="b" anchorCtr="0">
            <a:noAutofit/>
          </a:bodyPr>
          <a:lstStyle>
            <a:lvl1pPr marL="609585" lvl="0" indent="-304792">
              <a:spcBef>
                <a:spcPts val="480"/>
              </a:spcBef>
              <a:spcAft>
                <a:spcPts val="0"/>
              </a:spcAft>
              <a:buClr>
                <a:schemeClr val="dk2"/>
              </a:buClr>
              <a:buSzPts val="1400"/>
              <a:buNone/>
              <a:defRPr sz="1867">
                <a:solidFill>
                  <a:schemeClr val="dk2"/>
                </a:solidFill>
              </a:defRPr>
            </a:lvl1pPr>
          </a:lstStyle>
          <a:p>
            <a:pPr lvl="0"/>
            <a:r>
              <a:rPr lang="en-US"/>
              <a:t>Click to edit Master text styles</a:t>
            </a:r>
          </a:p>
        </p:txBody>
      </p:sp>
      <p:sp>
        <p:nvSpPr>
          <p:cNvPr id="71" name="Google Shape;71;p9"/>
          <p:cNvSpPr txBox="1">
            <a:spLocks noGrp="1"/>
          </p:cNvSpPr>
          <p:nvPr>
            <p:ph type="sldNum" idx="12"/>
          </p:nvPr>
        </p:nvSpPr>
        <p:spPr>
          <a:xfrm>
            <a:off x="11307433" y="6262577"/>
            <a:ext cx="731600" cy="418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8A31D82E-7BEE-40EC-BE50-6EAE47B825F1}" type="slidenum">
              <a:rPr lang="en-CA" smtClean="0"/>
              <a:t>‹#›</a:t>
            </a:fld>
            <a:endParaRPr lang="en-CA"/>
          </a:p>
        </p:txBody>
      </p:sp>
    </p:spTree>
    <p:extLst>
      <p:ext uri="{BB962C8B-B14F-4D97-AF65-F5344CB8AC3E}">
        <p14:creationId xmlns:p14="http://schemas.microsoft.com/office/powerpoint/2010/main" val="71847714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sp>
        <p:nvSpPr>
          <p:cNvPr id="73" name="Google Shape;73;p10"/>
          <p:cNvSpPr/>
          <p:nvPr/>
        </p:nvSpPr>
        <p:spPr>
          <a:xfrm>
            <a:off x="9808488" y="6755100"/>
            <a:ext cx="1191600" cy="1028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10"/>
          <p:cNvSpPr/>
          <p:nvPr/>
        </p:nvSpPr>
        <p:spPr>
          <a:xfrm>
            <a:off x="11000416" y="6755100"/>
            <a:ext cx="1191600" cy="1028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10"/>
          <p:cNvSpPr/>
          <p:nvPr/>
        </p:nvSpPr>
        <p:spPr>
          <a:xfrm>
            <a:off x="0" y="6755100"/>
            <a:ext cx="1191600" cy="1028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10"/>
          <p:cNvSpPr/>
          <p:nvPr/>
        </p:nvSpPr>
        <p:spPr>
          <a:xfrm>
            <a:off x="1191613" y="6755100"/>
            <a:ext cx="8616800" cy="1028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10"/>
          <p:cNvSpPr txBox="1">
            <a:spLocks noGrp="1"/>
          </p:cNvSpPr>
          <p:nvPr>
            <p:ph type="sldNum" idx="12"/>
          </p:nvPr>
        </p:nvSpPr>
        <p:spPr>
          <a:xfrm>
            <a:off x="11307433" y="6262577"/>
            <a:ext cx="731600" cy="418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8A31D82E-7BEE-40EC-BE50-6EAE47B825F1}" type="slidenum">
              <a:rPr lang="en-CA" smtClean="0"/>
              <a:t>‹#›</a:t>
            </a:fld>
            <a:endParaRPr lang="en-CA"/>
          </a:p>
        </p:txBody>
      </p:sp>
    </p:spTree>
    <p:extLst>
      <p:ext uri="{BB962C8B-B14F-4D97-AF65-F5344CB8AC3E}">
        <p14:creationId xmlns:p14="http://schemas.microsoft.com/office/powerpoint/2010/main" val="245206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91600" y="477851"/>
            <a:ext cx="8616800" cy="11432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1pPr>
            <a:lvl2pPr lvl="1">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2pPr>
            <a:lvl3pPr lvl="2">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3pPr>
            <a:lvl4pPr lvl="3">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4pPr>
            <a:lvl5pPr lvl="4">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5pPr>
            <a:lvl6pPr lvl="5">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6pPr>
            <a:lvl7pPr lvl="6">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7pPr>
            <a:lvl8pPr lvl="7">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8pPr>
            <a:lvl9pPr lvl="8">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1191600" y="1831451"/>
            <a:ext cx="8616800" cy="47364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6"/>
              </a:buClr>
              <a:buSzPts val="2400"/>
              <a:buFont typeface="Lato"/>
              <a:buChar char="▷"/>
              <a:defRPr sz="2400">
                <a:solidFill>
                  <a:schemeClr val="dk1"/>
                </a:solidFill>
                <a:latin typeface="Lato"/>
                <a:ea typeface="Lato"/>
                <a:cs typeface="Lato"/>
                <a:sym typeface="Lato"/>
              </a:defRPr>
            </a:lvl1pPr>
            <a:lvl2pPr marL="914400" lvl="1"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2pPr>
            <a:lvl3pPr marL="1371600" lvl="2"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3pPr>
            <a:lvl4pPr marL="1828800" lvl="3"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4pPr>
            <a:lvl5pPr marL="2286000" lvl="4"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5pPr>
            <a:lvl6pPr marL="2743200" lvl="5"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6pPr>
            <a:lvl7pPr marL="3200400" lvl="6"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7pPr>
            <a:lvl8pPr marL="3657600" lvl="7"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8pPr>
            <a:lvl9pPr marL="4114800" lvl="8"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11307433" y="6262577"/>
            <a:ext cx="731600" cy="418000"/>
          </a:xfrm>
          <a:prstGeom prst="rect">
            <a:avLst/>
          </a:prstGeom>
          <a:noFill/>
          <a:ln>
            <a:noFill/>
          </a:ln>
        </p:spPr>
        <p:txBody>
          <a:bodyPr spcFirstLastPara="1" wrap="square" lIns="91425" tIns="91425" rIns="91425" bIns="91425" anchor="t" anchorCtr="0">
            <a:noAutofit/>
          </a:bodyPr>
          <a:lstStyle>
            <a:lvl1pPr lvl="0" algn="r">
              <a:buNone/>
              <a:defRPr sz="1733">
                <a:solidFill>
                  <a:schemeClr val="accent6"/>
                </a:solidFill>
                <a:latin typeface="Lato"/>
                <a:ea typeface="Lato"/>
                <a:cs typeface="Lato"/>
                <a:sym typeface="Lato"/>
              </a:defRPr>
            </a:lvl1pPr>
            <a:lvl2pPr lvl="1" algn="r">
              <a:buNone/>
              <a:defRPr sz="1733">
                <a:solidFill>
                  <a:schemeClr val="accent6"/>
                </a:solidFill>
                <a:latin typeface="Lato"/>
                <a:ea typeface="Lato"/>
                <a:cs typeface="Lato"/>
                <a:sym typeface="Lato"/>
              </a:defRPr>
            </a:lvl2pPr>
            <a:lvl3pPr lvl="2" algn="r">
              <a:buNone/>
              <a:defRPr sz="1733">
                <a:solidFill>
                  <a:schemeClr val="accent6"/>
                </a:solidFill>
                <a:latin typeface="Lato"/>
                <a:ea typeface="Lato"/>
                <a:cs typeface="Lato"/>
                <a:sym typeface="Lato"/>
              </a:defRPr>
            </a:lvl3pPr>
            <a:lvl4pPr lvl="3" algn="r">
              <a:buNone/>
              <a:defRPr sz="1733">
                <a:solidFill>
                  <a:schemeClr val="accent6"/>
                </a:solidFill>
                <a:latin typeface="Lato"/>
                <a:ea typeface="Lato"/>
                <a:cs typeface="Lato"/>
                <a:sym typeface="Lato"/>
              </a:defRPr>
            </a:lvl4pPr>
            <a:lvl5pPr lvl="4" algn="r">
              <a:buNone/>
              <a:defRPr sz="1733">
                <a:solidFill>
                  <a:schemeClr val="accent6"/>
                </a:solidFill>
                <a:latin typeface="Lato"/>
                <a:ea typeface="Lato"/>
                <a:cs typeface="Lato"/>
                <a:sym typeface="Lato"/>
              </a:defRPr>
            </a:lvl5pPr>
            <a:lvl6pPr lvl="5" algn="r">
              <a:buNone/>
              <a:defRPr sz="1733">
                <a:solidFill>
                  <a:schemeClr val="accent6"/>
                </a:solidFill>
                <a:latin typeface="Lato"/>
                <a:ea typeface="Lato"/>
                <a:cs typeface="Lato"/>
                <a:sym typeface="Lato"/>
              </a:defRPr>
            </a:lvl6pPr>
            <a:lvl7pPr lvl="6" algn="r">
              <a:buNone/>
              <a:defRPr sz="1733">
                <a:solidFill>
                  <a:schemeClr val="accent6"/>
                </a:solidFill>
                <a:latin typeface="Lato"/>
                <a:ea typeface="Lato"/>
                <a:cs typeface="Lato"/>
                <a:sym typeface="Lato"/>
              </a:defRPr>
            </a:lvl7pPr>
            <a:lvl8pPr lvl="7" algn="r">
              <a:buNone/>
              <a:defRPr sz="1733">
                <a:solidFill>
                  <a:schemeClr val="accent6"/>
                </a:solidFill>
                <a:latin typeface="Lato"/>
                <a:ea typeface="Lato"/>
                <a:cs typeface="Lato"/>
                <a:sym typeface="Lato"/>
              </a:defRPr>
            </a:lvl8pPr>
            <a:lvl9pPr lvl="8" algn="r">
              <a:buNone/>
              <a:defRPr sz="1733">
                <a:solidFill>
                  <a:schemeClr val="accent6"/>
                </a:solidFill>
                <a:latin typeface="Lato"/>
                <a:ea typeface="Lato"/>
                <a:cs typeface="Lato"/>
                <a:sym typeface="Lato"/>
              </a:defRPr>
            </a:lvl9pPr>
          </a:lstStyle>
          <a:p>
            <a:fld id="{8A31D82E-7BEE-40EC-BE50-6EAE47B825F1}" type="slidenum">
              <a:rPr lang="en-CA" smtClean="0"/>
              <a:t>‹#›</a:t>
            </a:fld>
            <a:endParaRPr lang="en-CA"/>
          </a:p>
        </p:txBody>
      </p:sp>
    </p:spTree>
    <p:extLst>
      <p:ext uri="{BB962C8B-B14F-4D97-AF65-F5344CB8AC3E}">
        <p14:creationId xmlns:p14="http://schemas.microsoft.com/office/powerpoint/2010/main" val="333920542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p:fade thruBlk="1"/>
  </p:transition>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6" Type="http://schemas.openxmlformats.org/officeDocument/2006/relationships/customXml" Target="../ink/ink382.xml"/><Relationship Id="rId21" Type="http://schemas.openxmlformats.org/officeDocument/2006/relationships/image" Target="../media/image350.png"/><Relationship Id="rId34" Type="http://schemas.openxmlformats.org/officeDocument/2006/relationships/customXml" Target="../ink/ink387.xml"/><Relationship Id="rId42" Type="http://schemas.openxmlformats.org/officeDocument/2006/relationships/customXml" Target="../ink/ink394.xml"/><Relationship Id="rId47" Type="http://schemas.openxmlformats.org/officeDocument/2006/relationships/image" Target="../media/image359.png"/><Relationship Id="rId50" Type="http://schemas.openxmlformats.org/officeDocument/2006/relationships/customXml" Target="../ink/ink398.xml"/><Relationship Id="rId55" Type="http://schemas.openxmlformats.org/officeDocument/2006/relationships/image" Target="../media/image363.png"/><Relationship Id="rId63" Type="http://schemas.openxmlformats.org/officeDocument/2006/relationships/image" Target="../media/image367.png"/><Relationship Id="rId7" Type="http://schemas.openxmlformats.org/officeDocument/2006/relationships/customXml" Target="../ink/ink372.xml"/><Relationship Id="rId2" Type="http://schemas.openxmlformats.org/officeDocument/2006/relationships/image" Target="../media/image341.jpeg"/><Relationship Id="rId16" Type="http://schemas.openxmlformats.org/officeDocument/2006/relationships/customXml" Target="../ink/ink377.xml"/><Relationship Id="rId29" Type="http://schemas.openxmlformats.org/officeDocument/2006/relationships/image" Target="../media/image354.png"/><Relationship Id="rId11" Type="http://schemas.openxmlformats.org/officeDocument/2006/relationships/image" Target="../media/image345.png"/><Relationship Id="rId24" Type="http://schemas.openxmlformats.org/officeDocument/2006/relationships/customXml" Target="../ink/ink381.xml"/><Relationship Id="rId32" Type="http://schemas.openxmlformats.org/officeDocument/2006/relationships/customXml" Target="../ink/ink385.xml"/><Relationship Id="rId37" Type="http://schemas.openxmlformats.org/officeDocument/2006/relationships/customXml" Target="../ink/ink390.xml"/><Relationship Id="rId40" Type="http://schemas.openxmlformats.org/officeDocument/2006/relationships/customXml" Target="../ink/ink393.xml"/><Relationship Id="rId45" Type="http://schemas.openxmlformats.org/officeDocument/2006/relationships/image" Target="../media/image358.png"/><Relationship Id="rId53" Type="http://schemas.openxmlformats.org/officeDocument/2006/relationships/image" Target="../media/image362.png"/><Relationship Id="rId58" Type="http://schemas.openxmlformats.org/officeDocument/2006/relationships/customXml" Target="../ink/ink402.xml"/><Relationship Id="rId66" Type="http://schemas.openxmlformats.org/officeDocument/2006/relationships/image" Target="../media/image342.jpeg"/><Relationship Id="rId5" Type="http://schemas.openxmlformats.org/officeDocument/2006/relationships/customXml" Target="../ink/ink371.xml"/><Relationship Id="rId61" Type="http://schemas.openxmlformats.org/officeDocument/2006/relationships/image" Target="../media/image366.png"/><Relationship Id="rId19" Type="http://schemas.openxmlformats.org/officeDocument/2006/relationships/image" Target="../media/image349.png"/><Relationship Id="rId14" Type="http://schemas.openxmlformats.org/officeDocument/2006/relationships/customXml" Target="../ink/ink376.xml"/><Relationship Id="rId22" Type="http://schemas.openxmlformats.org/officeDocument/2006/relationships/customXml" Target="../ink/ink380.xml"/><Relationship Id="rId27" Type="http://schemas.openxmlformats.org/officeDocument/2006/relationships/image" Target="../media/image353.png"/><Relationship Id="rId30" Type="http://schemas.openxmlformats.org/officeDocument/2006/relationships/customXml" Target="../ink/ink384.xml"/><Relationship Id="rId35" Type="http://schemas.openxmlformats.org/officeDocument/2006/relationships/customXml" Target="../ink/ink388.xml"/><Relationship Id="rId43" Type="http://schemas.openxmlformats.org/officeDocument/2006/relationships/image" Target="../media/image357.png"/><Relationship Id="rId48" Type="http://schemas.openxmlformats.org/officeDocument/2006/relationships/customXml" Target="../ink/ink397.xml"/><Relationship Id="rId56" Type="http://schemas.openxmlformats.org/officeDocument/2006/relationships/customXml" Target="../ink/ink401.xml"/><Relationship Id="rId64" Type="http://schemas.openxmlformats.org/officeDocument/2006/relationships/customXml" Target="../ink/ink405.xml"/><Relationship Id="rId8" Type="http://schemas.openxmlformats.org/officeDocument/2006/relationships/customXml" Target="../ink/ink373.xml"/><Relationship Id="rId51" Type="http://schemas.openxmlformats.org/officeDocument/2006/relationships/image" Target="../media/image361.png"/><Relationship Id="rId3" Type="http://schemas.openxmlformats.org/officeDocument/2006/relationships/customXml" Target="../ink/ink370.xml"/><Relationship Id="rId12" Type="http://schemas.openxmlformats.org/officeDocument/2006/relationships/customXml" Target="../ink/ink375.xml"/><Relationship Id="rId17" Type="http://schemas.openxmlformats.org/officeDocument/2006/relationships/image" Target="../media/image348.png"/><Relationship Id="rId25" Type="http://schemas.openxmlformats.org/officeDocument/2006/relationships/image" Target="../media/image352.png"/><Relationship Id="rId33" Type="http://schemas.openxmlformats.org/officeDocument/2006/relationships/customXml" Target="../ink/ink386.xml"/><Relationship Id="rId38" Type="http://schemas.openxmlformats.org/officeDocument/2006/relationships/customXml" Target="../ink/ink391.xml"/><Relationship Id="rId46" Type="http://schemas.openxmlformats.org/officeDocument/2006/relationships/customXml" Target="../ink/ink396.xml"/><Relationship Id="rId59" Type="http://schemas.openxmlformats.org/officeDocument/2006/relationships/image" Target="../media/image365.png"/><Relationship Id="rId20" Type="http://schemas.openxmlformats.org/officeDocument/2006/relationships/customXml" Target="../ink/ink379.xml"/><Relationship Id="rId41" Type="http://schemas.openxmlformats.org/officeDocument/2006/relationships/image" Target="../media/image356.png"/><Relationship Id="rId54" Type="http://schemas.openxmlformats.org/officeDocument/2006/relationships/customXml" Target="../ink/ink400.xml"/><Relationship Id="rId62" Type="http://schemas.openxmlformats.org/officeDocument/2006/relationships/customXml" Target="../ink/ink404.xml"/><Relationship Id="rId1" Type="http://schemas.openxmlformats.org/officeDocument/2006/relationships/slideLayout" Target="../slideLayouts/slideLayout7.xml"/><Relationship Id="rId6" Type="http://schemas.openxmlformats.org/officeDocument/2006/relationships/image" Target="../media/image343.png"/><Relationship Id="rId15" Type="http://schemas.openxmlformats.org/officeDocument/2006/relationships/image" Target="../media/image347.png"/><Relationship Id="rId23" Type="http://schemas.openxmlformats.org/officeDocument/2006/relationships/image" Target="../media/image351.png"/><Relationship Id="rId28" Type="http://schemas.openxmlformats.org/officeDocument/2006/relationships/customXml" Target="../ink/ink383.xml"/><Relationship Id="rId36" Type="http://schemas.openxmlformats.org/officeDocument/2006/relationships/customXml" Target="../ink/ink389.xml"/><Relationship Id="rId49" Type="http://schemas.openxmlformats.org/officeDocument/2006/relationships/image" Target="../media/image360.png"/><Relationship Id="rId57" Type="http://schemas.openxmlformats.org/officeDocument/2006/relationships/image" Target="../media/image364.png"/><Relationship Id="rId10" Type="http://schemas.openxmlformats.org/officeDocument/2006/relationships/customXml" Target="../ink/ink374.xml"/><Relationship Id="rId31" Type="http://schemas.openxmlformats.org/officeDocument/2006/relationships/image" Target="../media/image355.png"/><Relationship Id="rId44" Type="http://schemas.openxmlformats.org/officeDocument/2006/relationships/customXml" Target="../ink/ink395.xml"/><Relationship Id="rId52" Type="http://schemas.openxmlformats.org/officeDocument/2006/relationships/customXml" Target="../ink/ink399.xml"/><Relationship Id="rId60" Type="http://schemas.openxmlformats.org/officeDocument/2006/relationships/customXml" Target="../ink/ink403.xml"/><Relationship Id="rId65" Type="http://schemas.openxmlformats.org/officeDocument/2006/relationships/image" Target="../media/image368.png"/><Relationship Id="rId4" Type="http://schemas.openxmlformats.org/officeDocument/2006/relationships/image" Target="../media/image342.png"/><Relationship Id="rId9" Type="http://schemas.openxmlformats.org/officeDocument/2006/relationships/image" Target="../media/image344.png"/><Relationship Id="rId13" Type="http://schemas.openxmlformats.org/officeDocument/2006/relationships/image" Target="../media/image346.png"/><Relationship Id="rId18" Type="http://schemas.openxmlformats.org/officeDocument/2006/relationships/customXml" Target="../ink/ink378.xml"/><Relationship Id="rId39" Type="http://schemas.openxmlformats.org/officeDocument/2006/relationships/customXml" Target="../ink/ink392.xml"/></Relationships>
</file>

<file path=ppt/slides/_rels/slide11.xml.rels><?xml version="1.0" encoding="UTF-8" standalone="yes"?>
<Relationships xmlns="http://schemas.openxmlformats.org/package/2006/relationships"><Relationship Id="rId8" Type="http://schemas.openxmlformats.org/officeDocument/2006/relationships/image" Target="../media/image374.svg"/><Relationship Id="rId3" Type="http://schemas.openxmlformats.org/officeDocument/2006/relationships/image" Target="../media/image369.png"/><Relationship Id="rId7" Type="http://schemas.openxmlformats.org/officeDocument/2006/relationships/image" Target="../media/image37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72.svg"/><Relationship Id="rId5" Type="http://schemas.openxmlformats.org/officeDocument/2006/relationships/image" Target="../media/image371.png"/><Relationship Id="rId4" Type="http://schemas.openxmlformats.org/officeDocument/2006/relationships/image" Target="../media/image370.svg"/></Relationships>
</file>

<file path=ppt/slides/_rels/slide12.xml.rels><?xml version="1.0" encoding="UTF-8" standalone="yes"?>
<Relationships xmlns="http://schemas.openxmlformats.org/package/2006/relationships"><Relationship Id="rId3" Type="http://schemas.openxmlformats.org/officeDocument/2006/relationships/image" Target="../media/image37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76.png"/></Relationships>
</file>

<file path=ppt/slides/_rels/slide13.xml.rels><?xml version="1.0" encoding="UTF-8" standalone="yes"?>
<Relationships xmlns="http://schemas.openxmlformats.org/package/2006/relationships"><Relationship Id="rId3" Type="http://schemas.openxmlformats.org/officeDocument/2006/relationships/image" Target="../media/image37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9.svg"/><Relationship Id="rId2" Type="http://schemas.openxmlformats.org/officeDocument/2006/relationships/image" Target="../media/image37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0.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81.png"/></Relationships>
</file>

<file path=ppt/slides/_rels/slide19.xml.rels><?xml version="1.0" encoding="UTF-8" standalone="yes"?>
<Relationships xmlns="http://schemas.openxmlformats.org/package/2006/relationships"><Relationship Id="rId3" Type="http://schemas.openxmlformats.org/officeDocument/2006/relationships/image" Target="../media/image382.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38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video" Target="https://www.youtube.com/embed/aH-4HxWgk1k?feature=oembed" TargetMode="External"/><Relationship Id="rId5" Type="http://schemas.openxmlformats.org/officeDocument/2006/relationships/image" Target="../media/image3.jpeg"/><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117" Type="http://schemas.openxmlformats.org/officeDocument/2006/relationships/image" Target="../media/image61.png"/><Relationship Id="rId21" Type="http://schemas.openxmlformats.org/officeDocument/2006/relationships/image" Target="../media/image13.png"/><Relationship Id="rId42" Type="http://schemas.openxmlformats.org/officeDocument/2006/relationships/customXml" Target="../ink/ink20.xml"/><Relationship Id="rId63" Type="http://schemas.openxmlformats.org/officeDocument/2006/relationships/customXml" Target="../ink/ink31.xml"/><Relationship Id="rId84" Type="http://schemas.openxmlformats.org/officeDocument/2006/relationships/customXml" Target="../ink/ink41.xml"/><Relationship Id="rId138" Type="http://schemas.openxmlformats.org/officeDocument/2006/relationships/customXml" Target="../ink/ink68.xml"/><Relationship Id="rId107" Type="http://schemas.openxmlformats.org/officeDocument/2006/relationships/image" Target="../media/image56.png"/><Relationship Id="rId11" Type="http://schemas.openxmlformats.org/officeDocument/2006/relationships/image" Target="../media/image8.png"/><Relationship Id="rId32" Type="http://schemas.openxmlformats.org/officeDocument/2006/relationships/customXml" Target="../ink/ink15.xml"/><Relationship Id="rId37" Type="http://schemas.openxmlformats.org/officeDocument/2006/relationships/image" Target="../media/image21.png"/><Relationship Id="rId53" Type="http://schemas.openxmlformats.org/officeDocument/2006/relationships/image" Target="../media/image29.png"/><Relationship Id="rId58" Type="http://schemas.openxmlformats.org/officeDocument/2006/relationships/customXml" Target="../ink/ink28.xml"/><Relationship Id="rId74" Type="http://schemas.openxmlformats.org/officeDocument/2006/relationships/image" Target="../media/image39.png"/><Relationship Id="rId79" Type="http://schemas.openxmlformats.org/officeDocument/2006/relationships/image" Target="../media/image42.png"/><Relationship Id="rId102" Type="http://schemas.openxmlformats.org/officeDocument/2006/relationships/customXml" Target="../ink/ink50.xml"/><Relationship Id="rId123" Type="http://schemas.openxmlformats.org/officeDocument/2006/relationships/image" Target="../media/image64.png"/><Relationship Id="rId128" Type="http://schemas.openxmlformats.org/officeDocument/2006/relationships/customXml" Target="../ink/ink63.xml"/><Relationship Id="rId5" Type="http://schemas.openxmlformats.org/officeDocument/2006/relationships/image" Target="../media/image5.png"/><Relationship Id="rId90" Type="http://schemas.openxmlformats.org/officeDocument/2006/relationships/customXml" Target="../ink/ink44.xml"/><Relationship Id="rId95" Type="http://schemas.openxmlformats.org/officeDocument/2006/relationships/image" Target="../media/image50.png"/><Relationship Id="rId22" Type="http://schemas.openxmlformats.org/officeDocument/2006/relationships/customXml" Target="../ink/ink10.xml"/><Relationship Id="rId27" Type="http://schemas.openxmlformats.org/officeDocument/2006/relationships/image" Target="../media/image16.png"/><Relationship Id="rId43" Type="http://schemas.openxmlformats.org/officeDocument/2006/relationships/image" Target="../media/image24.png"/><Relationship Id="rId48" Type="http://schemas.openxmlformats.org/officeDocument/2006/relationships/customXml" Target="../ink/ink23.xml"/><Relationship Id="rId64" Type="http://schemas.openxmlformats.org/officeDocument/2006/relationships/image" Target="../media/image34.png"/><Relationship Id="rId69" Type="http://schemas.openxmlformats.org/officeDocument/2006/relationships/customXml" Target="../ink/ink34.xml"/><Relationship Id="rId113" Type="http://schemas.openxmlformats.org/officeDocument/2006/relationships/image" Target="../media/image59.png"/><Relationship Id="rId118" Type="http://schemas.openxmlformats.org/officeDocument/2006/relationships/customXml" Target="../ink/ink58.xml"/><Relationship Id="rId134" Type="http://schemas.openxmlformats.org/officeDocument/2006/relationships/customXml" Target="../ink/ink66.xml"/><Relationship Id="rId139" Type="http://schemas.openxmlformats.org/officeDocument/2006/relationships/image" Target="../media/image72.png"/><Relationship Id="rId80" Type="http://schemas.openxmlformats.org/officeDocument/2006/relationships/customXml" Target="../ink/ink39.xml"/><Relationship Id="rId85" Type="http://schemas.openxmlformats.org/officeDocument/2006/relationships/image" Target="../media/image45.png"/><Relationship Id="rId12" Type="http://schemas.openxmlformats.org/officeDocument/2006/relationships/customXml" Target="../ink/ink5.xml"/><Relationship Id="rId17" Type="http://schemas.openxmlformats.org/officeDocument/2006/relationships/image" Target="../media/image11.png"/><Relationship Id="rId33" Type="http://schemas.openxmlformats.org/officeDocument/2006/relationships/image" Target="../media/image19.png"/><Relationship Id="rId38" Type="http://schemas.openxmlformats.org/officeDocument/2006/relationships/customXml" Target="../ink/ink18.xml"/><Relationship Id="rId59" Type="http://schemas.openxmlformats.org/officeDocument/2006/relationships/image" Target="../media/image32.png"/><Relationship Id="rId103" Type="http://schemas.openxmlformats.org/officeDocument/2006/relationships/image" Target="../media/image54.png"/><Relationship Id="rId108" Type="http://schemas.openxmlformats.org/officeDocument/2006/relationships/customXml" Target="../ink/ink53.xml"/><Relationship Id="rId124" Type="http://schemas.openxmlformats.org/officeDocument/2006/relationships/customXml" Target="../ink/ink61.xml"/><Relationship Id="rId129" Type="http://schemas.openxmlformats.org/officeDocument/2006/relationships/image" Target="../media/image67.png"/><Relationship Id="rId54" Type="http://schemas.openxmlformats.org/officeDocument/2006/relationships/customXml" Target="../ink/ink26.xml"/><Relationship Id="rId70" Type="http://schemas.openxmlformats.org/officeDocument/2006/relationships/image" Target="../media/image37.png"/><Relationship Id="rId75" Type="http://schemas.openxmlformats.org/officeDocument/2006/relationships/customXml" Target="../ink/ink37.xml"/><Relationship Id="rId91" Type="http://schemas.openxmlformats.org/officeDocument/2006/relationships/image" Target="../media/image48.png"/><Relationship Id="rId96" Type="http://schemas.openxmlformats.org/officeDocument/2006/relationships/customXml" Target="../ink/ink47.xml"/><Relationship Id="rId140" Type="http://schemas.openxmlformats.org/officeDocument/2006/relationships/customXml" Target="../ink/ink69.xml"/><Relationship Id="rId1" Type="http://schemas.openxmlformats.org/officeDocument/2006/relationships/slideLayout" Target="../slideLayouts/slideLayout4.xml"/><Relationship Id="rId6" Type="http://schemas.openxmlformats.org/officeDocument/2006/relationships/customXml" Target="../ink/ink2.xml"/><Relationship Id="rId23" Type="http://schemas.openxmlformats.org/officeDocument/2006/relationships/image" Target="../media/image14.png"/><Relationship Id="rId28" Type="http://schemas.openxmlformats.org/officeDocument/2006/relationships/customXml" Target="../ink/ink13.xml"/><Relationship Id="rId49" Type="http://schemas.openxmlformats.org/officeDocument/2006/relationships/image" Target="../media/image27.png"/><Relationship Id="rId114" Type="http://schemas.openxmlformats.org/officeDocument/2006/relationships/customXml" Target="../ink/ink56.xml"/><Relationship Id="rId119" Type="http://schemas.openxmlformats.org/officeDocument/2006/relationships/image" Target="../media/image62.png"/><Relationship Id="rId44" Type="http://schemas.openxmlformats.org/officeDocument/2006/relationships/customXml" Target="../ink/ink21.xml"/><Relationship Id="rId60" Type="http://schemas.openxmlformats.org/officeDocument/2006/relationships/customXml" Target="../ink/ink29.xml"/><Relationship Id="rId65" Type="http://schemas.openxmlformats.org/officeDocument/2006/relationships/customXml" Target="../ink/ink32.xml"/><Relationship Id="rId81" Type="http://schemas.openxmlformats.org/officeDocument/2006/relationships/image" Target="../media/image43.png"/><Relationship Id="rId86" Type="http://schemas.openxmlformats.org/officeDocument/2006/relationships/customXml" Target="../ink/ink42.xml"/><Relationship Id="rId130" Type="http://schemas.openxmlformats.org/officeDocument/2006/relationships/customXml" Target="../ink/ink64.xml"/><Relationship Id="rId135" Type="http://schemas.openxmlformats.org/officeDocument/2006/relationships/image" Target="../media/image70.png"/><Relationship Id="rId13" Type="http://schemas.openxmlformats.org/officeDocument/2006/relationships/image" Target="../media/image9.png"/><Relationship Id="rId18" Type="http://schemas.openxmlformats.org/officeDocument/2006/relationships/customXml" Target="../ink/ink8.xml"/><Relationship Id="rId39" Type="http://schemas.openxmlformats.org/officeDocument/2006/relationships/image" Target="../media/image22.png"/><Relationship Id="rId109" Type="http://schemas.openxmlformats.org/officeDocument/2006/relationships/image" Target="../media/image57.png"/><Relationship Id="rId34" Type="http://schemas.openxmlformats.org/officeDocument/2006/relationships/customXml" Target="../ink/ink16.xml"/><Relationship Id="rId50" Type="http://schemas.openxmlformats.org/officeDocument/2006/relationships/customXml" Target="../ink/ink24.xml"/><Relationship Id="rId55" Type="http://schemas.openxmlformats.org/officeDocument/2006/relationships/image" Target="../media/image30.png"/><Relationship Id="rId76" Type="http://schemas.openxmlformats.org/officeDocument/2006/relationships/image" Target="../media/image40.png"/><Relationship Id="rId97" Type="http://schemas.openxmlformats.org/officeDocument/2006/relationships/image" Target="../media/image51.png"/><Relationship Id="rId104" Type="http://schemas.openxmlformats.org/officeDocument/2006/relationships/customXml" Target="../ink/ink51.xml"/><Relationship Id="rId120" Type="http://schemas.openxmlformats.org/officeDocument/2006/relationships/customXml" Target="../ink/ink59.xml"/><Relationship Id="rId125" Type="http://schemas.openxmlformats.org/officeDocument/2006/relationships/image" Target="../media/image65.png"/><Relationship Id="rId141" Type="http://schemas.openxmlformats.org/officeDocument/2006/relationships/image" Target="../media/image73.png"/><Relationship Id="rId7" Type="http://schemas.openxmlformats.org/officeDocument/2006/relationships/image" Target="../media/image6.png"/><Relationship Id="rId71" Type="http://schemas.openxmlformats.org/officeDocument/2006/relationships/customXml" Target="../ink/ink35.xml"/><Relationship Id="rId92" Type="http://schemas.openxmlformats.org/officeDocument/2006/relationships/customXml" Target="../ink/ink45.xml"/><Relationship Id="rId2" Type="http://schemas.openxmlformats.org/officeDocument/2006/relationships/notesSlide" Target="../notesSlides/notesSlide3.xml"/><Relationship Id="rId29" Type="http://schemas.openxmlformats.org/officeDocument/2006/relationships/image" Target="../media/image17.png"/><Relationship Id="rId24" Type="http://schemas.openxmlformats.org/officeDocument/2006/relationships/customXml" Target="../ink/ink11.xml"/><Relationship Id="rId40" Type="http://schemas.openxmlformats.org/officeDocument/2006/relationships/customXml" Target="../ink/ink19.xml"/><Relationship Id="rId45" Type="http://schemas.openxmlformats.org/officeDocument/2006/relationships/image" Target="../media/image25.png"/><Relationship Id="rId66" Type="http://schemas.openxmlformats.org/officeDocument/2006/relationships/image" Target="../media/image35.png"/><Relationship Id="rId87" Type="http://schemas.openxmlformats.org/officeDocument/2006/relationships/image" Target="../media/image46.png"/><Relationship Id="rId110" Type="http://schemas.openxmlformats.org/officeDocument/2006/relationships/customXml" Target="../ink/ink54.xml"/><Relationship Id="rId115" Type="http://schemas.openxmlformats.org/officeDocument/2006/relationships/image" Target="../media/image60.png"/><Relationship Id="rId131" Type="http://schemas.openxmlformats.org/officeDocument/2006/relationships/image" Target="../media/image68.png"/><Relationship Id="rId136" Type="http://schemas.openxmlformats.org/officeDocument/2006/relationships/customXml" Target="../ink/ink67.xml"/><Relationship Id="rId61" Type="http://schemas.openxmlformats.org/officeDocument/2006/relationships/image" Target="../media/image33.png"/><Relationship Id="rId82" Type="http://schemas.openxmlformats.org/officeDocument/2006/relationships/customXml" Target="../ink/ink40.xml"/><Relationship Id="rId19" Type="http://schemas.openxmlformats.org/officeDocument/2006/relationships/image" Target="../media/image12.png"/><Relationship Id="rId14" Type="http://schemas.openxmlformats.org/officeDocument/2006/relationships/customXml" Target="../ink/ink6.xml"/><Relationship Id="rId30" Type="http://schemas.openxmlformats.org/officeDocument/2006/relationships/customXml" Target="../ink/ink14.xml"/><Relationship Id="rId35" Type="http://schemas.openxmlformats.org/officeDocument/2006/relationships/image" Target="../media/image20.png"/><Relationship Id="rId56" Type="http://schemas.openxmlformats.org/officeDocument/2006/relationships/customXml" Target="../ink/ink27.xml"/><Relationship Id="rId77" Type="http://schemas.openxmlformats.org/officeDocument/2006/relationships/image" Target="../media/image41.png"/><Relationship Id="rId100" Type="http://schemas.openxmlformats.org/officeDocument/2006/relationships/customXml" Target="../ink/ink49.xml"/><Relationship Id="rId105" Type="http://schemas.openxmlformats.org/officeDocument/2006/relationships/image" Target="../media/image55.png"/><Relationship Id="rId126" Type="http://schemas.openxmlformats.org/officeDocument/2006/relationships/customXml" Target="../ink/ink62.xml"/><Relationship Id="rId8" Type="http://schemas.openxmlformats.org/officeDocument/2006/relationships/customXml" Target="../ink/ink3.xml"/><Relationship Id="rId51" Type="http://schemas.openxmlformats.org/officeDocument/2006/relationships/image" Target="../media/image28.png"/><Relationship Id="rId72" Type="http://schemas.openxmlformats.org/officeDocument/2006/relationships/image" Target="../media/image38.png"/><Relationship Id="rId93" Type="http://schemas.openxmlformats.org/officeDocument/2006/relationships/image" Target="../media/image49.png"/><Relationship Id="rId98" Type="http://schemas.openxmlformats.org/officeDocument/2006/relationships/customXml" Target="../ink/ink48.xml"/><Relationship Id="rId121" Type="http://schemas.openxmlformats.org/officeDocument/2006/relationships/image" Target="../media/image63.png"/><Relationship Id="rId142" Type="http://schemas.openxmlformats.org/officeDocument/2006/relationships/customXml" Target="../ink/ink70.xml"/><Relationship Id="rId3" Type="http://schemas.openxmlformats.org/officeDocument/2006/relationships/image" Target="../media/image4.png"/><Relationship Id="rId25" Type="http://schemas.openxmlformats.org/officeDocument/2006/relationships/image" Target="../media/image15.png"/><Relationship Id="rId46" Type="http://schemas.openxmlformats.org/officeDocument/2006/relationships/customXml" Target="../ink/ink22.xml"/><Relationship Id="rId67" Type="http://schemas.openxmlformats.org/officeDocument/2006/relationships/customXml" Target="../ink/ink33.xml"/><Relationship Id="rId116" Type="http://schemas.openxmlformats.org/officeDocument/2006/relationships/customXml" Target="../ink/ink57.xml"/><Relationship Id="rId137" Type="http://schemas.openxmlformats.org/officeDocument/2006/relationships/image" Target="../media/image71.png"/><Relationship Id="rId20" Type="http://schemas.openxmlformats.org/officeDocument/2006/relationships/customXml" Target="../ink/ink9.xml"/><Relationship Id="rId41" Type="http://schemas.openxmlformats.org/officeDocument/2006/relationships/image" Target="../media/image23.png"/><Relationship Id="rId62" Type="http://schemas.openxmlformats.org/officeDocument/2006/relationships/customXml" Target="../ink/ink30.xml"/><Relationship Id="rId83" Type="http://schemas.openxmlformats.org/officeDocument/2006/relationships/image" Target="../media/image44.png"/><Relationship Id="rId88" Type="http://schemas.openxmlformats.org/officeDocument/2006/relationships/customXml" Target="../ink/ink43.xml"/><Relationship Id="rId111" Type="http://schemas.openxmlformats.org/officeDocument/2006/relationships/image" Target="../media/image58.png"/><Relationship Id="rId132" Type="http://schemas.openxmlformats.org/officeDocument/2006/relationships/customXml" Target="../ink/ink65.xml"/><Relationship Id="rId15" Type="http://schemas.openxmlformats.org/officeDocument/2006/relationships/image" Target="../media/image10.png"/><Relationship Id="rId36" Type="http://schemas.openxmlformats.org/officeDocument/2006/relationships/customXml" Target="../ink/ink17.xml"/><Relationship Id="rId57" Type="http://schemas.openxmlformats.org/officeDocument/2006/relationships/image" Target="../media/image31.png"/><Relationship Id="rId106" Type="http://schemas.openxmlformats.org/officeDocument/2006/relationships/customXml" Target="../ink/ink52.xml"/><Relationship Id="rId127" Type="http://schemas.openxmlformats.org/officeDocument/2006/relationships/image" Target="../media/image66.png"/><Relationship Id="rId10" Type="http://schemas.openxmlformats.org/officeDocument/2006/relationships/customXml" Target="../ink/ink4.xml"/><Relationship Id="rId31" Type="http://schemas.openxmlformats.org/officeDocument/2006/relationships/image" Target="../media/image18.png"/><Relationship Id="rId52" Type="http://schemas.openxmlformats.org/officeDocument/2006/relationships/customXml" Target="../ink/ink25.xml"/><Relationship Id="rId73" Type="http://schemas.openxmlformats.org/officeDocument/2006/relationships/customXml" Target="../ink/ink36.xml"/><Relationship Id="rId78" Type="http://schemas.openxmlformats.org/officeDocument/2006/relationships/customXml" Target="../ink/ink38.xml"/><Relationship Id="rId94" Type="http://schemas.openxmlformats.org/officeDocument/2006/relationships/customXml" Target="../ink/ink46.xml"/><Relationship Id="rId99" Type="http://schemas.openxmlformats.org/officeDocument/2006/relationships/image" Target="../media/image52.png"/><Relationship Id="rId101" Type="http://schemas.openxmlformats.org/officeDocument/2006/relationships/image" Target="../media/image53.png"/><Relationship Id="rId122" Type="http://schemas.openxmlformats.org/officeDocument/2006/relationships/customXml" Target="../ink/ink60.xml"/><Relationship Id="rId143" Type="http://schemas.openxmlformats.org/officeDocument/2006/relationships/image" Target="../media/image1.png"/><Relationship Id="rId4" Type="http://schemas.openxmlformats.org/officeDocument/2006/relationships/customXml" Target="../ink/ink1.xml"/><Relationship Id="rId9" Type="http://schemas.openxmlformats.org/officeDocument/2006/relationships/image" Target="../media/image7.png"/><Relationship Id="rId26" Type="http://schemas.openxmlformats.org/officeDocument/2006/relationships/customXml" Target="../ink/ink12.xml"/><Relationship Id="rId47" Type="http://schemas.openxmlformats.org/officeDocument/2006/relationships/image" Target="../media/image26.png"/><Relationship Id="rId68" Type="http://schemas.openxmlformats.org/officeDocument/2006/relationships/image" Target="../media/image36.png"/><Relationship Id="rId89" Type="http://schemas.openxmlformats.org/officeDocument/2006/relationships/image" Target="../media/image47.png"/><Relationship Id="rId112" Type="http://schemas.openxmlformats.org/officeDocument/2006/relationships/customXml" Target="../ink/ink55.xml"/><Relationship Id="rId133" Type="http://schemas.openxmlformats.org/officeDocument/2006/relationships/image" Target="../media/image69.png"/><Relationship Id="rId16" Type="http://schemas.openxmlformats.org/officeDocument/2006/relationships/customXml" Target="../ink/ink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17" Type="http://schemas.openxmlformats.org/officeDocument/2006/relationships/customXml" Target="../ink/ink127.xml"/><Relationship Id="rId21" Type="http://schemas.openxmlformats.org/officeDocument/2006/relationships/customXml" Target="../ink/ink79.xml"/><Relationship Id="rId63" Type="http://schemas.openxmlformats.org/officeDocument/2006/relationships/customXml" Target="../ink/ink100.xml"/><Relationship Id="rId159" Type="http://schemas.openxmlformats.org/officeDocument/2006/relationships/customXml" Target="../ink/ink148.xml"/><Relationship Id="rId170" Type="http://schemas.openxmlformats.org/officeDocument/2006/relationships/image" Target="../media/image158.png"/><Relationship Id="rId226" Type="http://schemas.openxmlformats.org/officeDocument/2006/relationships/image" Target="../media/image186.png"/><Relationship Id="rId268" Type="http://schemas.openxmlformats.org/officeDocument/2006/relationships/image" Target="../media/image207.png"/><Relationship Id="rId32" Type="http://schemas.openxmlformats.org/officeDocument/2006/relationships/image" Target="../media/image89.png"/><Relationship Id="rId74" Type="http://schemas.openxmlformats.org/officeDocument/2006/relationships/image" Target="../media/image110.png"/><Relationship Id="rId128" Type="http://schemas.openxmlformats.org/officeDocument/2006/relationships/image" Target="../media/image137.png"/><Relationship Id="rId5" Type="http://schemas.openxmlformats.org/officeDocument/2006/relationships/customXml" Target="../ink/ink71.xml"/><Relationship Id="rId181" Type="http://schemas.openxmlformats.org/officeDocument/2006/relationships/customXml" Target="../ink/ink159.xml"/><Relationship Id="rId237" Type="http://schemas.openxmlformats.org/officeDocument/2006/relationships/customXml" Target="../ink/ink187.xml"/><Relationship Id="rId279" Type="http://schemas.openxmlformats.org/officeDocument/2006/relationships/customXml" Target="../ink/ink210.xml"/><Relationship Id="rId43" Type="http://schemas.openxmlformats.org/officeDocument/2006/relationships/customXml" Target="../ink/ink90.xml"/><Relationship Id="rId139" Type="http://schemas.openxmlformats.org/officeDocument/2006/relationships/customXml" Target="../ink/ink138.xml"/><Relationship Id="rId290" Type="http://schemas.openxmlformats.org/officeDocument/2006/relationships/customXml" Target="../ink/ink218.xml"/><Relationship Id="rId85" Type="http://schemas.openxmlformats.org/officeDocument/2006/relationships/customXml" Target="../ink/ink111.xml"/><Relationship Id="rId150" Type="http://schemas.openxmlformats.org/officeDocument/2006/relationships/image" Target="../media/image148.png"/><Relationship Id="rId192" Type="http://schemas.openxmlformats.org/officeDocument/2006/relationships/image" Target="../media/image169.png"/><Relationship Id="rId206" Type="http://schemas.openxmlformats.org/officeDocument/2006/relationships/image" Target="../media/image176.png"/><Relationship Id="rId248" Type="http://schemas.openxmlformats.org/officeDocument/2006/relationships/image" Target="../media/image197.png"/><Relationship Id="rId12" Type="http://schemas.openxmlformats.org/officeDocument/2006/relationships/image" Target="../media/image79.png"/><Relationship Id="rId33" Type="http://schemas.openxmlformats.org/officeDocument/2006/relationships/customXml" Target="../ink/ink85.xml"/><Relationship Id="rId108" Type="http://schemas.openxmlformats.org/officeDocument/2006/relationships/image" Target="../media/image127.png"/><Relationship Id="rId129" Type="http://schemas.openxmlformats.org/officeDocument/2006/relationships/customXml" Target="../ink/ink133.xml"/><Relationship Id="rId280" Type="http://schemas.openxmlformats.org/officeDocument/2006/relationships/customXml" Target="../ink/ink211.xml"/><Relationship Id="rId54" Type="http://schemas.openxmlformats.org/officeDocument/2006/relationships/image" Target="../media/image100.png"/><Relationship Id="rId75" Type="http://schemas.openxmlformats.org/officeDocument/2006/relationships/customXml" Target="../ink/ink106.xml"/><Relationship Id="rId96" Type="http://schemas.openxmlformats.org/officeDocument/2006/relationships/image" Target="../media/image121.png"/><Relationship Id="rId140" Type="http://schemas.openxmlformats.org/officeDocument/2006/relationships/image" Target="../media/image143.png"/><Relationship Id="rId161" Type="http://schemas.openxmlformats.org/officeDocument/2006/relationships/customXml" Target="../ink/ink149.xml"/><Relationship Id="rId182" Type="http://schemas.openxmlformats.org/officeDocument/2006/relationships/image" Target="../media/image164.png"/><Relationship Id="rId217" Type="http://schemas.openxmlformats.org/officeDocument/2006/relationships/customXml" Target="../ink/ink177.xml"/><Relationship Id="rId6" Type="http://schemas.openxmlformats.org/officeDocument/2006/relationships/image" Target="../media/image76.png"/><Relationship Id="rId238" Type="http://schemas.openxmlformats.org/officeDocument/2006/relationships/image" Target="../media/image192.png"/><Relationship Id="rId259" Type="http://schemas.openxmlformats.org/officeDocument/2006/relationships/customXml" Target="../ink/ink198.xml"/><Relationship Id="rId23" Type="http://schemas.openxmlformats.org/officeDocument/2006/relationships/customXml" Target="../ink/ink80.xml"/><Relationship Id="rId119" Type="http://schemas.openxmlformats.org/officeDocument/2006/relationships/customXml" Target="../ink/ink128.xml"/><Relationship Id="rId270" Type="http://schemas.openxmlformats.org/officeDocument/2006/relationships/image" Target="../media/image208.png"/><Relationship Id="rId291" Type="http://schemas.openxmlformats.org/officeDocument/2006/relationships/image" Target="../media/image214.png"/><Relationship Id="rId44" Type="http://schemas.openxmlformats.org/officeDocument/2006/relationships/image" Target="../media/image95.png"/><Relationship Id="rId65" Type="http://schemas.openxmlformats.org/officeDocument/2006/relationships/customXml" Target="../ink/ink101.xml"/><Relationship Id="rId86" Type="http://schemas.openxmlformats.org/officeDocument/2006/relationships/image" Target="../media/image116.png"/><Relationship Id="rId130" Type="http://schemas.openxmlformats.org/officeDocument/2006/relationships/image" Target="../media/image138.png"/><Relationship Id="rId151" Type="http://schemas.openxmlformats.org/officeDocument/2006/relationships/customXml" Target="../ink/ink144.xml"/><Relationship Id="rId172" Type="http://schemas.openxmlformats.org/officeDocument/2006/relationships/image" Target="../media/image159.png"/><Relationship Id="rId193" Type="http://schemas.openxmlformats.org/officeDocument/2006/relationships/customXml" Target="../ink/ink165.xml"/><Relationship Id="rId207" Type="http://schemas.openxmlformats.org/officeDocument/2006/relationships/customXml" Target="../ink/ink172.xml"/><Relationship Id="rId228" Type="http://schemas.openxmlformats.org/officeDocument/2006/relationships/image" Target="../media/image187.png"/><Relationship Id="rId249" Type="http://schemas.openxmlformats.org/officeDocument/2006/relationships/customXml" Target="../ink/ink193.xml"/><Relationship Id="rId13" Type="http://schemas.openxmlformats.org/officeDocument/2006/relationships/customXml" Target="../ink/ink75.xml"/><Relationship Id="rId109" Type="http://schemas.openxmlformats.org/officeDocument/2006/relationships/customXml" Target="../ink/ink123.xml"/><Relationship Id="rId260" Type="http://schemas.openxmlformats.org/officeDocument/2006/relationships/image" Target="../media/image203.png"/><Relationship Id="rId281" Type="http://schemas.openxmlformats.org/officeDocument/2006/relationships/customXml" Target="../ink/ink212.xml"/><Relationship Id="rId34" Type="http://schemas.openxmlformats.org/officeDocument/2006/relationships/image" Target="../media/image90.png"/><Relationship Id="rId55" Type="http://schemas.openxmlformats.org/officeDocument/2006/relationships/customXml" Target="../ink/ink96.xml"/><Relationship Id="rId76" Type="http://schemas.openxmlformats.org/officeDocument/2006/relationships/image" Target="../media/image111.png"/><Relationship Id="rId97" Type="http://schemas.openxmlformats.org/officeDocument/2006/relationships/customXml" Target="../ink/ink117.xml"/><Relationship Id="rId120" Type="http://schemas.openxmlformats.org/officeDocument/2006/relationships/image" Target="../media/image133.png"/><Relationship Id="rId141" Type="http://schemas.openxmlformats.org/officeDocument/2006/relationships/customXml" Target="../ink/ink139.xml"/><Relationship Id="rId7" Type="http://schemas.openxmlformats.org/officeDocument/2006/relationships/customXml" Target="../ink/ink72.xml"/><Relationship Id="rId162" Type="http://schemas.openxmlformats.org/officeDocument/2006/relationships/image" Target="../media/image154.png"/><Relationship Id="rId183" Type="http://schemas.openxmlformats.org/officeDocument/2006/relationships/customXml" Target="../ink/ink160.xml"/><Relationship Id="rId218" Type="http://schemas.openxmlformats.org/officeDocument/2006/relationships/image" Target="../media/image182.png"/><Relationship Id="rId239" Type="http://schemas.openxmlformats.org/officeDocument/2006/relationships/customXml" Target="../ink/ink188.xml"/><Relationship Id="rId250" Type="http://schemas.openxmlformats.org/officeDocument/2006/relationships/image" Target="../media/image198.png"/><Relationship Id="rId271" Type="http://schemas.openxmlformats.org/officeDocument/2006/relationships/customXml" Target="../ink/ink204.xml"/><Relationship Id="rId292" Type="http://schemas.openxmlformats.org/officeDocument/2006/relationships/customXml" Target="../ink/ink219.xml"/><Relationship Id="rId24" Type="http://schemas.openxmlformats.org/officeDocument/2006/relationships/image" Target="../media/image85.png"/><Relationship Id="rId45" Type="http://schemas.openxmlformats.org/officeDocument/2006/relationships/customXml" Target="../ink/ink91.xml"/><Relationship Id="rId66" Type="http://schemas.openxmlformats.org/officeDocument/2006/relationships/image" Target="../media/image106.png"/><Relationship Id="rId87" Type="http://schemas.openxmlformats.org/officeDocument/2006/relationships/customXml" Target="../ink/ink112.xml"/><Relationship Id="rId110" Type="http://schemas.openxmlformats.org/officeDocument/2006/relationships/image" Target="../media/image128.png"/><Relationship Id="rId131" Type="http://schemas.openxmlformats.org/officeDocument/2006/relationships/customXml" Target="../ink/ink134.xml"/><Relationship Id="rId152" Type="http://schemas.openxmlformats.org/officeDocument/2006/relationships/image" Target="../media/image149.png"/><Relationship Id="rId173" Type="http://schemas.openxmlformats.org/officeDocument/2006/relationships/customXml" Target="../ink/ink155.xml"/><Relationship Id="rId194" Type="http://schemas.openxmlformats.org/officeDocument/2006/relationships/image" Target="../media/image170.png"/><Relationship Id="rId208" Type="http://schemas.openxmlformats.org/officeDocument/2006/relationships/image" Target="../media/image177.png"/><Relationship Id="rId229" Type="http://schemas.openxmlformats.org/officeDocument/2006/relationships/customXml" Target="../ink/ink183.xml"/><Relationship Id="rId240" Type="http://schemas.openxmlformats.org/officeDocument/2006/relationships/image" Target="../media/image193.png"/><Relationship Id="rId261" Type="http://schemas.openxmlformats.org/officeDocument/2006/relationships/customXml" Target="../ink/ink199.xml"/><Relationship Id="rId14" Type="http://schemas.openxmlformats.org/officeDocument/2006/relationships/image" Target="../media/image80.png"/><Relationship Id="rId35" Type="http://schemas.openxmlformats.org/officeDocument/2006/relationships/customXml" Target="../ink/ink86.xml"/><Relationship Id="rId56" Type="http://schemas.openxmlformats.org/officeDocument/2006/relationships/image" Target="../media/image101.png"/><Relationship Id="rId77" Type="http://schemas.openxmlformats.org/officeDocument/2006/relationships/customXml" Target="../ink/ink107.xml"/><Relationship Id="rId100" Type="http://schemas.openxmlformats.org/officeDocument/2006/relationships/image" Target="../media/image123.png"/><Relationship Id="rId282" Type="http://schemas.openxmlformats.org/officeDocument/2006/relationships/customXml" Target="../ink/ink213.xml"/><Relationship Id="rId8" Type="http://schemas.openxmlformats.org/officeDocument/2006/relationships/image" Target="../media/image77.png"/><Relationship Id="rId98" Type="http://schemas.openxmlformats.org/officeDocument/2006/relationships/image" Target="../media/image122.png"/><Relationship Id="rId121" Type="http://schemas.openxmlformats.org/officeDocument/2006/relationships/customXml" Target="../ink/ink129.xml"/><Relationship Id="rId142" Type="http://schemas.openxmlformats.org/officeDocument/2006/relationships/image" Target="../media/image144.png"/><Relationship Id="rId163" Type="http://schemas.openxmlformats.org/officeDocument/2006/relationships/customXml" Target="../ink/ink150.xml"/><Relationship Id="rId184" Type="http://schemas.openxmlformats.org/officeDocument/2006/relationships/image" Target="../media/image165.png"/><Relationship Id="rId219" Type="http://schemas.openxmlformats.org/officeDocument/2006/relationships/customXml" Target="../ink/ink178.xml"/><Relationship Id="rId230" Type="http://schemas.openxmlformats.org/officeDocument/2006/relationships/image" Target="../media/image188.png"/><Relationship Id="rId251" Type="http://schemas.openxmlformats.org/officeDocument/2006/relationships/customXml" Target="../ink/ink194.xml"/><Relationship Id="rId25" Type="http://schemas.openxmlformats.org/officeDocument/2006/relationships/customXml" Target="../ink/ink81.xml"/><Relationship Id="rId46" Type="http://schemas.openxmlformats.org/officeDocument/2006/relationships/image" Target="../media/image96.png"/><Relationship Id="rId67" Type="http://schemas.openxmlformats.org/officeDocument/2006/relationships/customXml" Target="../ink/ink102.xml"/><Relationship Id="rId272" Type="http://schemas.openxmlformats.org/officeDocument/2006/relationships/image" Target="../media/image209.png"/><Relationship Id="rId293" Type="http://schemas.openxmlformats.org/officeDocument/2006/relationships/image" Target="../media/image215.png"/><Relationship Id="rId88" Type="http://schemas.openxmlformats.org/officeDocument/2006/relationships/image" Target="../media/image117.png"/><Relationship Id="rId111" Type="http://schemas.openxmlformats.org/officeDocument/2006/relationships/customXml" Target="../ink/ink124.xml"/><Relationship Id="rId132" Type="http://schemas.openxmlformats.org/officeDocument/2006/relationships/image" Target="../media/image139.png"/><Relationship Id="rId153" Type="http://schemas.openxmlformats.org/officeDocument/2006/relationships/customXml" Target="../ink/ink145.xml"/><Relationship Id="rId174" Type="http://schemas.openxmlformats.org/officeDocument/2006/relationships/image" Target="../media/image160.png"/><Relationship Id="rId195" Type="http://schemas.openxmlformats.org/officeDocument/2006/relationships/customXml" Target="../ink/ink166.xml"/><Relationship Id="rId209" Type="http://schemas.openxmlformats.org/officeDocument/2006/relationships/customXml" Target="../ink/ink173.xml"/><Relationship Id="rId220" Type="http://schemas.openxmlformats.org/officeDocument/2006/relationships/image" Target="../media/image183.png"/><Relationship Id="rId241" Type="http://schemas.openxmlformats.org/officeDocument/2006/relationships/customXml" Target="../ink/ink189.xml"/><Relationship Id="rId15" Type="http://schemas.openxmlformats.org/officeDocument/2006/relationships/customXml" Target="../ink/ink76.xml"/><Relationship Id="rId36" Type="http://schemas.openxmlformats.org/officeDocument/2006/relationships/image" Target="../media/image91.png"/><Relationship Id="rId57" Type="http://schemas.openxmlformats.org/officeDocument/2006/relationships/customXml" Target="../ink/ink97.xml"/><Relationship Id="rId262" Type="http://schemas.openxmlformats.org/officeDocument/2006/relationships/image" Target="../media/image204.png"/><Relationship Id="rId283" Type="http://schemas.openxmlformats.org/officeDocument/2006/relationships/customXml" Target="../ink/ink214.xml"/><Relationship Id="rId78" Type="http://schemas.openxmlformats.org/officeDocument/2006/relationships/image" Target="../media/image112.png"/><Relationship Id="rId99" Type="http://schemas.openxmlformats.org/officeDocument/2006/relationships/customXml" Target="../ink/ink118.xml"/><Relationship Id="rId101" Type="http://schemas.openxmlformats.org/officeDocument/2006/relationships/customXml" Target="../ink/ink119.xml"/><Relationship Id="rId122" Type="http://schemas.openxmlformats.org/officeDocument/2006/relationships/image" Target="../media/image134.png"/><Relationship Id="rId143" Type="http://schemas.openxmlformats.org/officeDocument/2006/relationships/customXml" Target="../ink/ink140.xml"/><Relationship Id="rId164" Type="http://schemas.openxmlformats.org/officeDocument/2006/relationships/image" Target="../media/image155.png"/><Relationship Id="rId185" Type="http://schemas.openxmlformats.org/officeDocument/2006/relationships/customXml" Target="../ink/ink161.xml"/><Relationship Id="rId9" Type="http://schemas.openxmlformats.org/officeDocument/2006/relationships/customXml" Target="../ink/ink73.xml"/><Relationship Id="rId210" Type="http://schemas.openxmlformats.org/officeDocument/2006/relationships/image" Target="../media/image178.png"/><Relationship Id="rId26" Type="http://schemas.openxmlformats.org/officeDocument/2006/relationships/image" Target="../media/image86.png"/><Relationship Id="rId231" Type="http://schemas.openxmlformats.org/officeDocument/2006/relationships/customXml" Target="../ink/ink184.xml"/><Relationship Id="rId252" Type="http://schemas.openxmlformats.org/officeDocument/2006/relationships/image" Target="../media/image199.png"/><Relationship Id="rId273" Type="http://schemas.openxmlformats.org/officeDocument/2006/relationships/customXml" Target="../ink/ink205.xml"/><Relationship Id="rId47" Type="http://schemas.openxmlformats.org/officeDocument/2006/relationships/customXml" Target="../ink/ink92.xml"/><Relationship Id="rId68" Type="http://schemas.openxmlformats.org/officeDocument/2006/relationships/image" Target="../media/image107.png"/><Relationship Id="rId89" Type="http://schemas.openxmlformats.org/officeDocument/2006/relationships/customXml" Target="../ink/ink113.xml"/><Relationship Id="rId112" Type="http://schemas.openxmlformats.org/officeDocument/2006/relationships/image" Target="../media/image129.png"/><Relationship Id="rId133" Type="http://schemas.openxmlformats.org/officeDocument/2006/relationships/customXml" Target="../ink/ink135.xml"/><Relationship Id="rId154" Type="http://schemas.openxmlformats.org/officeDocument/2006/relationships/image" Target="../media/image150.png"/><Relationship Id="rId175" Type="http://schemas.openxmlformats.org/officeDocument/2006/relationships/customXml" Target="../ink/ink156.xml"/><Relationship Id="rId196" Type="http://schemas.openxmlformats.org/officeDocument/2006/relationships/image" Target="../media/image171.png"/><Relationship Id="rId200" Type="http://schemas.openxmlformats.org/officeDocument/2006/relationships/image" Target="../media/image173.png"/><Relationship Id="rId16" Type="http://schemas.openxmlformats.org/officeDocument/2006/relationships/image" Target="../media/image81.png"/><Relationship Id="rId221" Type="http://schemas.openxmlformats.org/officeDocument/2006/relationships/customXml" Target="../ink/ink179.xml"/><Relationship Id="rId242" Type="http://schemas.openxmlformats.org/officeDocument/2006/relationships/image" Target="../media/image194.png"/><Relationship Id="rId263" Type="http://schemas.openxmlformats.org/officeDocument/2006/relationships/customXml" Target="../ink/ink200.xml"/><Relationship Id="rId284" Type="http://schemas.openxmlformats.org/officeDocument/2006/relationships/customXml" Target="../ink/ink215.xml"/><Relationship Id="rId37" Type="http://schemas.openxmlformats.org/officeDocument/2006/relationships/customXml" Target="../ink/ink87.xml"/><Relationship Id="rId58" Type="http://schemas.openxmlformats.org/officeDocument/2006/relationships/image" Target="../media/image102.png"/><Relationship Id="rId79" Type="http://schemas.openxmlformats.org/officeDocument/2006/relationships/customXml" Target="../ink/ink108.xml"/><Relationship Id="rId102" Type="http://schemas.openxmlformats.org/officeDocument/2006/relationships/image" Target="../media/image124.png"/><Relationship Id="rId123" Type="http://schemas.openxmlformats.org/officeDocument/2006/relationships/customXml" Target="../ink/ink130.xml"/><Relationship Id="rId144" Type="http://schemas.openxmlformats.org/officeDocument/2006/relationships/image" Target="../media/image145.png"/><Relationship Id="rId90" Type="http://schemas.openxmlformats.org/officeDocument/2006/relationships/image" Target="../media/image118.png"/><Relationship Id="rId165" Type="http://schemas.openxmlformats.org/officeDocument/2006/relationships/customXml" Target="../ink/ink151.xml"/><Relationship Id="rId186" Type="http://schemas.openxmlformats.org/officeDocument/2006/relationships/image" Target="../media/image166.png"/><Relationship Id="rId211" Type="http://schemas.openxmlformats.org/officeDocument/2006/relationships/customXml" Target="../ink/ink174.xml"/><Relationship Id="rId232" Type="http://schemas.openxmlformats.org/officeDocument/2006/relationships/image" Target="../media/image189.png"/><Relationship Id="rId253" Type="http://schemas.openxmlformats.org/officeDocument/2006/relationships/customXml" Target="../ink/ink195.xml"/><Relationship Id="rId274" Type="http://schemas.openxmlformats.org/officeDocument/2006/relationships/image" Target="../media/image210.png"/><Relationship Id="rId27" Type="http://schemas.openxmlformats.org/officeDocument/2006/relationships/customXml" Target="../ink/ink82.xml"/><Relationship Id="rId48" Type="http://schemas.openxmlformats.org/officeDocument/2006/relationships/image" Target="../media/image97.png"/><Relationship Id="rId69" Type="http://schemas.openxmlformats.org/officeDocument/2006/relationships/customXml" Target="../ink/ink103.xml"/><Relationship Id="rId113" Type="http://schemas.openxmlformats.org/officeDocument/2006/relationships/customXml" Target="../ink/ink125.xml"/><Relationship Id="rId134" Type="http://schemas.openxmlformats.org/officeDocument/2006/relationships/image" Target="../media/image140.png"/><Relationship Id="rId80" Type="http://schemas.openxmlformats.org/officeDocument/2006/relationships/image" Target="../media/image113.png"/><Relationship Id="rId155" Type="http://schemas.openxmlformats.org/officeDocument/2006/relationships/customXml" Target="../ink/ink146.xml"/><Relationship Id="rId176" Type="http://schemas.openxmlformats.org/officeDocument/2006/relationships/image" Target="../media/image161.png"/><Relationship Id="rId197" Type="http://schemas.openxmlformats.org/officeDocument/2006/relationships/customXml" Target="../ink/ink167.xml"/><Relationship Id="rId201" Type="http://schemas.openxmlformats.org/officeDocument/2006/relationships/customXml" Target="../ink/ink169.xml"/><Relationship Id="rId222" Type="http://schemas.openxmlformats.org/officeDocument/2006/relationships/image" Target="../media/image184.png"/><Relationship Id="rId243" Type="http://schemas.openxmlformats.org/officeDocument/2006/relationships/customXml" Target="../ink/ink190.xml"/><Relationship Id="rId264" Type="http://schemas.openxmlformats.org/officeDocument/2006/relationships/image" Target="../media/image205.png"/><Relationship Id="rId285" Type="http://schemas.openxmlformats.org/officeDocument/2006/relationships/image" Target="../media/image211.png"/><Relationship Id="rId17" Type="http://schemas.openxmlformats.org/officeDocument/2006/relationships/customXml" Target="../ink/ink77.xml"/><Relationship Id="rId38" Type="http://schemas.openxmlformats.org/officeDocument/2006/relationships/image" Target="../media/image92.png"/><Relationship Id="rId59" Type="http://schemas.openxmlformats.org/officeDocument/2006/relationships/customXml" Target="../ink/ink98.xml"/><Relationship Id="rId103" Type="http://schemas.openxmlformats.org/officeDocument/2006/relationships/customXml" Target="../ink/ink120.xml"/><Relationship Id="rId124" Type="http://schemas.openxmlformats.org/officeDocument/2006/relationships/image" Target="../media/image135.png"/><Relationship Id="rId70" Type="http://schemas.openxmlformats.org/officeDocument/2006/relationships/image" Target="../media/image108.png"/><Relationship Id="rId91" Type="http://schemas.openxmlformats.org/officeDocument/2006/relationships/customXml" Target="../ink/ink114.xml"/><Relationship Id="rId145" Type="http://schemas.openxmlformats.org/officeDocument/2006/relationships/customXml" Target="../ink/ink141.xml"/><Relationship Id="rId166" Type="http://schemas.openxmlformats.org/officeDocument/2006/relationships/image" Target="../media/image156.png"/><Relationship Id="rId187" Type="http://schemas.openxmlformats.org/officeDocument/2006/relationships/customXml" Target="../ink/ink162.xml"/><Relationship Id="rId1" Type="http://schemas.openxmlformats.org/officeDocument/2006/relationships/slideLayout" Target="../slideLayouts/slideLayout4.xml"/><Relationship Id="rId212" Type="http://schemas.openxmlformats.org/officeDocument/2006/relationships/image" Target="../media/image179.png"/><Relationship Id="rId233" Type="http://schemas.openxmlformats.org/officeDocument/2006/relationships/customXml" Target="../ink/ink185.xml"/><Relationship Id="rId254" Type="http://schemas.openxmlformats.org/officeDocument/2006/relationships/image" Target="../media/image200.png"/><Relationship Id="rId28" Type="http://schemas.openxmlformats.org/officeDocument/2006/relationships/image" Target="../media/image87.png"/><Relationship Id="rId49" Type="http://schemas.openxmlformats.org/officeDocument/2006/relationships/customXml" Target="../ink/ink93.xml"/><Relationship Id="rId114" Type="http://schemas.openxmlformats.org/officeDocument/2006/relationships/image" Target="../media/image130.png"/><Relationship Id="rId275" Type="http://schemas.openxmlformats.org/officeDocument/2006/relationships/customXml" Target="../ink/ink206.xml"/><Relationship Id="rId60" Type="http://schemas.openxmlformats.org/officeDocument/2006/relationships/image" Target="../media/image103.png"/><Relationship Id="rId81" Type="http://schemas.openxmlformats.org/officeDocument/2006/relationships/customXml" Target="../ink/ink109.xml"/><Relationship Id="rId135" Type="http://schemas.openxmlformats.org/officeDocument/2006/relationships/customXml" Target="../ink/ink136.xml"/><Relationship Id="rId156" Type="http://schemas.openxmlformats.org/officeDocument/2006/relationships/image" Target="../media/image151.png"/><Relationship Id="rId177" Type="http://schemas.openxmlformats.org/officeDocument/2006/relationships/customXml" Target="../ink/ink157.xml"/><Relationship Id="rId198" Type="http://schemas.openxmlformats.org/officeDocument/2006/relationships/image" Target="../media/image172.png"/><Relationship Id="rId202" Type="http://schemas.openxmlformats.org/officeDocument/2006/relationships/image" Target="../media/image174.png"/><Relationship Id="rId223" Type="http://schemas.openxmlformats.org/officeDocument/2006/relationships/customXml" Target="../ink/ink180.xml"/><Relationship Id="rId244" Type="http://schemas.openxmlformats.org/officeDocument/2006/relationships/image" Target="../media/image195.png"/><Relationship Id="rId18" Type="http://schemas.openxmlformats.org/officeDocument/2006/relationships/image" Target="../media/image82.png"/><Relationship Id="rId39" Type="http://schemas.openxmlformats.org/officeDocument/2006/relationships/customXml" Target="../ink/ink88.xml"/><Relationship Id="rId265" Type="http://schemas.openxmlformats.org/officeDocument/2006/relationships/customXml" Target="../ink/ink201.xml"/><Relationship Id="rId286" Type="http://schemas.openxmlformats.org/officeDocument/2006/relationships/customXml" Target="../ink/ink216.xml"/><Relationship Id="rId50" Type="http://schemas.openxmlformats.org/officeDocument/2006/relationships/image" Target="../media/image98.png"/><Relationship Id="rId104" Type="http://schemas.openxmlformats.org/officeDocument/2006/relationships/image" Target="../media/image125.png"/><Relationship Id="rId125" Type="http://schemas.openxmlformats.org/officeDocument/2006/relationships/customXml" Target="../ink/ink131.xml"/><Relationship Id="rId146" Type="http://schemas.openxmlformats.org/officeDocument/2006/relationships/image" Target="../media/image146.png"/><Relationship Id="rId167" Type="http://schemas.openxmlformats.org/officeDocument/2006/relationships/customXml" Target="../ink/ink152.xml"/><Relationship Id="rId188" Type="http://schemas.openxmlformats.org/officeDocument/2006/relationships/image" Target="../media/image167.png"/><Relationship Id="rId71" Type="http://schemas.openxmlformats.org/officeDocument/2006/relationships/customXml" Target="../ink/ink104.xml"/><Relationship Id="rId92" Type="http://schemas.openxmlformats.org/officeDocument/2006/relationships/image" Target="../media/image119.png"/><Relationship Id="rId213" Type="http://schemas.openxmlformats.org/officeDocument/2006/relationships/customXml" Target="../ink/ink175.xml"/><Relationship Id="rId234" Type="http://schemas.openxmlformats.org/officeDocument/2006/relationships/image" Target="../media/image190.png"/><Relationship Id="rId2" Type="http://schemas.openxmlformats.org/officeDocument/2006/relationships/notesSlide" Target="../notesSlides/notesSlide4.xml"/><Relationship Id="rId29" Type="http://schemas.openxmlformats.org/officeDocument/2006/relationships/customXml" Target="../ink/ink83.xml"/><Relationship Id="rId255" Type="http://schemas.openxmlformats.org/officeDocument/2006/relationships/customXml" Target="../ink/ink196.xml"/><Relationship Id="rId276" Type="http://schemas.openxmlformats.org/officeDocument/2006/relationships/customXml" Target="../ink/ink207.xml"/><Relationship Id="rId40" Type="http://schemas.openxmlformats.org/officeDocument/2006/relationships/image" Target="../media/image93.png"/><Relationship Id="rId115" Type="http://schemas.openxmlformats.org/officeDocument/2006/relationships/customXml" Target="../ink/ink126.xml"/><Relationship Id="rId136" Type="http://schemas.openxmlformats.org/officeDocument/2006/relationships/image" Target="../media/image141.png"/><Relationship Id="rId157" Type="http://schemas.openxmlformats.org/officeDocument/2006/relationships/customXml" Target="../ink/ink147.xml"/><Relationship Id="rId178" Type="http://schemas.openxmlformats.org/officeDocument/2006/relationships/image" Target="../media/image162.png"/><Relationship Id="rId61" Type="http://schemas.openxmlformats.org/officeDocument/2006/relationships/customXml" Target="../ink/ink99.xml"/><Relationship Id="rId82" Type="http://schemas.openxmlformats.org/officeDocument/2006/relationships/image" Target="../media/image114.png"/><Relationship Id="rId199" Type="http://schemas.openxmlformats.org/officeDocument/2006/relationships/customXml" Target="../ink/ink168.xml"/><Relationship Id="rId203" Type="http://schemas.openxmlformats.org/officeDocument/2006/relationships/customXml" Target="../ink/ink170.xml"/><Relationship Id="rId19" Type="http://schemas.openxmlformats.org/officeDocument/2006/relationships/customXml" Target="../ink/ink78.xml"/><Relationship Id="rId224" Type="http://schemas.openxmlformats.org/officeDocument/2006/relationships/image" Target="../media/image185.png"/><Relationship Id="rId245" Type="http://schemas.openxmlformats.org/officeDocument/2006/relationships/customXml" Target="../ink/ink191.xml"/><Relationship Id="rId266" Type="http://schemas.openxmlformats.org/officeDocument/2006/relationships/image" Target="../media/image206.png"/><Relationship Id="rId287" Type="http://schemas.openxmlformats.org/officeDocument/2006/relationships/image" Target="../media/image212.png"/><Relationship Id="rId30" Type="http://schemas.openxmlformats.org/officeDocument/2006/relationships/image" Target="../media/image88.png"/><Relationship Id="rId105" Type="http://schemas.openxmlformats.org/officeDocument/2006/relationships/customXml" Target="../ink/ink121.xml"/><Relationship Id="rId126" Type="http://schemas.openxmlformats.org/officeDocument/2006/relationships/image" Target="../media/image136.png"/><Relationship Id="rId147" Type="http://schemas.openxmlformats.org/officeDocument/2006/relationships/customXml" Target="../ink/ink142.xml"/><Relationship Id="rId168" Type="http://schemas.openxmlformats.org/officeDocument/2006/relationships/image" Target="../media/image157.png"/><Relationship Id="rId51" Type="http://schemas.openxmlformats.org/officeDocument/2006/relationships/customXml" Target="../ink/ink94.xml"/><Relationship Id="rId72" Type="http://schemas.openxmlformats.org/officeDocument/2006/relationships/image" Target="../media/image109.png"/><Relationship Id="rId93" Type="http://schemas.openxmlformats.org/officeDocument/2006/relationships/customXml" Target="../ink/ink115.xml"/><Relationship Id="rId189" Type="http://schemas.openxmlformats.org/officeDocument/2006/relationships/customXml" Target="../ink/ink163.xml"/><Relationship Id="rId3" Type="http://schemas.openxmlformats.org/officeDocument/2006/relationships/image" Target="../media/image74.png"/><Relationship Id="rId214" Type="http://schemas.openxmlformats.org/officeDocument/2006/relationships/image" Target="../media/image180.png"/><Relationship Id="rId235" Type="http://schemas.openxmlformats.org/officeDocument/2006/relationships/customXml" Target="../ink/ink186.xml"/><Relationship Id="rId256" Type="http://schemas.openxmlformats.org/officeDocument/2006/relationships/image" Target="../media/image201.png"/><Relationship Id="rId277" Type="http://schemas.openxmlformats.org/officeDocument/2006/relationships/customXml" Target="../ink/ink208.xml"/><Relationship Id="rId116" Type="http://schemas.openxmlformats.org/officeDocument/2006/relationships/image" Target="../media/image131.png"/><Relationship Id="rId137" Type="http://schemas.openxmlformats.org/officeDocument/2006/relationships/customXml" Target="../ink/ink137.xml"/><Relationship Id="rId158" Type="http://schemas.openxmlformats.org/officeDocument/2006/relationships/image" Target="../media/image152.png"/><Relationship Id="rId20" Type="http://schemas.openxmlformats.org/officeDocument/2006/relationships/image" Target="../media/image83.png"/><Relationship Id="rId41" Type="http://schemas.openxmlformats.org/officeDocument/2006/relationships/customXml" Target="../ink/ink89.xml"/><Relationship Id="rId62" Type="http://schemas.openxmlformats.org/officeDocument/2006/relationships/image" Target="../media/image104.png"/><Relationship Id="rId83" Type="http://schemas.openxmlformats.org/officeDocument/2006/relationships/customXml" Target="../ink/ink110.xml"/><Relationship Id="rId179" Type="http://schemas.openxmlformats.org/officeDocument/2006/relationships/customXml" Target="../ink/ink158.xml"/><Relationship Id="rId190" Type="http://schemas.openxmlformats.org/officeDocument/2006/relationships/image" Target="../media/image168.png"/><Relationship Id="rId204" Type="http://schemas.openxmlformats.org/officeDocument/2006/relationships/image" Target="../media/image175.png"/><Relationship Id="rId225" Type="http://schemas.openxmlformats.org/officeDocument/2006/relationships/customXml" Target="../ink/ink181.xml"/><Relationship Id="rId246" Type="http://schemas.openxmlformats.org/officeDocument/2006/relationships/image" Target="../media/image196.png"/><Relationship Id="rId267" Type="http://schemas.openxmlformats.org/officeDocument/2006/relationships/customXml" Target="../ink/ink202.xml"/><Relationship Id="rId288" Type="http://schemas.openxmlformats.org/officeDocument/2006/relationships/customXml" Target="../ink/ink217.xml"/><Relationship Id="rId106" Type="http://schemas.openxmlformats.org/officeDocument/2006/relationships/image" Target="../media/image126.png"/><Relationship Id="rId127" Type="http://schemas.openxmlformats.org/officeDocument/2006/relationships/customXml" Target="../ink/ink132.xml"/><Relationship Id="rId10" Type="http://schemas.openxmlformats.org/officeDocument/2006/relationships/image" Target="../media/image78.png"/><Relationship Id="rId31" Type="http://schemas.openxmlformats.org/officeDocument/2006/relationships/customXml" Target="../ink/ink84.xml"/><Relationship Id="rId52" Type="http://schemas.openxmlformats.org/officeDocument/2006/relationships/image" Target="../media/image99.png"/><Relationship Id="rId73" Type="http://schemas.openxmlformats.org/officeDocument/2006/relationships/customXml" Target="../ink/ink105.xml"/><Relationship Id="rId94" Type="http://schemas.openxmlformats.org/officeDocument/2006/relationships/image" Target="../media/image120.png"/><Relationship Id="rId148" Type="http://schemas.openxmlformats.org/officeDocument/2006/relationships/image" Target="../media/image147.png"/><Relationship Id="rId169" Type="http://schemas.openxmlformats.org/officeDocument/2006/relationships/customXml" Target="../ink/ink153.xml"/><Relationship Id="rId4" Type="http://schemas.openxmlformats.org/officeDocument/2006/relationships/image" Target="../media/image75.png"/><Relationship Id="rId180" Type="http://schemas.openxmlformats.org/officeDocument/2006/relationships/image" Target="../media/image163.png"/><Relationship Id="rId215" Type="http://schemas.openxmlformats.org/officeDocument/2006/relationships/customXml" Target="../ink/ink176.xml"/><Relationship Id="rId236" Type="http://schemas.openxmlformats.org/officeDocument/2006/relationships/image" Target="../media/image191.png"/><Relationship Id="rId257" Type="http://schemas.openxmlformats.org/officeDocument/2006/relationships/customXml" Target="../ink/ink197.xml"/><Relationship Id="rId278" Type="http://schemas.openxmlformats.org/officeDocument/2006/relationships/customXml" Target="../ink/ink209.xml"/><Relationship Id="rId42" Type="http://schemas.openxmlformats.org/officeDocument/2006/relationships/image" Target="../media/image94.png"/><Relationship Id="rId84" Type="http://schemas.openxmlformats.org/officeDocument/2006/relationships/image" Target="../media/image115.png"/><Relationship Id="rId138" Type="http://schemas.openxmlformats.org/officeDocument/2006/relationships/image" Target="../media/image142.png"/><Relationship Id="rId191" Type="http://schemas.openxmlformats.org/officeDocument/2006/relationships/customXml" Target="../ink/ink164.xml"/><Relationship Id="rId205" Type="http://schemas.openxmlformats.org/officeDocument/2006/relationships/customXml" Target="../ink/ink171.xml"/><Relationship Id="rId247" Type="http://schemas.openxmlformats.org/officeDocument/2006/relationships/customXml" Target="../ink/ink192.xml"/><Relationship Id="rId107" Type="http://schemas.openxmlformats.org/officeDocument/2006/relationships/customXml" Target="../ink/ink122.xml"/><Relationship Id="rId289" Type="http://schemas.openxmlformats.org/officeDocument/2006/relationships/image" Target="../media/image213.png"/><Relationship Id="rId11" Type="http://schemas.openxmlformats.org/officeDocument/2006/relationships/customXml" Target="../ink/ink74.xml"/><Relationship Id="rId53" Type="http://schemas.openxmlformats.org/officeDocument/2006/relationships/customXml" Target="../ink/ink95.xml"/><Relationship Id="rId149" Type="http://schemas.openxmlformats.org/officeDocument/2006/relationships/customXml" Target="../ink/ink143.xml"/><Relationship Id="rId95" Type="http://schemas.openxmlformats.org/officeDocument/2006/relationships/customXml" Target="../ink/ink116.xml"/><Relationship Id="rId160" Type="http://schemas.openxmlformats.org/officeDocument/2006/relationships/image" Target="../media/image153.png"/><Relationship Id="rId216" Type="http://schemas.openxmlformats.org/officeDocument/2006/relationships/image" Target="../media/image181.png"/><Relationship Id="rId258" Type="http://schemas.openxmlformats.org/officeDocument/2006/relationships/image" Target="../media/image202.png"/><Relationship Id="rId22" Type="http://schemas.openxmlformats.org/officeDocument/2006/relationships/image" Target="../media/image84.png"/><Relationship Id="rId64" Type="http://schemas.openxmlformats.org/officeDocument/2006/relationships/image" Target="../media/image105.png"/><Relationship Id="rId118" Type="http://schemas.openxmlformats.org/officeDocument/2006/relationships/image" Target="../media/image132.png"/><Relationship Id="rId171" Type="http://schemas.openxmlformats.org/officeDocument/2006/relationships/customXml" Target="../ink/ink154.xml"/><Relationship Id="rId227" Type="http://schemas.openxmlformats.org/officeDocument/2006/relationships/customXml" Target="../ink/ink182.xml"/><Relationship Id="rId269" Type="http://schemas.openxmlformats.org/officeDocument/2006/relationships/customXml" Target="../ink/ink203.xml"/></Relationships>
</file>

<file path=ppt/slides/_rels/slide8.xml.rels><?xml version="1.0" encoding="UTF-8" standalone="yes"?>
<Relationships xmlns="http://schemas.openxmlformats.org/package/2006/relationships"><Relationship Id="rId117" Type="http://schemas.openxmlformats.org/officeDocument/2006/relationships/customXml" Target="../ink/ink276.xml"/><Relationship Id="rId21" Type="http://schemas.openxmlformats.org/officeDocument/2006/relationships/customXml" Target="../ink/ink228.xml"/><Relationship Id="rId63" Type="http://schemas.openxmlformats.org/officeDocument/2006/relationships/customXml" Target="../ink/ink249.xml"/><Relationship Id="rId159" Type="http://schemas.openxmlformats.org/officeDocument/2006/relationships/customXml" Target="../ink/ink297.xml"/><Relationship Id="rId170" Type="http://schemas.openxmlformats.org/officeDocument/2006/relationships/image" Target="../media/image301.png"/><Relationship Id="rId226" Type="http://schemas.openxmlformats.org/officeDocument/2006/relationships/customXml" Target="../ink/ink339.xml"/><Relationship Id="rId268" Type="http://schemas.openxmlformats.org/officeDocument/2006/relationships/customXml" Target="../ink/ink364.xml"/><Relationship Id="rId32" Type="http://schemas.openxmlformats.org/officeDocument/2006/relationships/image" Target="../media/image232.png"/><Relationship Id="rId74" Type="http://schemas.openxmlformats.org/officeDocument/2006/relationships/image" Target="../media/image253.png"/><Relationship Id="rId128" Type="http://schemas.openxmlformats.org/officeDocument/2006/relationships/image" Target="../media/image280.png"/><Relationship Id="rId5" Type="http://schemas.openxmlformats.org/officeDocument/2006/relationships/customXml" Target="../ink/ink220.xml"/><Relationship Id="rId95" Type="http://schemas.openxmlformats.org/officeDocument/2006/relationships/customXml" Target="../ink/ink265.xml"/><Relationship Id="rId160" Type="http://schemas.openxmlformats.org/officeDocument/2006/relationships/image" Target="../media/image296.png"/><Relationship Id="rId181" Type="http://schemas.openxmlformats.org/officeDocument/2006/relationships/customXml" Target="../ink/ink308.xml"/><Relationship Id="rId216" Type="http://schemas.openxmlformats.org/officeDocument/2006/relationships/customXml" Target="../ink/ink329.xml"/><Relationship Id="rId237" Type="http://schemas.openxmlformats.org/officeDocument/2006/relationships/image" Target="../media/image325.png"/><Relationship Id="rId258" Type="http://schemas.openxmlformats.org/officeDocument/2006/relationships/customXml" Target="../ink/ink356.xml"/><Relationship Id="rId22" Type="http://schemas.openxmlformats.org/officeDocument/2006/relationships/image" Target="../media/image227.png"/><Relationship Id="rId43" Type="http://schemas.openxmlformats.org/officeDocument/2006/relationships/customXml" Target="../ink/ink239.xml"/><Relationship Id="rId64" Type="http://schemas.openxmlformats.org/officeDocument/2006/relationships/image" Target="../media/image248.png"/><Relationship Id="rId118" Type="http://schemas.openxmlformats.org/officeDocument/2006/relationships/image" Target="../media/image275.png"/><Relationship Id="rId139" Type="http://schemas.openxmlformats.org/officeDocument/2006/relationships/customXml" Target="../ink/ink287.xml"/><Relationship Id="rId85" Type="http://schemas.openxmlformats.org/officeDocument/2006/relationships/customXml" Target="../ink/ink260.xml"/><Relationship Id="rId150" Type="http://schemas.openxmlformats.org/officeDocument/2006/relationships/image" Target="../media/image291.png"/><Relationship Id="rId171" Type="http://schemas.openxmlformats.org/officeDocument/2006/relationships/customXml" Target="../ink/ink303.xml"/><Relationship Id="rId192" Type="http://schemas.openxmlformats.org/officeDocument/2006/relationships/image" Target="../media/image312.png"/><Relationship Id="rId206" Type="http://schemas.openxmlformats.org/officeDocument/2006/relationships/image" Target="../media/image319.png"/><Relationship Id="rId227" Type="http://schemas.openxmlformats.org/officeDocument/2006/relationships/customXml" Target="../ink/ink340.xml"/><Relationship Id="rId248" Type="http://schemas.openxmlformats.org/officeDocument/2006/relationships/customXml" Target="../ink/ink351.xml"/><Relationship Id="rId269" Type="http://schemas.openxmlformats.org/officeDocument/2006/relationships/customXml" Target="../ink/ink365.xml"/><Relationship Id="rId12" Type="http://schemas.openxmlformats.org/officeDocument/2006/relationships/image" Target="../media/image222.png"/><Relationship Id="rId33" Type="http://schemas.openxmlformats.org/officeDocument/2006/relationships/customXml" Target="../ink/ink234.xml"/><Relationship Id="rId108" Type="http://schemas.openxmlformats.org/officeDocument/2006/relationships/image" Target="../media/image270.png"/><Relationship Id="rId129" Type="http://schemas.openxmlformats.org/officeDocument/2006/relationships/customXml" Target="../ink/ink282.xml"/><Relationship Id="rId54" Type="http://schemas.openxmlformats.org/officeDocument/2006/relationships/image" Target="../media/image243.png"/><Relationship Id="rId75" Type="http://schemas.openxmlformats.org/officeDocument/2006/relationships/customXml" Target="../ink/ink255.xml"/><Relationship Id="rId96" Type="http://schemas.openxmlformats.org/officeDocument/2006/relationships/image" Target="../media/image264.png"/><Relationship Id="rId140" Type="http://schemas.openxmlformats.org/officeDocument/2006/relationships/image" Target="../media/image286.png"/><Relationship Id="rId161" Type="http://schemas.openxmlformats.org/officeDocument/2006/relationships/customXml" Target="../ink/ink298.xml"/><Relationship Id="rId182" Type="http://schemas.openxmlformats.org/officeDocument/2006/relationships/image" Target="../media/image307.png"/><Relationship Id="rId217" Type="http://schemas.openxmlformats.org/officeDocument/2006/relationships/customXml" Target="../ink/ink330.xml"/><Relationship Id="rId6" Type="http://schemas.openxmlformats.org/officeDocument/2006/relationships/image" Target="../media/image219.png"/><Relationship Id="rId238" Type="http://schemas.openxmlformats.org/officeDocument/2006/relationships/customXml" Target="../ink/ink346.xml"/><Relationship Id="rId259" Type="http://schemas.openxmlformats.org/officeDocument/2006/relationships/image" Target="../media/image336.png"/><Relationship Id="rId23" Type="http://schemas.openxmlformats.org/officeDocument/2006/relationships/customXml" Target="../ink/ink229.xml"/><Relationship Id="rId119" Type="http://schemas.openxmlformats.org/officeDocument/2006/relationships/customXml" Target="../ink/ink277.xml"/><Relationship Id="rId270" Type="http://schemas.openxmlformats.org/officeDocument/2006/relationships/customXml" Target="../ink/ink366.xml"/><Relationship Id="rId44" Type="http://schemas.openxmlformats.org/officeDocument/2006/relationships/image" Target="../media/image238.png"/><Relationship Id="rId65" Type="http://schemas.openxmlformats.org/officeDocument/2006/relationships/customXml" Target="../ink/ink250.xml"/><Relationship Id="rId86" Type="http://schemas.openxmlformats.org/officeDocument/2006/relationships/image" Target="../media/image259.png"/><Relationship Id="rId130" Type="http://schemas.openxmlformats.org/officeDocument/2006/relationships/image" Target="../media/image281.png"/><Relationship Id="rId151" Type="http://schemas.openxmlformats.org/officeDocument/2006/relationships/customXml" Target="../ink/ink293.xml"/><Relationship Id="rId172" Type="http://schemas.openxmlformats.org/officeDocument/2006/relationships/image" Target="../media/image302.png"/><Relationship Id="rId193" Type="http://schemas.openxmlformats.org/officeDocument/2006/relationships/customXml" Target="../ink/ink314.xml"/><Relationship Id="rId207" Type="http://schemas.openxmlformats.org/officeDocument/2006/relationships/customXml" Target="../ink/ink321.xml"/><Relationship Id="rId228" Type="http://schemas.openxmlformats.org/officeDocument/2006/relationships/customXml" Target="../ink/ink341.xml"/><Relationship Id="rId249" Type="http://schemas.openxmlformats.org/officeDocument/2006/relationships/image" Target="../media/image331.png"/><Relationship Id="rId13" Type="http://schemas.openxmlformats.org/officeDocument/2006/relationships/customXml" Target="../ink/ink224.xml"/><Relationship Id="rId109" Type="http://schemas.openxmlformats.org/officeDocument/2006/relationships/customXml" Target="../ink/ink272.xml"/><Relationship Id="rId260" Type="http://schemas.openxmlformats.org/officeDocument/2006/relationships/customXml" Target="../ink/ink357.xml"/><Relationship Id="rId34" Type="http://schemas.openxmlformats.org/officeDocument/2006/relationships/image" Target="../media/image233.png"/><Relationship Id="rId55" Type="http://schemas.openxmlformats.org/officeDocument/2006/relationships/customXml" Target="../ink/ink245.xml"/><Relationship Id="rId76" Type="http://schemas.openxmlformats.org/officeDocument/2006/relationships/image" Target="../media/image254.png"/><Relationship Id="rId97" Type="http://schemas.openxmlformats.org/officeDocument/2006/relationships/customXml" Target="../ink/ink266.xml"/><Relationship Id="rId120" Type="http://schemas.openxmlformats.org/officeDocument/2006/relationships/image" Target="../media/image276.png"/><Relationship Id="rId141" Type="http://schemas.openxmlformats.org/officeDocument/2006/relationships/customXml" Target="../ink/ink288.xml"/><Relationship Id="rId7" Type="http://schemas.openxmlformats.org/officeDocument/2006/relationships/customXml" Target="../ink/ink221.xml"/><Relationship Id="rId162" Type="http://schemas.openxmlformats.org/officeDocument/2006/relationships/image" Target="../media/image297.png"/><Relationship Id="rId183" Type="http://schemas.openxmlformats.org/officeDocument/2006/relationships/customXml" Target="../ink/ink309.xml"/><Relationship Id="rId218" Type="http://schemas.openxmlformats.org/officeDocument/2006/relationships/customXml" Target="../ink/ink331.xml"/><Relationship Id="rId239" Type="http://schemas.openxmlformats.org/officeDocument/2006/relationships/image" Target="../media/image326.png"/><Relationship Id="rId250" Type="http://schemas.openxmlformats.org/officeDocument/2006/relationships/customXml" Target="../ink/ink352.xml"/><Relationship Id="rId271" Type="http://schemas.openxmlformats.org/officeDocument/2006/relationships/customXml" Target="../ink/ink367.xml"/><Relationship Id="rId24" Type="http://schemas.openxmlformats.org/officeDocument/2006/relationships/image" Target="../media/image228.png"/><Relationship Id="rId45" Type="http://schemas.openxmlformats.org/officeDocument/2006/relationships/customXml" Target="../ink/ink240.xml"/><Relationship Id="rId66" Type="http://schemas.openxmlformats.org/officeDocument/2006/relationships/image" Target="../media/image249.png"/><Relationship Id="rId87" Type="http://schemas.openxmlformats.org/officeDocument/2006/relationships/customXml" Target="../ink/ink261.xml"/><Relationship Id="rId110" Type="http://schemas.openxmlformats.org/officeDocument/2006/relationships/image" Target="../media/image271.png"/><Relationship Id="rId131" Type="http://schemas.openxmlformats.org/officeDocument/2006/relationships/customXml" Target="../ink/ink283.xml"/><Relationship Id="rId152" Type="http://schemas.openxmlformats.org/officeDocument/2006/relationships/image" Target="../media/image292.png"/><Relationship Id="rId173" Type="http://schemas.openxmlformats.org/officeDocument/2006/relationships/customXml" Target="../ink/ink304.xml"/><Relationship Id="rId194" Type="http://schemas.openxmlformats.org/officeDocument/2006/relationships/image" Target="../media/image313.png"/><Relationship Id="rId208" Type="http://schemas.openxmlformats.org/officeDocument/2006/relationships/image" Target="../media/image320.png"/><Relationship Id="rId229" Type="http://schemas.openxmlformats.org/officeDocument/2006/relationships/customXml" Target="../ink/ink342.xml"/><Relationship Id="rId240" Type="http://schemas.openxmlformats.org/officeDocument/2006/relationships/customXml" Target="../ink/ink347.xml"/><Relationship Id="rId261" Type="http://schemas.openxmlformats.org/officeDocument/2006/relationships/image" Target="../media/image337.png"/><Relationship Id="rId14" Type="http://schemas.openxmlformats.org/officeDocument/2006/relationships/image" Target="../media/image223.png"/><Relationship Id="rId35" Type="http://schemas.openxmlformats.org/officeDocument/2006/relationships/customXml" Target="../ink/ink235.xml"/><Relationship Id="rId56" Type="http://schemas.openxmlformats.org/officeDocument/2006/relationships/image" Target="../media/image244.png"/><Relationship Id="rId77" Type="http://schemas.openxmlformats.org/officeDocument/2006/relationships/customXml" Target="../ink/ink256.xml"/><Relationship Id="rId100" Type="http://schemas.openxmlformats.org/officeDocument/2006/relationships/image" Target="../media/image266.png"/><Relationship Id="rId8" Type="http://schemas.openxmlformats.org/officeDocument/2006/relationships/image" Target="../media/image220.png"/><Relationship Id="rId98" Type="http://schemas.openxmlformats.org/officeDocument/2006/relationships/image" Target="../media/image265.png"/><Relationship Id="rId121" Type="http://schemas.openxmlformats.org/officeDocument/2006/relationships/customXml" Target="../ink/ink278.xml"/><Relationship Id="rId142" Type="http://schemas.openxmlformats.org/officeDocument/2006/relationships/image" Target="../media/image287.png"/><Relationship Id="rId163" Type="http://schemas.openxmlformats.org/officeDocument/2006/relationships/customXml" Target="../ink/ink299.xml"/><Relationship Id="rId184" Type="http://schemas.openxmlformats.org/officeDocument/2006/relationships/image" Target="../media/image308.png"/><Relationship Id="rId219" Type="http://schemas.openxmlformats.org/officeDocument/2006/relationships/customXml" Target="../ink/ink332.xml"/><Relationship Id="rId230" Type="http://schemas.openxmlformats.org/officeDocument/2006/relationships/image" Target="../media/image321.png"/><Relationship Id="rId251" Type="http://schemas.openxmlformats.org/officeDocument/2006/relationships/image" Target="../media/image332.png"/><Relationship Id="rId25" Type="http://schemas.openxmlformats.org/officeDocument/2006/relationships/customXml" Target="../ink/ink230.xml"/><Relationship Id="rId46" Type="http://schemas.openxmlformats.org/officeDocument/2006/relationships/image" Target="../media/image239.png"/><Relationship Id="rId67" Type="http://schemas.openxmlformats.org/officeDocument/2006/relationships/customXml" Target="../ink/ink251.xml"/><Relationship Id="rId272" Type="http://schemas.openxmlformats.org/officeDocument/2006/relationships/customXml" Target="../ink/ink368.xml"/><Relationship Id="rId88" Type="http://schemas.openxmlformats.org/officeDocument/2006/relationships/image" Target="../media/image260.png"/><Relationship Id="rId111" Type="http://schemas.openxmlformats.org/officeDocument/2006/relationships/customXml" Target="../ink/ink273.xml"/><Relationship Id="rId132" Type="http://schemas.openxmlformats.org/officeDocument/2006/relationships/image" Target="../media/image282.png"/><Relationship Id="rId153" Type="http://schemas.openxmlformats.org/officeDocument/2006/relationships/customXml" Target="../ink/ink294.xml"/><Relationship Id="rId174" Type="http://schemas.openxmlformats.org/officeDocument/2006/relationships/image" Target="../media/image303.png"/><Relationship Id="rId195" Type="http://schemas.openxmlformats.org/officeDocument/2006/relationships/customXml" Target="../ink/ink315.xml"/><Relationship Id="rId209" Type="http://schemas.openxmlformats.org/officeDocument/2006/relationships/customXml" Target="../ink/ink322.xml"/><Relationship Id="rId220" Type="http://schemas.openxmlformats.org/officeDocument/2006/relationships/customXml" Target="../ink/ink333.xml"/><Relationship Id="rId241" Type="http://schemas.openxmlformats.org/officeDocument/2006/relationships/image" Target="../media/image327.png"/><Relationship Id="rId15" Type="http://schemas.openxmlformats.org/officeDocument/2006/relationships/customXml" Target="../ink/ink225.xml"/><Relationship Id="rId36" Type="http://schemas.openxmlformats.org/officeDocument/2006/relationships/image" Target="../media/image234.png"/><Relationship Id="rId57" Type="http://schemas.openxmlformats.org/officeDocument/2006/relationships/customXml" Target="../ink/ink246.xml"/><Relationship Id="rId262" Type="http://schemas.openxmlformats.org/officeDocument/2006/relationships/customXml" Target="../ink/ink358.xml"/><Relationship Id="rId78" Type="http://schemas.openxmlformats.org/officeDocument/2006/relationships/image" Target="../media/image255.png"/><Relationship Id="rId99" Type="http://schemas.openxmlformats.org/officeDocument/2006/relationships/customXml" Target="../ink/ink267.xml"/><Relationship Id="rId101" Type="http://schemas.openxmlformats.org/officeDocument/2006/relationships/customXml" Target="../ink/ink268.xml"/><Relationship Id="rId122" Type="http://schemas.openxmlformats.org/officeDocument/2006/relationships/image" Target="../media/image277.png"/><Relationship Id="rId143" Type="http://schemas.openxmlformats.org/officeDocument/2006/relationships/customXml" Target="../ink/ink289.xml"/><Relationship Id="rId164" Type="http://schemas.openxmlformats.org/officeDocument/2006/relationships/image" Target="../media/image298.png"/><Relationship Id="rId185" Type="http://schemas.openxmlformats.org/officeDocument/2006/relationships/customXml" Target="../ink/ink310.xml"/><Relationship Id="rId9" Type="http://schemas.openxmlformats.org/officeDocument/2006/relationships/customXml" Target="../ink/ink222.xml"/><Relationship Id="rId210" Type="http://schemas.openxmlformats.org/officeDocument/2006/relationships/customXml" Target="../ink/ink323.xml"/><Relationship Id="rId26" Type="http://schemas.openxmlformats.org/officeDocument/2006/relationships/image" Target="../media/image229.png"/><Relationship Id="rId231" Type="http://schemas.openxmlformats.org/officeDocument/2006/relationships/image" Target="../media/image322.png"/><Relationship Id="rId252" Type="http://schemas.openxmlformats.org/officeDocument/2006/relationships/customXml" Target="../ink/ink353.xml"/><Relationship Id="rId273" Type="http://schemas.openxmlformats.org/officeDocument/2006/relationships/customXml" Target="../ink/ink369.xml"/><Relationship Id="rId47" Type="http://schemas.openxmlformats.org/officeDocument/2006/relationships/customXml" Target="../ink/ink241.xml"/><Relationship Id="rId68" Type="http://schemas.openxmlformats.org/officeDocument/2006/relationships/image" Target="../media/image250.png"/><Relationship Id="rId89" Type="http://schemas.openxmlformats.org/officeDocument/2006/relationships/customXml" Target="../ink/ink262.xml"/><Relationship Id="rId112" Type="http://schemas.openxmlformats.org/officeDocument/2006/relationships/image" Target="../media/image272.png"/><Relationship Id="rId133" Type="http://schemas.openxmlformats.org/officeDocument/2006/relationships/customXml" Target="../ink/ink284.xml"/><Relationship Id="rId154" Type="http://schemas.openxmlformats.org/officeDocument/2006/relationships/image" Target="../media/image293.png"/><Relationship Id="rId175" Type="http://schemas.openxmlformats.org/officeDocument/2006/relationships/customXml" Target="../ink/ink305.xml"/><Relationship Id="rId196" Type="http://schemas.openxmlformats.org/officeDocument/2006/relationships/image" Target="../media/image314.png"/><Relationship Id="rId200" Type="http://schemas.openxmlformats.org/officeDocument/2006/relationships/image" Target="../media/image316.png"/><Relationship Id="rId16" Type="http://schemas.openxmlformats.org/officeDocument/2006/relationships/image" Target="../media/image224.png"/><Relationship Id="rId221" Type="http://schemas.openxmlformats.org/officeDocument/2006/relationships/customXml" Target="../ink/ink334.xml"/><Relationship Id="rId242" Type="http://schemas.openxmlformats.org/officeDocument/2006/relationships/customXml" Target="../ink/ink348.xml"/><Relationship Id="rId263" Type="http://schemas.openxmlformats.org/officeDocument/2006/relationships/customXml" Target="../ink/ink359.xml"/><Relationship Id="rId37" Type="http://schemas.openxmlformats.org/officeDocument/2006/relationships/customXml" Target="../ink/ink236.xml"/><Relationship Id="rId58" Type="http://schemas.openxmlformats.org/officeDocument/2006/relationships/image" Target="../media/image245.png"/><Relationship Id="rId79" Type="http://schemas.openxmlformats.org/officeDocument/2006/relationships/customXml" Target="../ink/ink257.xml"/><Relationship Id="rId102" Type="http://schemas.openxmlformats.org/officeDocument/2006/relationships/image" Target="../media/image267.png"/><Relationship Id="rId123" Type="http://schemas.openxmlformats.org/officeDocument/2006/relationships/customXml" Target="../ink/ink279.xml"/><Relationship Id="rId144" Type="http://schemas.openxmlformats.org/officeDocument/2006/relationships/image" Target="../media/image288.png"/><Relationship Id="rId90" Type="http://schemas.openxmlformats.org/officeDocument/2006/relationships/image" Target="../media/image261.png"/><Relationship Id="rId165" Type="http://schemas.openxmlformats.org/officeDocument/2006/relationships/customXml" Target="../ink/ink300.xml"/><Relationship Id="rId186" Type="http://schemas.openxmlformats.org/officeDocument/2006/relationships/image" Target="../media/image309.png"/><Relationship Id="rId211" Type="http://schemas.openxmlformats.org/officeDocument/2006/relationships/customXml" Target="../ink/ink324.xml"/><Relationship Id="rId232" Type="http://schemas.openxmlformats.org/officeDocument/2006/relationships/customXml" Target="../ink/ink343.xml"/><Relationship Id="rId253" Type="http://schemas.openxmlformats.org/officeDocument/2006/relationships/image" Target="../media/image333.png"/><Relationship Id="rId27" Type="http://schemas.openxmlformats.org/officeDocument/2006/relationships/customXml" Target="../ink/ink231.xml"/><Relationship Id="rId48" Type="http://schemas.openxmlformats.org/officeDocument/2006/relationships/image" Target="../media/image240.png"/><Relationship Id="rId69" Type="http://schemas.openxmlformats.org/officeDocument/2006/relationships/customXml" Target="../ink/ink252.xml"/><Relationship Id="rId113" Type="http://schemas.openxmlformats.org/officeDocument/2006/relationships/customXml" Target="../ink/ink274.xml"/><Relationship Id="rId134" Type="http://schemas.openxmlformats.org/officeDocument/2006/relationships/image" Target="../media/image283.png"/><Relationship Id="rId80" Type="http://schemas.openxmlformats.org/officeDocument/2006/relationships/image" Target="../media/image256.png"/><Relationship Id="rId155" Type="http://schemas.openxmlformats.org/officeDocument/2006/relationships/customXml" Target="../ink/ink295.xml"/><Relationship Id="rId176" Type="http://schemas.openxmlformats.org/officeDocument/2006/relationships/image" Target="../media/image304.png"/><Relationship Id="rId197" Type="http://schemas.openxmlformats.org/officeDocument/2006/relationships/customXml" Target="../ink/ink316.xml"/><Relationship Id="rId201" Type="http://schemas.openxmlformats.org/officeDocument/2006/relationships/customXml" Target="../ink/ink318.xml"/><Relationship Id="rId222" Type="http://schemas.openxmlformats.org/officeDocument/2006/relationships/customXml" Target="../ink/ink335.xml"/><Relationship Id="rId243" Type="http://schemas.openxmlformats.org/officeDocument/2006/relationships/image" Target="../media/image328.png"/><Relationship Id="rId264" Type="http://schemas.openxmlformats.org/officeDocument/2006/relationships/customXml" Target="../ink/ink360.xml"/><Relationship Id="rId17" Type="http://schemas.openxmlformats.org/officeDocument/2006/relationships/customXml" Target="../ink/ink226.xml"/><Relationship Id="rId38" Type="http://schemas.openxmlformats.org/officeDocument/2006/relationships/image" Target="../media/image235.png"/><Relationship Id="rId59" Type="http://schemas.openxmlformats.org/officeDocument/2006/relationships/customXml" Target="../ink/ink247.xml"/><Relationship Id="rId103" Type="http://schemas.openxmlformats.org/officeDocument/2006/relationships/customXml" Target="../ink/ink269.xml"/><Relationship Id="rId124" Type="http://schemas.openxmlformats.org/officeDocument/2006/relationships/image" Target="../media/image278.png"/><Relationship Id="rId70" Type="http://schemas.openxmlformats.org/officeDocument/2006/relationships/image" Target="../media/image251.png"/><Relationship Id="rId91" Type="http://schemas.openxmlformats.org/officeDocument/2006/relationships/customXml" Target="../ink/ink263.xml"/><Relationship Id="rId145" Type="http://schemas.openxmlformats.org/officeDocument/2006/relationships/customXml" Target="../ink/ink290.xml"/><Relationship Id="rId166" Type="http://schemas.openxmlformats.org/officeDocument/2006/relationships/image" Target="../media/image299.png"/><Relationship Id="rId187" Type="http://schemas.openxmlformats.org/officeDocument/2006/relationships/customXml" Target="../ink/ink311.xml"/><Relationship Id="rId1" Type="http://schemas.openxmlformats.org/officeDocument/2006/relationships/slideLayout" Target="../slideLayouts/slideLayout7.xml"/><Relationship Id="rId212" Type="http://schemas.openxmlformats.org/officeDocument/2006/relationships/customXml" Target="../ink/ink325.xml"/><Relationship Id="rId233" Type="http://schemas.openxmlformats.org/officeDocument/2006/relationships/image" Target="../media/image323.png"/><Relationship Id="rId254" Type="http://schemas.openxmlformats.org/officeDocument/2006/relationships/customXml" Target="../ink/ink354.xml"/><Relationship Id="rId28" Type="http://schemas.openxmlformats.org/officeDocument/2006/relationships/image" Target="../media/image230.png"/><Relationship Id="rId49" Type="http://schemas.openxmlformats.org/officeDocument/2006/relationships/customXml" Target="../ink/ink242.xml"/><Relationship Id="rId114" Type="http://schemas.openxmlformats.org/officeDocument/2006/relationships/image" Target="../media/image273.png"/><Relationship Id="rId60" Type="http://schemas.openxmlformats.org/officeDocument/2006/relationships/image" Target="../media/image246.png"/><Relationship Id="rId81" Type="http://schemas.openxmlformats.org/officeDocument/2006/relationships/customXml" Target="../ink/ink258.xml"/><Relationship Id="rId135" Type="http://schemas.openxmlformats.org/officeDocument/2006/relationships/customXml" Target="../ink/ink285.xml"/><Relationship Id="rId156" Type="http://schemas.openxmlformats.org/officeDocument/2006/relationships/image" Target="../media/image294.png"/><Relationship Id="rId177" Type="http://schemas.openxmlformats.org/officeDocument/2006/relationships/customXml" Target="../ink/ink306.xml"/><Relationship Id="rId198" Type="http://schemas.openxmlformats.org/officeDocument/2006/relationships/image" Target="../media/image315.png"/><Relationship Id="rId202" Type="http://schemas.openxmlformats.org/officeDocument/2006/relationships/image" Target="../media/image317.png"/><Relationship Id="rId223" Type="http://schemas.openxmlformats.org/officeDocument/2006/relationships/customXml" Target="../ink/ink336.xml"/><Relationship Id="rId244" Type="http://schemas.openxmlformats.org/officeDocument/2006/relationships/customXml" Target="../ink/ink349.xml"/><Relationship Id="rId18" Type="http://schemas.openxmlformats.org/officeDocument/2006/relationships/image" Target="../media/image225.png"/><Relationship Id="rId39" Type="http://schemas.openxmlformats.org/officeDocument/2006/relationships/customXml" Target="../ink/ink237.xml"/><Relationship Id="rId265" Type="http://schemas.openxmlformats.org/officeDocument/2006/relationships/customXml" Target="../ink/ink361.xml"/><Relationship Id="rId50" Type="http://schemas.openxmlformats.org/officeDocument/2006/relationships/image" Target="../media/image241.png"/><Relationship Id="rId104" Type="http://schemas.openxmlformats.org/officeDocument/2006/relationships/image" Target="../media/image268.png"/><Relationship Id="rId125" Type="http://schemas.openxmlformats.org/officeDocument/2006/relationships/customXml" Target="../ink/ink280.xml"/><Relationship Id="rId146" Type="http://schemas.openxmlformats.org/officeDocument/2006/relationships/image" Target="../media/image289.png"/><Relationship Id="rId167" Type="http://schemas.openxmlformats.org/officeDocument/2006/relationships/customXml" Target="../ink/ink301.xml"/><Relationship Id="rId188" Type="http://schemas.openxmlformats.org/officeDocument/2006/relationships/image" Target="../media/image310.png"/><Relationship Id="rId71" Type="http://schemas.openxmlformats.org/officeDocument/2006/relationships/customXml" Target="../ink/ink253.xml"/><Relationship Id="rId92" Type="http://schemas.openxmlformats.org/officeDocument/2006/relationships/image" Target="../media/image262.png"/><Relationship Id="rId213" Type="http://schemas.openxmlformats.org/officeDocument/2006/relationships/customXml" Target="../ink/ink326.xml"/><Relationship Id="rId234" Type="http://schemas.openxmlformats.org/officeDocument/2006/relationships/customXml" Target="../ink/ink344.xml"/><Relationship Id="rId2" Type="http://schemas.openxmlformats.org/officeDocument/2006/relationships/image" Target="../media/image216.png"/><Relationship Id="rId29" Type="http://schemas.openxmlformats.org/officeDocument/2006/relationships/customXml" Target="../ink/ink232.xml"/><Relationship Id="rId255" Type="http://schemas.openxmlformats.org/officeDocument/2006/relationships/image" Target="../media/image334.png"/><Relationship Id="rId40" Type="http://schemas.openxmlformats.org/officeDocument/2006/relationships/image" Target="../media/image236.png"/><Relationship Id="rId115" Type="http://schemas.openxmlformats.org/officeDocument/2006/relationships/customXml" Target="../ink/ink275.xml"/><Relationship Id="rId136" Type="http://schemas.openxmlformats.org/officeDocument/2006/relationships/image" Target="../media/image284.png"/><Relationship Id="rId157" Type="http://schemas.openxmlformats.org/officeDocument/2006/relationships/customXml" Target="../ink/ink296.xml"/><Relationship Id="rId178" Type="http://schemas.openxmlformats.org/officeDocument/2006/relationships/image" Target="../media/image305.png"/><Relationship Id="rId61" Type="http://schemas.openxmlformats.org/officeDocument/2006/relationships/customXml" Target="../ink/ink248.xml"/><Relationship Id="rId82" Type="http://schemas.openxmlformats.org/officeDocument/2006/relationships/image" Target="../media/image257.png"/><Relationship Id="rId199" Type="http://schemas.openxmlformats.org/officeDocument/2006/relationships/customXml" Target="../ink/ink317.xml"/><Relationship Id="rId203" Type="http://schemas.openxmlformats.org/officeDocument/2006/relationships/customXml" Target="../ink/ink319.xml"/><Relationship Id="rId19" Type="http://schemas.openxmlformats.org/officeDocument/2006/relationships/customXml" Target="../ink/ink227.xml"/><Relationship Id="rId224" Type="http://schemas.openxmlformats.org/officeDocument/2006/relationships/customXml" Target="../ink/ink337.xml"/><Relationship Id="rId245" Type="http://schemas.openxmlformats.org/officeDocument/2006/relationships/image" Target="../media/image329.png"/><Relationship Id="rId266" Type="http://schemas.openxmlformats.org/officeDocument/2006/relationships/customXml" Target="../ink/ink362.xml"/><Relationship Id="rId30" Type="http://schemas.openxmlformats.org/officeDocument/2006/relationships/image" Target="../media/image231.png"/><Relationship Id="rId105" Type="http://schemas.openxmlformats.org/officeDocument/2006/relationships/customXml" Target="../ink/ink270.xml"/><Relationship Id="rId126" Type="http://schemas.openxmlformats.org/officeDocument/2006/relationships/image" Target="../media/image279.png"/><Relationship Id="rId147" Type="http://schemas.openxmlformats.org/officeDocument/2006/relationships/customXml" Target="../ink/ink291.xml"/><Relationship Id="rId168" Type="http://schemas.openxmlformats.org/officeDocument/2006/relationships/image" Target="../media/image300.png"/><Relationship Id="rId51" Type="http://schemas.openxmlformats.org/officeDocument/2006/relationships/customXml" Target="../ink/ink243.xml"/><Relationship Id="rId72" Type="http://schemas.openxmlformats.org/officeDocument/2006/relationships/image" Target="../media/image252.png"/><Relationship Id="rId93" Type="http://schemas.openxmlformats.org/officeDocument/2006/relationships/customXml" Target="../ink/ink264.xml"/><Relationship Id="rId189" Type="http://schemas.openxmlformats.org/officeDocument/2006/relationships/customXml" Target="../ink/ink312.xml"/><Relationship Id="rId3" Type="http://schemas.openxmlformats.org/officeDocument/2006/relationships/image" Target="../media/image217.png"/><Relationship Id="rId214" Type="http://schemas.openxmlformats.org/officeDocument/2006/relationships/customXml" Target="../ink/ink327.xml"/><Relationship Id="rId235" Type="http://schemas.openxmlformats.org/officeDocument/2006/relationships/image" Target="../media/image324.png"/><Relationship Id="rId256" Type="http://schemas.openxmlformats.org/officeDocument/2006/relationships/customXml" Target="../ink/ink355.xml"/><Relationship Id="rId116" Type="http://schemas.openxmlformats.org/officeDocument/2006/relationships/image" Target="../media/image274.png"/><Relationship Id="rId137" Type="http://schemas.openxmlformats.org/officeDocument/2006/relationships/customXml" Target="../ink/ink286.xml"/><Relationship Id="rId158" Type="http://schemas.openxmlformats.org/officeDocument/2006/relationships/image" Target="../media/image295.png"/><Relationship Id="rId20" Type="http://schemas.openxmlformats.org/officeDocument/2006/relationships/image" Target="../media/image226.png"/><Relationship Id="rId41" Type="http://schemas.openxmlformats.org/officeDocument/2006/relationships/customXml" Target="../ink/ink238.xml"/><Relationship Id="rId62" Type="http://schemas.openxmlformats.org/officeDocument/2006/relationships/image" Target="../media/image247.png"/><Relationship Id="rId83" Type="http://schemas.openxmlformats.org/officeDocument/2006/relationships/customXml" Target="../ink/ink259.xml"/><Relationship Id="rId179" Type="http://schemas.openxmlformats.org/officeDocument/2006/relationships/customXml" Target="../ink/ink307.xml"/><Relationship Id="rId190" Type="http://schemas.openxmlformats.org/officeDocument/2006/relationships/image" Target="../media/image311.png"/><Relationship Id="rId204" Type="http://schemas.openxmlformats.org/officeDocument/2006/relationships/image" Target="../media/image318.png"/><Relationship Id="rId225" Type="http://schemas.openxmlformats.org/officeDocument/2006/relationships/customXml" Target="../ink/ink338.xml"/><Relationship Id="rId246" Type="http://schemas.openxmlformats.org/officeDocument/2006/relationships/customXml" Target="../ink/ink350.xml"/><Relationship Id="rId267" Type="http://schemas.openxmlformats.org/officeDocument/2006/relationships/customXml" Target="../ink/ink363.xml"/><Relationship Id="rId106" Type="http://schemas.openxmlformats.org/officeDocument/2006/relationships/image" Target="../media/image269.png"/><Relationship Id="rId127" Type="http://schemas.openxmlformats.org/officeDocument/2006/relationships/customXml" Target="../ink/ink281.xml"/><Relationship Id="rId10" Type="http://schemas.openxmlformats.org/officeDocument/2006/relationships/image" Target="../media/image221.png"/><Relationship Id="rId31" Type="http://schemas.openxmlformats.org/officeDocument/2006/relationships/customXml" Target="../ink/ink233.xml"/><Relationship Id="rId52" Type="http://schemas.openxmlformats.org/officeDocument/2006/relationships/image" Target="../media/image242.png"/><Relationship Id="rId73" Type="http://schemas.openxmlformats.org/officeDocument/2006/relationships/customXml" Target="../ink/ink254.xml"/><Relationship Id="rId94" Type="http://schemas.openxmlformats.org/officeDocument/2006/relationships/image" Target="../media/image263.png"/><Relationship Id="rId148" Type="http://schemas.openxmlformats.org/officeDocument/2006/relationships/image" Target="../media/image290.png"/><Relationship Id="rId169" Type="http://schemas.openxmlformats.org/officeDocument/2006/relationships/customXml" Target="../ink/ink302.xml"/><Relationship Id="rId4" Type="http://schemas.openxmlformats.org/officeDocument/2006/relationships/image" Target="../media/image218.png"/><Relationship Id="rId180" Type="http://schemas.openxmlformats.org/officeDocument/2006/relationships/image" Target="../media/image306.png"/><Relationship Id="rId215" Type="http://schemas.openxmlformats.org/officeDocument/2006/relationships/customXml" Target="../ink/ink328.xml"/><Relationship Id="rId236" Type="http://schemas.openxmlformats.org/officeDocument/2006/relationships/customXml" Target="../ink/ink345.xml"/><Relationship Id="rId257" Type="http://schemas.openxmlformats.org/officeDocument/2006/relationships/image" Target="../media/image335.png"/><Relationship Id="rId42" Type="http://schemas.openxmlformats.org/officeDocument/2006/relationships/image" Target="../media/image237.png"/><Relationship Id="rId84" Type="http://schemas.openxmlformats.org/officeDocument/2006/relationships/image" Target="../media/image258.png"/><Relationship Id="rId138" Type="http://schemas.openxmlformats.org/officeDocument/2006/relationships/image" Target="../media/image285.png"/><Relationship Id="rId191" Type="http://schemas.openxmlformats.org/officeDocument/2006/relationships/customXml" Target="../ink/ink313.xml"/><Relationship Id="rId205" Type="http://schemas.openxmlformats.org/officeDocument/2006/relationships/customXml" Target="../ink/ink320.xml"/><Relationship Id="rId247" Type="http://schemas.openxmlformats.org/officeDocument/2006/relationships/image" Target="../media/image330.png"/><Relationship Id="rId107" Type="http://schemas.openxmlformats.org/officeDocument/2006/relationships/customXml" Target="../ink/ink271.xml"/><Relationship Id="rId11" Type="http://schemas.openxmlformats.org/officeDocument/2006/relationships/customXml" Target="../ink/ink223.xml"/><Relationship Id="rId53" Type="http://schemas.openxmlformats.org/officeDocument/2006/relationships/customXml" Target="../ink/ink244.xml"/><Relationship Id="rId149" Type="http://schemas.openxmlformats.org/officeDocument/2006/relationships/customXml" Target="../ink/ink292.xml"/></Relationships>
</file>

<file path=ppt/slides/_rels/slide9.xml.rels><?xml version="1.0" encoding="UTF-8" standalone="yes"?>
<Relationships xmlns="http://schemas.openxmlformats.org/package/2006/relationships"><Relationship Id="rId8" Type="http://schemas.openxmlformats.org/officeDocument/2006/relationships/image" Target="../media/image340.png"/><Relationship Id="rId3" Type="http://schemas.microsoft.com/office/2007/relationships/media" Target="../media/media2.mp4"/><Relationship Id="rId7" Type="http://schemas.openxmlformats.org/officeDocument/2006/relationships/image" Target="../media/image339.png"/><Relationship Id="rId2" Type="http://schemas.microsoft.com/office/2007/relationships/media" Target="../media/media1.mp4"/><Relationship Id="rId1" Type="http://schemas.openxmlformats.org/officeDocument/2006/relationships/video" Target="NULL" TargetMode="External"/><Relationship Id="rId6" Type="http://schemas.openxmlformats.org/officeDocument/2006/relationships/image" Target="../media/image338.png"/><Relationship Id="rId5" Type="http://schemas.openxmlformats.org/officeDocument/2006/relationships/notesSlide" Target="../notesSlides/notesSlide5.xml"/><Relationship Id="rId4"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37E30E3-EB2F-4280-910C-C76FFCDC360C}"/>
              </a:ext>
            </a:extLst>
          </p:cNvPr>
          <p:cNvSpPr>
            <a:spLocks noGrp="1"/>
          </p:cNvSpPr>
          <p:nvPr>
            <p:ph type="ctrTitle"/>
          </p:nvPr>
        </p:nvSpPr>
        <p:spPr>
          <a:xfrm>
            <a:off x="543000" y="2326697"/>
            <a:ext cx="8982000" cy="1546400"/>
          </a:xfrm>
        </p:spPr>
        <p:txBody>
          <a:bodyPr>
            <a:normAutofit/>
          </a:bodyPr>
          <a:lstStyle/>
          <a:p>
            <a:r>
              <a:rPr lang="en-CA" err="1"/>
              <a:t>Aurorea</a:t>
            </a:r>
            <a:r>
              <a:rPr lang="en-CA"/>
              <a:t> Lights</a:t>
            </a:r>
          </a:p>
        </p:txBody>
      </p:sp>
      <p:sp>
        <p:nvSpPr>
          <p:cNvPr id="3" name="Subtitle 2">
            <a:extLst>
              <a:ext uri="{FF2B5EF4-FFF2-40B4-BE49-F238E27FC236}">
                <a16:creationId xmlns:a16="http://schemas.microsoft.com/office/drawing/2014/main" id="{156326F5-B4D3-4E90-8041-A502AD6D5630}"/>
              </a:ext>
            </a:extLst>
          </p:cNvPr>
          <p:cNvSpPr>
            <a:spLocks noGrp="1"/>
          </p:cNvSpPr>
          <p:nvPr>
            <p:ph type="subTitle" idx="4294967295"/>
          </p:nvPr>
        </p:nvSpPr>
        <p:spPr>
          <a:xfrm>
            <a:off x="2543175" y="5210258"/>
            <a:ext cx="9144000" cy="1655762"/>
          </a:xfrm>
        </p:spPr>
        <p:txBody>
          <a:bodyPr>
            <a:normAutofit fontScale="92500" lnSpcReduction="20000"/>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CA" altLang="en-US" sz="2400" b="1" i="0" u="none" strike="noStrike" cap="none" normalizeH="0" baseline="0">
                <a:ln>
                  <a:noFill/>
                </a:ln>
                <a:solidFill>
                  <a:srgbClr val="000000"/>
                </a:solidFill>
                <a:effectLst/>
                <a:latin typeface="Calibri" panose="020F0502020204030204" pitchFamily="34" charset="0"/>
                <a:ea typeface="Yu Mincho" panose="02020400000000000000" pitchFamily="18" charset="-128"/>
                <a:cs typeface="Arial" panose="020B0604020202020204" pitchFamily="34" charset="0"/>
              </a:rPr>
              <a:t>Team:</a:t>
            </a:r>
            <a:endParaRPr kumimoji="0" lang="en-CA" altLang="en-US" sz="800" b="0" i="0" u="none" strike="noStrike" cap="none" normalizeH="0" baseline="0">
              <a:ln>
                <a:noFill/>
              </a:ln>
              <a:solidFill>
                <a:srgbClr val="000000"/>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CA" altLang="en-US" sz="2400" b="0" i="0" u="none" strike="noStrike" cap="none" normalizeH="0" baseline="0">
                <a:ln>
                  <a:noFill/>
                </a:ln>
                <a:solidFill>
                  <a:srgbClr val="000000"/>
                </a:solidFill>
                <a:effectLst/>
                <a:latin typeface="Calibri" panose="020F0502020204030204" pitchFamily="34" charset="0"/>
                <a:ea typeface="Yu Mincho" panose="02020400000000000000" pitchFamily="18" charset="-128"/>
                <a:cs typeface="Arial" panose="020B0604020202020204" pitchFamily="34" charset="0"/>
              </a:rPr>
              <a:t>Ian Carlsen</a:t>
            </a:r>
            <a:endParaRPr kumimoji="0" lang="en-CA" altLang="en-US" sz="800" b="0" i="0" u="none" strike="noStrike" cap="none" normalizeH="0" baseline="0">
              <a:ln>
                <a:noFill/>
              </a:ln>
              <a:solidFill>
                <a:srgbClr val="000000"/>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CA" altLang="en-US" sz="2400" b="0" i="0" u="none" strike="noStrike" cap="none" normalizeH="0" baseline="0">
                <a:ln>
                  <a:noFill/>
                </a:ln>
                <a:solidFill>
                  <a:srgbClr val="000000"/>
                </a:solidFill>
                <a:effectLst/>
                <a:latin typeface="Calibri" panose="020F0502020204030204" pitchFamily="34" charset="0"/>
                <a:ea typeface="Yu Mincho" panose="02020400000000000000" pitchFamily="18" charset="-128"/>
                <a:cs typeface="Arial" panose="020B0604020202020204" pitchFamily="34" charset="0"/>
              </a:rPr>
              <a:t>Justine Kwan</a:t>
            </a:r>
            <a:endParaRPr kumimoji="0" lang="en-CA" altLang="en-US" sz="800" b="0" i="0" u="none" strike="noStrike" cap="none" normalizeH="0" baseline="0">
              <a:ln>
                <a:noFill/>
              </a:ln>
              <a:solidFill>
                <a:srgbClr val="000000"/>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CA" altLang="en-US" sz="2400" b="0" i="0" u="none" strike="noStrike" cap="none" normalizeH="0" baseline="0">
                <a:ln>
                  <a:noFill/>
                </a:ln>
                <a:solidFill>
                  <a:srgbClr val="000000"/>
                </a:solidFill>
                <a:effectLst/>
                <a:latin typeface="Calibri" panose="020F0502020204030204" pitchFamily="34" charset="0"/>
                <a:ea typeface="Yu Mincho" panose="02020400000000000000" pitchFamily="18" charset="-128"/>
                <a:cs typeface="Arial" panose="020B0604020202020204" pitchFamily="34" charset="0"/>
              </a:rPr>
              <a:t>Daiki </a:t>
            </a:r>
            <a:r>
              <a:rPr kumimoji="0" lang="en-CA" altLang="en-US" sz="2400" b="0" i="0" u="none" strike="noStrike" cap="none" normalizeH="0" baseline="0" err="1">
                <a:ln>
                  <a:noFill/>
                </a:ln>
                <a:solidFill>
                  <a:srgbClr val="000000"/>
                </a:solidFill>
                <a:effectLst/>
                <a:latin typeface="Calibri" panose="020F0502020204030204" pitchFamily="34" charset="0"/>
                <a:ea typeface="Yu Mincho" panose="02020400000000000000" pitchFamily="18" charset="-128"/>
                <a:cs typeface="Arial" panose="020B0604020202020204" pitchFamily="34" charset="0"/>
              </a:rPr>
              <a:t>Miyanabe</a:t>
            </a:r>
            <a:endParaRPr kumimoji="0" lang="en-CA" altLang="en-US" sz="800" b="0" i="0" u="none" strike="noStrike" cap="none" normalizeH="0" baseline="0">
              <a:ln>
                <a:noFill/>
              </a:ln>
              <a:solidFill>
                <a:srgbClr val="000000"/>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CA" altLang="en-US" sz="2400" b="0" i="0" u="none" strike="noStrike" cap="none" normalizeH="0" baseline="0">
                <a:ln>
                  <a:noFill/>
                </a:ln>
                <a:solidFill>
                  <a:srgbClr val="000000"/>
                </a:solidFill>
                <a:effectLst/>
                <a:latin typeface="Calibri" panose="020F0502020204030204" pitchFamily="34" charset="0"/>
                <a:ea typeface="Yu Mincho" panose="02020400000000000000" pitchFamily="18" charset="-128"/>
                <a:cs typeface="Arial" panose="020B0604020202020204" pitchFamily="34" charset="0"/>
              </a:rPr>
              <a:t>Ryan Kiew</a:t>
            </a:r>
          </a:p>
        </p:txBody>
      </p:sp>
      <p:pic>
        <p:nvPicPr>
          <p:cNvPr id="5" name="Picture 6">
            <a:extLst>
              <a:ext uri="{FF2B5EF4-FFF2-40B4-BE49-F238E27FC236}">
                <a16:creationId xmlns:a16="http://schemas.microsoft.com/office/drawing/2014/main" id="{7F9C40FC-9428-47C5-949E-8D4A79EACF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64" t="2650" r="2374" b="2141"/>
          <a:stretch>
            <a:fillRect/>
          </a:stretch>
        </p:blipFill>
        <p:spPr bwMode="auto">
          <a:xfrm>
            <a:off x="6231731" y="457780"/>
            <a:ext cx="3234527" cy="27030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
            <a:extLst>
              <a:ext uri="{FF2B5EF4-FFF2-40B4-BE49-F238E27FC236}">
                <a16:creationId xmlns:a16="http://schemas.microsoft.com/office/drawing/2014/main" id="{E11EBE56-7022-4F67-9118-07E90E0CB5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4008" b="8678"/>
          <a:stretch>
            <a:fillRect/>
          </a:stretch>
        </p:blipFill>
        <p:spPr bwMode="auto">
          <a:xfrm>
            <a:off x="10208866" y="3971956"/>
            <a:ext cx="1602134" cy="123830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BF20096-7AAE-4EAE-AAE3-58D6113D4C8A}"/>
              </a:ext>
            </a:extLst>
          </p:cNvPr>
          <p:cNvSpPr txBox="1"/>
          <p:nvPr/>
        </p:nvSpPr>
        <p:spPr>
          <a:xfrm>
            <a:off x="652462" y="4671649"/>
            <a:ext cx="9144000" cy="1077218"/>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CA" altLang="en-US" sz="3200" i="1">
                <a:solidFill>
                  <a:schemeClr val="tx1"/>
                </a:solidFill>
                <a:latin typeface="Calibri" panose="020F0502020204030204" pitchFamily="34" charset="0"/>
                <a:ea typeface="Yu Mincho" panose="02020400000000000000" pitchFamily="18" charset="-128"/>
                <a:cs typeface="Arial" panose="020B0604020202020204" pitchFamily="34" charset="0"/>
              </a:rPr>
              <a:t>“</a:t>
            </a:r>
            <a:r>
              <a:rPr lang="en-CA" altLang="en-US" sz="3200" i="1" err="1">
                <a:solidFill>
                  <a:schemeClr val="tx1"/>
                </a:solidFill>
                <a:latin typeface="Calibri" panose="020F0502020204030204" pitchFamily="34" charset="0"/>
                <a:ea typeface="Yu Mincho" panose="02020400000000000000" pitchFamily="18" charset="-128"/>
                <a:cs typeface="Arial" panose="020B0604020202020204" pitchFamily="34" charset="0"/>
              </a:rPr>
              <a:t>Aurorea</a:t>
            </a:r>
            <a:r>
              <a:rPr lang="en-CA" altLang="en-US" sz="3200" i="1">
                <a:solidFill>
                  <a:schemeClr val="tx1"/>
                </a:solidFill>
                <a:latin typeface="Calibri" panose="020F0502020204030204" pitchFamily="34" charset="0"/>
                <a:ea typeface="Yu Mincho" panose="02020400000000000000" pitchFamily="18" charset="-128"/>
                <a:cs typeface="Arial" panose="020B0604020202020204" pitchFamily="34" charset="0"/>
              </a:rPr>
              <a:t> Lights! </a:t>
            </a:r>
          </a:p>
          <a:p>
            <a:pPr marL="0" marR="0" lvl="0" indent="0" algn="ctr" defTabSz="914400" rtl="0" eaLnBrk="0" fontAlgn="base" latinLnBrk="0" hangingPunct="0">
              <a:lnSpc>
                <a:spcPct val="100000"/>
              </a:lnSpc>
              <a:spcBef>
                <a:spcPct val="0"/>
              </a:spcBef>
              <a:spcAft>
                <a:spcPct val="0"/>
              </a:spcAft>
              <a:buClrTx/>
              <a:buSzTx/>
              <a:buFontTx/>
              <a:buNone/>
              <a:tabLst/>
            </a:pPr>
            <a:r>
              <a:rPr lang="en-CA" altLang="en-US" sz="3200" i="1">
                <a:solidFill>
                  <a:schemeClr val="tx1"/>
                </a:solidFill>
                <a:latin typeface="Calibri" panose="020F0502020204030204" pitchFamily="34" charset="0"/>
                <a:ea typeface="Yu Mincho" panose="02020400000000000000" pitchFamily="18" charset="-128"/>
                <a:cs typeface="Arial" panose="020B0604020202020204" pitchFamily="34" charset="0"/>
              </a:rPr>
              <a:t>Dazzling Sights!”</a:t>
            </a:r>
            <a:endParaRPr kumimoji="0" lang="en-CA" altLang="en-US" sz="3200" b="0" i="1" u="none" strike="noStrike" cap="none" normalizeH="0" baseline="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1FE15252-FF4B-455A-AF67-93290E81034F}"/>
              </a:ext>
            </a:extLst>
          </p:cNvPr>
          <p:cNvSpPr txBox="1"/>
          <p:nvPr/>
        </p:nvSpPr>
        <p:spPr>
          <a:xfrm>
            <a:off x="2667000" y="3544557"/>
            <a:ext cx="7129462" cy="646331"/>
          </a:xfrm>
          <a:prstGeom prst="rect">
            <a:avLst/>
          </a:prstGeom>
          <a:noFill/>
        </p:spPr>
        <p:txBody>
          <a:bodyPr wrap="square">
            <a:spAutoFit/>
          </a:bodyPr>
          <a:lstStyle/>
          <a:p>
            <a:pPr algn="r"/>
            <a:r>
              <a:rPr lang="en-CA" sz="3600">
                <a:solidFill>
                  <a:srgbClr val="2F5597"/>
                </a:solidFill>
                <a:latin typeface="Raleway"/>
              </a:rPr>
              <a:t>A Bias Lighting Kit for everyone</a:t>
            </a:r>
          </a:p>
        </p:txBody>
      </p:sp>
    </p:spTree>
    <p:extLst>
      <p:ext uri="{BB962C8B-B14F-4D97-AF65-F5344CB8AC3E}">
        <p14:creationId xmlns:p14="http://schemas.microsoft.com/office/powerpoint/2010/main" val="3409022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35DFB-42CF-4449-B3FB-862BCA4D5A1F}"/>
              </a:ext>
            </a:extLst>
          </p:cNvPr>
          <p:cNvSpPr>
            <a:spLocks noGrp="1"/>
          </p:cNvSpPr>
          <p:nvPr>
            <p:ph type="title"/>
          </p:nvPr>
        </p:nvSpPr>
        <p:spPr/>
        <p:txBody>
          <a:bodyPr/>
          <a:lstStyle/>
          <a:p>
            <a:r>
              <a:rPr lang="en-CA">
                <a:solidFill>
                  <a:schemeClr val="bg2"/>
                </a:solidFill>
              </a:rPr>
              <a:t>Connecting Between Modules</a:t>
            </a:r>
          </a:p>
        </p:txBody>
      </p:sp>
      <p:sp>
        <p:nvSpPr>
          <p:cNvPr id="4" name="Slide Number Placeholder 3">
            <a:extLst>
              <a:ext uri="{FF2B5EF4-FFF2-40B4-BE49-F238E27FC236}">
                <a16:creationId xmlns:a16="http://schemas.microsoft.com/office/drawing/2014/main" id="{3D0706B5-1570-4AB0-8D35-7451D63ECBA8}"/>
              </a:ext>
            </a:extLst>
          </p:cNvPr>
          <p:cNvSpPr>
            <a:spLocks noGrp="1"/>
          </p:cNvSpPr>
          <p:nvPr>
            <p:ph type="sldNum" idx="12"/>
          </p:nvPr>
        </p:nvSpPr>
        <p:spPr/>
        <p:txBody>
          <a:bodyPr/>
          <a:lstStyle/>
          <a:p>
            <a:fld id="{8A31D82E-7BEE-40EC-BE50-6EAE47B825F1}" type="slidenum">
              <a:rPr lang="en-CA" smtClean="0"/>
              <a:t>10</a:t>
            </a:fld>
            <a:endParaRPr lang="en-CA"/>
          </a:p>
        </p:txBody>
      </p:sp>
      <p:grpSp>
        <p:nvGrpSpPr>
          <p:cNvPr id="50" name="Group 49">
            <a:extLst>
              <a:ext uri="{FF2B5EF4-FFF2-40B4-BE49-F238E27FC236}">
                <a16:creationId xmlns:a16="http://schemas.microsoft.com/office/drawing/2014/main" id="{0854FEF0-6BE9-4586-9D40-514F4F66745D}"/>
              </a:ext>
            </a:extLst>
          </p:cNvPr>
          <p:cNvGrpSpPr/>
          <p:nvPr/>
        </p:nvGrpSpPr>
        <p:grpSpPr>
          <a:xfrm>
            <a:off x="879238" y="1909617"/>
            <a:ext cx="4787191" cy="2201900"/>
            <a:chOff x="631588" y="1909617"/>
            <a:chExt cx="4787191" cy="2201900"/>
          </a:xfrm>
        </p:grpSpPr>
        <p:grpSp>
          <p:nvGrpSpPr>
            <p:cNvPr id="5" name="Group 4">
              <a:extLst>
                <a:ext uri="{FF2B5EF4-FFF2-40B4-BE49-F238E27FC236}">
                  <a16:creationId xmlns:a16="http://schemas.microsoft.com/office/drawing/2014/main" id="{67A38968-00AF-4BE1-852B-49FC2D38BBFF}"/>
                </a:ext>
              </a:extLst>
            </p:cNvPr>
            <p:cNvGrpSpPr/>
            <p:nvPr/>
          </p:nvGrpSpPr>
          <p:grpSpPr>
            <a:xfrm>
              <a:off x="631588" y="1909617"/>
              <a:ext cx="4787191" cy="1870363"/>
              <a:chOff x="5402827" y="1649711"/>
              <a:chExt cx="5840137" cy="2347325"/>
            </a:xfrm>
          </p:grpSpPr>
          <p:pic>
            <p:nvPicPr>
              <p:cNvPr id="6" name="Picture 4" descr="No description available.">
                <a:extLst>
                  <a:ext uri="{FF2B5EF4-FFF2-40B4-BE49-F238E27FC236}">
                    <a16:creationId xmlns:a16="http://schemas.microsoft.com/office/drawing/2014/main" id="{13915667-30D7-440C-B0EC-3BC6B22E30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5402827" y="1649711"/>
                <a:ext cx="5840137" cy="234732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2C3E8BFA-17A7-462D-8FF8-1573FD3114D5}"/>
                      </a:ext>
                    </a:extLst>
                  </p14:cNvPr>
                  <p14:cNvContentPartPr/>
                  <p14:nvPr/>
                </p14:nvContentPartPr>
                <p14:xfrm>
                  <a:off x="6100845" y="2141843"/>
                  <a:ext cx="360" cy="220681"/>
                </p14:xfrm>
              </p:contentPart>
            </mc:Choice>
            <mc:Fallback xmlns="">
              <p:pic>
                <p:nvPicPr>
                  <p:cNvPr id="7" name="Ink 6">
                    <a:extLst>
                      <a:ext uri="{FF2B5EF4-FFF2-40B4-BE49-F238E27FC236}">
                        <a16:creationId xmlns:a16="http://schemas.microsoft.com/office/drawing/2014/main" id="{2C3E8BFA-17A7-462D-8FF8-1573FD3114D5}"/>
                      </a:ext>
                    </a:extLst>
                  </p:cNvPr>
                  <p:cNvPicPr/>
                  <p:nvPr/>
                </p:nvPicPr>
                <p:blipFill>
                  <a:blip r:embed="rId4"/>
                  <a:stretch>
                    <a:fillRect/>
                  </a:stretch>
                </p:blipFill>
                <p:spPr>
                  <a:xfrm>
                    <a:off x="6091845" y="2130584"/>
                    <a:ext cx="18000" cy="24274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6BCC0E1A-90AF-40B2-8FDF-C4F2A02402D0}"/>
                      </a:ext>
                    </a:extLst>
                  </p14:cNvPr>
                  <p14:cNvContentPartPr/>
                  <p14:nvPr/>
                </p14:nvContentPartPr>
                <p14:xfrm>
                  <a:off x="8227365" y="2164165"/>
                  <a:ext cx="360" cy="197280"/>
                </p14:xfrm>
              </p:contentPart>
            </mc:Choice>
            <mc:Fallback xmlns="">
              <p:pic>
                <p:nvPicPr>
                  <p:cNvPr id="8" name="Ink 7">
                    <a:extLst>
                      <a:ext uri="{FF2B5EF4-FFF2-40B4-BE49-F238E27FC236}">
                        <a16:creationId xmlns:a16="http://schemas.microsoft.com/office/drawing/2014/main" id="{6BCC0E1A-90AF-40B2-8FDF-C4F2A02402D0}"/>
                      </a:ext>
                    </a:extLst>
                  </p:cNvPr>
                  <p:cNvPicPr/>
                  <p:nvPr/>
                </p:nvPicPr>
                <p:blipFill>
                  <a:blip r:embed="rId6"/>
                  <a:stretch>
                    <a:fillRect/>
                  </a:stretch>
                </p:blipFill>
                <p:spPr>
                  <a:xfrm>
                    <a:off x="8218365" y="2152853"/>
                    <a:ext cx="18000" cy="219451"/>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E69566E8-83FB-4B8C-9F73-F6DA7A14524F}"/>
                      </a:ext>
                    </a:extLst>
                  </p14:cNvPr>
                  <p14:cNvContentPartPr/>
                  <p14:nvPr/>
                </p14:nvContentPartPr>
                <p14:xfrm>
                  <a:off x="11028885" y="2281165"/>
                  <a:ext cx="360" cy="221760"/>
                </p14:xfrm>
              </p:contentPart>
            </mc:Choice>
            <mc:Fallback xmlns="">
              <p:pic>
                <p:nvPicPr>
                  <p:cNvPr id="9" name="Ink 8">
                    <a:extLst>
                      <a:ext uri="{FF2B5EF4-FFF2-40B4-BE49-F238E27FC236}">
                        <a16:creationId xmlns:a16="http://schemas.microsoft.com/office/drawing/2014/main" id="{E69566E8-83FB-4B8C-9F73-F6DA7A14524F}"/>
                      </a:ext>
                    </a:extLst>
                  </p:cNvPr>
                  <p:cNvPicPr/>
                  <p:nvPr/>
                </p:nvPicPr>
                <p:blipFill>
                  <a:blip r:embed="rId4"/>
                  <a:stretch>
                    <a:fillRect/>
                  </a:stretch>
                </p:blipFill>
                <p:spPr>
                  <a:xfrm>
                    <a:off x="11019885" y="2269874"/>
                    <a:ext cx="18000" cy="243891"/>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CA99131A-3B9F-4D66-A3C1-7DE126F0B231}"/>
                      </a:ext>
                    </a:extLst>
                  </p14:cNvPr>
                  <p14:cNvContentPartPr/>
                  <p14:nvPr/>
                </p14:nvContentPartPr>
                <p14:xfrm>
                  <a:off x="6095445" y="2271805"/>
                  <a:ext cx="2128680" cy="360"/>
                </p14:xfrm>
              </p:contentPart>
            </mc:Choice>
            <mc:Fallback xmlns="">
              <p:pic>
                <p:nvPicPr>
                  <p:cNvPr id="10" name="Ink 9">
                    <a:extLst>
                      <a:ext uri="{FF2B5EF4-FFF2-40B4-BE49-F238E27FC236}">
                        <a16:creationId xmlns:a16="http://schemas.microsoft.com/office/drawing/2014/main" id="{CA99131A-3B9F-4D66-A3C1-7DE126F0B231}"/>
                      </a:ext>
                    </a:extLst>
                  </p:cNvPr>
                  <p:cNvPicPr/>
                  <p:nvPr/>
                </p:nvPicPr>
                <p:blipFill>
                  <a:blip r:embed="rId9"/>
                  <a:stretch>
                    <a:fillRect/>
                  </a:stretch>
                </p:blipFill>
                <p:spPr>
                  <a:xfrm>
                    <a:off x="6084463" y="2262805"/>
                    <a:ext cx="2150204" cy="18000"/>
                  </a:xfrm>
                  <a:prstGeom prst="rect">
                    <a:avLst/>
                  </a:prstGeom>
                </p:spPr>
              </p:pic>
            </mc:Fallback>
          </mc:AlternateContent>
          <p:grpSp>
            <p:nvGrpSpPr>
              <p:cNvPr id="11" name="Group 10">
                <a:extLst>
                  <a:ext uri="{FF2B5EF4-FFF2-40B4-BE49-F238E27FC236}">
                    <a16:creationId xmlns:a16="http://schemas.microsoft.com/office/drawing/2014/main" id="{23515C5C-796D-4CFD-B2BE-97D976F31FFA}"/>
                  </a:ext>
                </a:extLst>
              </p:cNvPr>
              <p:cNvGrpSpPr/>
              <p:nvPr/>
            </p:nvGrpSpPr>
            <p:grpSpPr>
              <a:xfrm>
                <a:off x="6388623" y="2024928"/>
                <a:ext cx="908280" cy="216000"/>
                <a:chOff x="6624929" y="2043162"/>
                <a:chExt cx="908280" cy="216000"/>
              </a:xfrm>
            </p:grpSpPr>
            <mc:AlternateContent xmlns:mc="http://schemas.openxmlformats.org/markup-compatibility/2006" xmlns:p14="http://schemas.microsoft.com/office/powerpoint/2010/main">
              <mc:Choice Requires="p14">
                <p:contentPart p14:bwMode="auto" r:id="rId10">
                  <p14:nvContentPartPr>
                    <p14:cNvPr id="41" name="Ink 40">
                      <a:extLst>
                        <a:ext uri="{FF2B5EF4-FFF2-40B4-BE49-F238E27FC236}">
                          <a16:creationId xmlns:a16="http://schemas.microsoft.com/office/drawing/2014/main" id="{85086111-DA24-4C40-A35F-2531D51183DA}"/>
                        </a:ext>
                      </a:extLst>
                    </p14:cNvPr>
                    <p14:cNvContentPartPr/>
                    <p14:nvPr/>
                  </p14:nvContentPartPr>
                  <p14:xfrm>
                    <a:off x="6624929" y="2043162"/>
                    <a:ext cx="124560" cy="150480"/>
                  </p14:xfrm>
                </p:contentPart>
              </mc:Choice>
              <mc:Fallback xmlns="">
                <p:pic>
                  <p:nvPicPr>
                    <p:cNvPr id="41" name="Ink 40">
                      <a:extLst>
                        <a:ext uri="{FF2B5EF4-FFF2-40B4-BE49-F238E27FC236}">
                          <a16:creationId xmlns:a16="http://schemas.microsoft.com/office/drawing/2014/main" id="{85086111-DA24-4C40-A35F-2531D51183DA}"/>
                        </a:ext>
                      </a:extLst>
                    </p:cNvPr>
                    <p:cNvPicPr/>
                    <p:nvPr/>
                  </p:nvPicPr>
                  <p:blipFill>
                    <a:blip r:embed="rId11"/>
                    <a:stretch>
                      <a:fillRect/>
                    </a:stretch>
                  </p:blipFill>
                  <p:spPr>
                    <a:xfrm>
                      <a:off x="6613964" y="2031865"/>
                      <a:ext cx="146051" cy="172623"/>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2" name="Ink 41">
                      <a:extLst>
                        <a:ext uri="{FF2B5EF4-FFF2-40B4-BE49-F238E27FC236}">
                          <a16:creationId xmlns:a16="http://schemas.microsoft.com/office/drawing/2014/main" id="{4441CE43-F290-4311-B97D-AD377E63D8DA}"/>
                        </a:ext>
                      </a:extLst>
                    </p14:cNvPr>
                    <p14:cNvContentPartPr/>
                    <p14:nvPr/>
                  </p14:nvContentPartPr>
                  <p14:xfrm>
                    <a:off x="6805289" y="2136402"/>
                    <a:ext cx="3240" cy="122760"/>
                  </p14:xfrm>
                </p:contentPart>
              </mc:Choice>
              <mc:Fallback xmlns="">
                <p:pic>
                  <p:nvPicPr>
                    <p:cNvPr id="42" name="Ink 41">
                      <a:extLst>
                        <a:ext uri="{FF2B5EF4-FFF2-40B4-BE49-F238E27FC236}">
                          <a16:creationId xmlns:a16="http://schemas.microsoft.com/office/drawing/2014/main" id="{4441CE43-F290-4311-B97D-AD377E63D8DA}"/>
                        </a:ext>
                      </a:extLst>
                    </p:cNvPr>
                    <p:cNvPicPr/>
                    <p:nvPr/>
                  </p:nvPicPr>
                  <p:blipFill>
                    <a:blip r:embed="rId13"/>
                    <a:stretch>
                      <a:fillRect/>
                    </a:stretch>
                  </p:blipFill>
                  <p:spPr>
                    <a:xfrm>
                      <a:off x="6793718" y="2125119"/>
                      <a:ext cx="25920" cy="144875"/>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3" name="Ink 42">
                      <a:extLst>
                        <a:ext uri="{FF2B5EF4-FFF2-40B4-BE49-F238E27FC236}">
                          <a16:creationId xmlns:a16="http://schemas.microsoft.com/office/drawing/2014/main" id="{ED1D6EE6-C0E0-49BC-A641-C9304165B1EA}"/>
                        </a:ext>
                      </a:extLst>
                    </p14:cNvPr>
                    <p14:cNvContentPartPr/>
                    <p14:nvPr/>
                  </p14:nvContentPartPr>
                  <p14:xfrm>
                    <a:off x="6810689" y="2120922"/>
                    <a:ext cx="105120" cy="79920"/>
                  </p14:xfrm>
                </p:contentPart>
              </mc:Choice>
              <mc:Fallback xmlns="">
                <p:pic>
                  <p:nvPicPr>
                    <p:cNvPr id="43" name="Ink 42">
                      <a:extLst>
                        <a:ext uri="{FF2B5EF4-FFF2-40B4-BE49-F238E27FC236}">
                          <a16:creationId xmlns:a16="http://schemas.microsoft.com/office/drawing/2014/main" id="{ED1D6EE6-C0E0-49BC-A641-C9304165B1EA}"/>
                        </a:ext>
                      </a:extLst>
                    </p:cNvPr>
                    <p:cNvPicPr/>
                    <p:nvPr/>
                  </p:nvPicPr>
                  <p:blipFill>
                    <a:blip r:embed="rId15"/>
                    <a:stretch>
                      <a:fillRect/>
                    </a:stretch>
                  </p:blipFill>
                  <p:spPr>
                    <a:xfrm>
                      <a:off x="6799739" y="2109570"/>
                      <a:ext cx="126582" cy="10217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4" name="Ink 43">
                      <a:extLst>
                        <a:ext uri="{FF2B5EF4-FFF2-40B4-BE49-F238E27FC236}">
                          <a16:creationId xmlns:a16="http://schemas.microsoft.com/office/drawing/2014/main" id="{D2FEA3B3-0656-4CA8-A230-B353944D7038}"/>
                        </a:ext>
                      </a:extLst>
                    </p14:cNvPr>
                    <p14:cNvContentPartPr/>
                    <p14:nvPr/>
                  </p14:nvContentPartPr>
                  <p14:xfrm>
                    <a:off x="6979169" y="2114802"/>
                    <a:ext cx="113040" cy="94320"/>
                  </p14:xfrm>
                </p:contentPart>
              </mc:Choice>
              <mc:Fallback xmlns="">
                <p:pic>
                  <p:nvPicPr>
                    <p:cNvPr id="44" name="Ink 43">
                      <a:extLst>
                        <a:ext uri="{FF2B5EF4-FFF2-40B4-BE49-F238E27FC236}">
                          <a16:creationId xmlns:a16="http://schemas.microsoft.com/office/drawing/2014/main" id="{D2FEA3B3-0656-4CA8-A230-B353944D7038}"/>
                        </a:ext>
                      </a:extLst>
                    </p:cNvPr>
                    <p:cNvPicPr/>
                    <p:nvPr/>
                  </p:nvPicPr>
                  <p:blipFill>
                    <a:blip r:embed="rId17"/>
                    <a:stretch>
                      <a:fillRect/>
                    </a:stretch>
                  </p:blipFill>
                  <p:spPr>
                    <a:xfrm>
                      <a:off x="6968216" y="2103520"/>
                      <a:ext cx="134509" cy="116433"/>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5" name="Ink 44">
                      <a:extLst>
                        <a:ext uri="{FF2B5EF4-FFF2-40B4-BE49-F238E27FC236}">
                          <a16:creationId xmlns:a16="http://schemas.microsoft.com/office/drawing/2014/main" id="{3E20B257-D66B-4A11-9B35-FC39DF6422F8}"/>
                        </a:ext>
                      </a:extLst>
                    </p14:cNvPr>
                    <p14:cNvContentPartPr/>
                    <p14:nvPr/>
                  </p14:nvContentPartPr>
                  <p14:xfrm>
                    <a:off x="7139009" y="2120562"/>
                    <a:ext cx="98280" cy="87480"/>
                  </p14:xfrm>
                </p:contentPart>
              </mc:Choice>
              <mc:Fallback xmlns="">
                <p:pic>
                  <p:nvPicPr>
                    <p:cNvPr id="45" name="Ink 44">
                      <a:extLst>
                        <a:ext uri="{FF2B5EF4-FFF2-40B4-BE49-F238E27FC236}">
                          <a16:creationId xmlns:a16="http://schemas.microsoft.com/office/drawing/2014/main" id="{3E20B257-D66B-4A11-9B35-FC39DF6422F8}"/>
                        </a:ext>
                      </a:extLst>
                    </p:cNvPr>
                    <p:cNvPicPr/>
                    <p:nvPr/>
                  </p:nvPicPr>
                  <p:blipFill>
                    <a:blip r:embed="rId19"/>
                    <a:stretch>
                      <a:fillRect/>
                    </a:stretch>
                  </p:blipFill>
                  <p:spPr>
                    <a:xfrm>
                      <a:off x="7128040" y="2109230"/>
                      <a:ext cx="119779" cy="10969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6" name="Ink 45">
                      <a:extLst>
                        <a:ext uri="{FF2B5EF4-FFF2-40B4-BE49-F238E27FC236}">
                          <a16:creationId xmlns:a16="http://schemas.microsoft.com/office/drawing/2014/main" id="{D7FF734E-8E42-4051-9814-C431E4680B9C}"/>
                        </a:ext>
                      </a:extLst>
                    </p14:cNvPr>
                    <p14:cNvContentPartPr/>
                    <p14:nvPr/>
                  </p14:nvContentPartPr>
                  <p14:xfrm>
                    <a:off x="7279049" y="2111922"/>
                    <a:ext cx="106920" cy="96480"/>
                  </p14:xfrm>
                </p:contentPart>
              </mc:Choice>
              <mc:Fallback xmlns="">
                <p:pic>
                  <p:nvPicPr>
                    <p:cNvPr id="46" name="Ink 45">
                      <a:extLst>
                        <a:ext uri="{FF2B5EF4-FFF2-40B4-BE49-F238E27FC236}">
                          <a16:creationId xmlns:a16="http://schemas.microsoft.com/office/drawing/2014/main" id="{D7FF734E-8E42-4051-9814-C431E4680B9C}"/>
                        </a:ext>
                      </a:extLst>
                    </p:cNvPr>
                    <p:cNvPicPr/>
                    <p:nvPr/>
                  </p:nvPicPr>
                  <p:blipFill>
                    <a:blip r:embed="rId21"/>
                    <a:stretch>
                      <a:fillRect/>
                    </a:stretch>
                  </p:blipFill>
                  <p:spPr>
                    <a:xfrm>
                      <a:off x="7268049" y="2100598"/>
                      <a:ext cx="128480" cy="11867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7" name="Ink 46">
                      <a:extLst>
                        <a:ext uri="{FF2B5EF4-FFF2-40B4-BE49-F238E27FC236}">
                          <a16:creationId xmlns:a16="http://schemas.microsoft.com/office/drawing/2014/main" id="{33CC4C0B-DD9F-4FF0-8718-964097E3E954}"/>
                        </a:ext>
                      </a:extLst>
                    </p14:cNvPr>
                    <p14:cNvContentPartPr/>
                    <p14:nvPr/>
                  </p14:nvContentPartPr>
                  <p14:xfrm>
                    <a:off x="7441769" y="2113002"/>
                    <a:ext cx="91440" cy="93960"/>
                  </p14:xfrm>
                </p:contentPart>
              </mc:Choice>
              <mc:Fallback xmlns="">
                <p:pic>
                  <p:nvPicPr>
                    <p:cNvPr id="47" name="Ink 46">
                      <a:extLst>
                        <a:ext uri="{FF2B5EF4-FFF2-40B4-BE49-F238E27FC236}">
                          <a16:creationId xmlns:a16="http://schemas.microsoft.com/office/drawing/2014/main" id="{33CC4C0B-DD9F-4FF0-8718-964097E3E954}"/>
                        </a:ext>
                      </a:extLst>
                    </p:cNvPr>
                    <p:cNvPicPr/>
                    <p:nvPr/>
                  </p:nvPicPr>
                  <p:blipFill>
                    <a:blip r:embed="rId23"/>
                    <a:stretch>
                      <a:fillRect/>
                    </a:stretch>
                  </p:blipFill>
                  <p:spPr>
                    <a:xfrm>
                      <a:off x="7430831" y="2101763"/>
                      <a:ext cx="112878" cy="115989"/>
                    </a:xfrm>
                    <a:prstGeom prst="rect">
                      <a:avLst/>
                    </a:prstGeom>
                  </p:spPr>
                </p:pic>
              </mc:Fallback>
            </mc:AlternateContent>
          </p:grpSp>
          <p:grpSp>
            <p:nvGrpSpPr>
              <p:cNvPr id="12" name="Group 11">
                <a:extLst>
                  <a:ext uri="{FF2B5EF4-FFF2-40B4-BE49-F238E27FC236}">
                    <a16:creationId xmlns:a16="http://schemas.microsoft.com/office/drawing/2014/main" id="{A49C70DE-0F6F-4211-BA57-C8E52300DDC7}"/>
                  </a:ext>
                </a:extLst>
              </p:cNvPr>
              <p:cNvGrpSpPr/>
              <p:nvPr/>
            </p:nvGrpSpPr>
            <p:grpSpPr>
              <a:xfrm>
                <a:off x="7484371" y="2025385"/>
                <a:ext cx="363960" cy="183960"/>
                <a:chOff x="7720677" y="2043619"/>
                <a:chExt cx="363960" cy="183960"/>
              </a:xfrm>
            </p:grpSpPr>
            <mc:AlternateContent xmlns:mc="http://schemas.openxmlformats.org/markup-compatibility/2006" xmlns:p14="http://schemas.microsoft.com/office/powerpoint/2010/main">
              <mc:Choice Requires="p14">
                <p:contentPart p14:bwMode="auto" r:id="rId24">
                  <p14:nvContentPartPr>
                    <p14:cNvPr id="37" name="Ink 36">
                      <a:extLst>
                        <a:ext uri="{FF2B5EF4-FFF2-40B4-BE49-F238E27FC236}">
                          <a16:creationId xmlns:a16="http://schemas.microsoft.com/office/drawing/2014/main" id="{16949BDF-081F-488D-A425-209BE7F5168C}"/>
                        </a:ext>
                      </a:extLst>
                    </p14:cNvPr>
                    <p14:cNvContentPartPr/>
                    <p14:nvPr/>
                  </p14:nvContentPartPr>
                  <p14:xfrm>
                    <a:off x="7720677" y="2065579"/>
                    <a:ext cx="102240" cy="154800"/>
                  </p14:xfrm>
                </p:contentPart>
              </mc:Choice>
              <mc:Fallback xmlns="">
                <p:pic>
                  <p:nvPicPr>
                    <p:cNvPr id="37" name="Ink 36">
                      <a:extLst>
                        <a:ext uri="{FF2B5EF4-FFF2-40B4-BE49-F238E27FC236}">
                          <a16:creationId xmlns:a16="http://schemas.microsoft.com/office/drawing/2014/main" id="{16949BDF-081F-488D-A425-209BE7F5168C}"/>
                        </a:ext>
                      </a:extLst>
                    </p:cNvPr>
                    <p:cNvPicPr/>
                    <p:nvPr/>
                  </p:nvPicPr>
                  <p:blipFill>
                    <a:blip r:embed="rId25"/>
                    <a:stretch>
                      <a:fillRect/>
                    </a:stretch>
                  </p:blipFill>
                  <p:spPr>
                    <a:xfrm>
                      <a:off x="7709707" y="2054296"/>
                      <a:ext cx="123741" cy="176914"/>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8" name="Ink 37">
                      <a:extLst>
                        <a:ext uri="{FF2B5EF4-FFF2-40B4-BE49-F238E27FC236}">
                          <a16:creationId xmlns:a16="http://schemas.microsoft.com/office/drawing/2014/main" id="{6ED12098-3BE7-4D97-95CF-6C2A6E54F25E}"/>
                        </a:ext>
                      </a:extLst>
                    </p14:cNvPr>
                    <p14:cNvContentPartPr/>
                    <p14:nvPr/>
                  </p14:nvContentPartPr>
                  <p14:xfrm>
                    <a:off x="7881597" y="2125699"/>
                    <a:ext cx="94680" cy="87840"/>
                  </p14:xfrm>
                </p:contentPart>
              </mc:Choice>
              <mc:Fallback xmlns="">
                <p:pic>
                  <p:nvPicPr>
                    <p:cNvPr id="38" name="Ink 37">
                      <a:extLst>
                        <a:ext uri="{FF2B5EF4-FFF2-40B4-BE49-F238E27FC236}">
                          <a16:creationId xmlns:a16="http://schemas.microsoft.com/office/drawing/2014/main" id="{6ED12098-3BE7-4D97-95CF-6C2A6E54F25E}"/>
                        </a:ext>
                      </a:extLst>
                    </p:cNvPr>
                    <p:cNvPicPr/>
                    <p:nvPr/>
                  </p:nvPicPr>
                  <p:blipFill>
                    <a:blip r:embed="rId27"/>
                    <a:stretch>
                      <a:fillRect/>
                    </a:stretch>
                  </p:blipFill>
                  <p:spPr>
                    <a:xfrm>
                      <a:off x="7870639" y="2114379"/>
                      <a:ext cx="116158" cy="110026"/>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9" name="Ink 38">
                      <a:extLst>
                        <a:ext uri="{FF2B5EF4-FFF2-40B4-BE49-F238E27FC236}">
                          <a16:creationId xmlns:a16="http://schemas.microsoft.com/office/drawing/2014/main" id="{9CA4B2C4-233C-4230-972D-00931A92B5F8}"/>
                        </a:ext>
                      </a:extLst>
                    </p14:cNvPr>
                    <p14:cNvContentPartPr/>
                    <p14:nvPr/>
                  </p14:nvContentPartPr>
                  <p14:xfrm>
                    <a:off x="8007957" y="2135419"/>
                    <a:ext cx="75600" cy="81000"/>
                  </p14:xfrm>
                </p:contentPart>
              </mc:Choice>
              <mc:Fallback xmlns="">
                <p:pic>
                  <p:nvPicPr>
                    <p:cNvPr id="39" name="Ink 38">
                      <a:extLst>
                        <a:ext uri="{FF2B5EF4-FFF2-40B4-BE49-F238E27FC236}">
                          <a16:creationId xmlns:a16="http://schemas.microsoft.com/office/drawing/2014/main" id="{9CA4B2C4-233C-4230-972D-00931A92B5F8}"/>
                        </a:ext>
                      </a:extLst>
                    </p:cNvPr>
                    <p:cNvPicPr/>
                    <p:nvPr/>
                  </p:nvPicPr>
                  <p:blipFill>
                    <a:blip r:embed="rId29"/>
                    <a:stretch>
                      <a:fillRect/>
                    </a:stretch>
                  </p:blipFill>
                  <p:spPr>
                    <a:xfrm>
                      <a:off x="7996969" y="2124169"/>
                      <a:ext cx="97137" cy="10305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0" name="Ink 39">
                      <a:extLst>
                        <a:ext uri="{FF2B5EF4-FFF2-40B4-BE49-F238E27FC236}">
                          <a16:creationId xmlns:a16="http://schemas.microsoft.com/office/drawing/2014/main" id="{3DCC665F-A9F6-4456-A1F8-A8D43F4C53A1}"/>
                        </a:ext>
                      </a:extLst>
                    </p14:cNvPr>
                    <p14:cNvContentPartPr/>
                    <p14:nvPr/>
                  </p14:nvContentPartPr>
                  <p14:xfrm>
                    <a:off x="8062677" y="2043619"/>
                    <a:ext cx="21960" cy="183960"/>
                  </p14:xfrm>
                </p:contentPart>
              </mc:Choice>
              <mc:Fallback xmlns="">
                <p:pic>
                  <p:nvPicPr>
                    <p:cNvPr id="40" name="Ink 39">
                      <a:extLst>
                        <a:ext uri="{FF2B5EF4-FFF2-40B4-BE49-F238E27FC236}">
                          <a16:creationId xmlns:a16="http://schemas.microsoft.com/office/drawing/2014/main" id="{3DCC665F-A9F6-4456-A1F8-A8D43F4C53A1}"/>
                        </a:ext>
                      </a:extLst>
                    </p:cNvPr>
                    <p:cNvPicPr/>
                    <p:nvPr/>
                  </p:nvPicPr>
                  <p:blipFill>
                    <a:blip r:embed="rId31"/>
                    <a:stretch>
                      <a:fillRect/>
                    </a:stretch>
                  </p:blipFill>
                  <p:spPr>
                    <a:xfrm>
                      <a:off x="8051912" y="2032319"/>
                      <a:ext cx="43059" cy="206108"/>
                    </a:xfrm>
                    <a:prstGeom prst="rect">
                      <a:avLst/>
                    </a:prstGeom>
                  </p:spPr>
                </p:pic>
              </mc:Fallback>
            </mc:AlternateContent>
          </p:grpSp>
          <p:grpSp>
            <p:nvGrpSpPr>
              <p:cNvPr id="13" name="Group 12">
                <a:extLst>
                  <a:ext uri="{FF2B5EF4-FFF2-40B4-BE49-F238E27FC236}">
                    <a16:creationId xmlns:a16="http://schemas.microsoft.com/office/drawing/2014/main" id="{FAE6DB6A-ED5A-47B2-8A56-63670DF89A39}"/>
                  </a:ext>
                </a:extLst>
              </p:cNvPr>
              <p:cNvGrpSpPr/>
              <p:nvPr/>
            </p:nvGrpSpPr>
            <p:grpSpPr>
              <a:xfrm>
                <a:off x="10198715" y="1916928"/>
                <a:ext cx="908280" cy="216000"/>
                <a:chOff x="6624929" y="2043162"/>
                <a:chExt cx="908280" cy="216000"/>
              </a:xfrm>
            </p:grpSpPr>
            <mc:AlternateContent xmlns:mc="http://schemas.openxmlformats.org/markup-compatibility/2006" xmlns:p14="http://schemas.microsoft.com/office/powerpoint/2010/main">
              <mc:Choice Requires="p14">
                <p:contentPart p14:bwMode="auto" r:id="rId32">
                  <p14:nvContentPartPr>
                    <p14:cNvPr id="30" name="Ink 29">
                      <a:extLst>
                        <a:ext uri="{FF2B5EF4-FFF2-40B4-BE49-F238E27FC236}">
                          <a16:creationId xmlns:a16="http://schemas.microsoft.com/office/drawing/2014/main" id="{C3BD56AD-EFDD-4FCE-BA47-132CF3E81E8F}"/>
                        </a:ext>
                      </a:extLst>
                    </p14:cNvPr>
                    <p14:cNvContentPartPr/>
                    <p14:nvPr/>
                  </p14:nvContentPartPr>
                  <p14:xfrm>
                    <a:off x="6624929" y="2043162"/>
                    <a:ext cx="124560" cy="150480"/>
                  </p14:xfrm>
                </p:contentPart>
              </mc:Choice>
              <mc:Fallback xmlns="">
                <p:pic>
                  <p:nvPicPr>
                    <p:cNvPr id="30" name="Ink 29">
                      <a:extLst>
                        <a:ext uri="{FF2B5EF4-FFF2-40B4-BE49-F238E27FC236}">
                          <a16:creationId xmlns:a16="http://schemas.microsoft.com/office/drawing/2014/main" id="{C3BD56AD-EFDD-4FCE-BA47-132CF3E81E8F}"/>
                        </a:ext>
                      </a:extLst>
                    </p:cNvPr>
                    <p:cNvPicPr/>
                    <p:nvPr/>
                  </p:nvPicPr>
                  <p:blipFill>
                    <a:blip r:embed="rId11"/>
                    <a:stretch>
                      <a:fillRect/>
                    </a:stretch>
                  </p:blipFill>
                  <p:spPr>
                    <a:xfrm>
                      <a:off x="6613964" y="2031865"/>
                      <a:ext cx="146051" cy="172623"/>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1" name="Ink 30">
                      <a:extLst>
                        <a:ext uri="{FF2B5EF4-FFF2-40B4-BE49-F238E27FC236}">
                          <a16:creationId xmlns:a16="http://schemas.microsoft.com/office/drawing/2014/main" id="{A048F4E6-72B2-4F40-8BB7-91FB2313ACE6}"/>
                        </a:ext>
                      </a:extLst>
                    </p14:cNvPr>
                    <p14:cNvContentPartPr/>
                    <p14:nvPr/>
                  </p14:nvContentPartPr>
                  <p14:xfrm>
                    <a:off x="6805289" y="2136402"/>
                    <a:ext cx="3240" cy="122760"/>
                  </p14:xfrm>
                </p:contentPart>
              </mc:Choice>
              <mc:Fallback xmlns="">
                <p:pic>
                  <p:nvPicPr>
                    <p:cNvPr id="31" name="Ink 30">
                      <a:extLst>
                        <a:ext uri="{FF2B5EF4-FFF2-40B4-BE49-F238E27FC236}">
                          <a16:creationId xmlns:a16="http://schemas.microsoft.com/office/drawing/2014/main" id="{A048F4E6-72B2-4F40-8BB7-91FB2313ACE6}"/>
                        </a:ext>
                      </a:extLst>
                    </p:cNvPr>
                    <p:cNvPicPr/>
                    <p:nvPr/>
                  </p:nvPicPr>
                  <p:blipFill>
                    <a:blip r:embed="rId13"/>
                    <a:stretch>
                      <a:fillRect/>
                    </a:stretch>
                  </p:blipFill>
                  <p:spPr>
                    <a:xfrm>
                      <a:off x="6793718" y="2125119"/>
                      <a:ext cx="25920" cy="144875"/>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2" name="Ink 31">
                      <a:extLst>
                        <a:ext uri="{FF2B5EF4-FFF2-40B4-BE49-F238E27FC236}">
                          <a16:creationId xmlns:a16="http://schemas.microsoft.com/office/drawing/2014/main" id="{93261A5F-D533-436A-A1C2-27B4B874FBB9}"/>
                        </a:ext>
                      </a:extLst>
                    </p14:cNvPr>
                    <p14:cNvContentPartPr/>
                    <p14:nvPr/>
                  </p14:nvContentPartPr>
                  <p14:xfrm>
                    <a:off x="6810689" y="2120922"/>
                    <a:ext cx="105120" cy="79920"/>
                  </p14:xfrm>
                </p:contentPart>
              </mc:Choice>
              <mc:Fallback xmlns="">
                <p:pic>
                  <p:nvPicPr>
                    <p:cNvPr id="32" name="Ink 31">
                      <a:extLst>
                        <a:ext uri="{FF2B5EF4-FFF2-40B4-BE49-F238E27FC236}">
                          <a16:creationId xmlns:a16="http://schemas.microsoft.com/office/drawing/2014/main" id="{93261A5F-D533-436A-A1C2-27B4B874FBB9}"/>
                        </a:ext>
                      </a:extLst>
                    </p:cNvPr>
                    <p:cNvPicPr/>
                    <p:nvPr/>
                  </p:nvPicPr>
                  <p:blipFill>
                    <a:blip r:embed="rId15"/>
                    <a:stretch>
                      <a:fillRect/>
                    </a:stretch>
                  </p:blipFill>
                  <p:spPr>
                    <a:xfrm>
                      <a:off x="6799739" y="2109570"/>
                      <a:ext cx="126582" cy="10217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3" name="Ink 32">
                      <a:extLst>
                        <a:ext uri="{FF2B5EF4-FFF2-40B4-BE49-F238E27FC236}">
                          <a16:creationId xmlns:a16="http://schemas.microsoft.com/office/drawing/2014/main" id="{25922621-ED5A-426A-8E37-878C5BFFE3CA}"/>
                        </a:ext>
                      </a:extLst>
                    </p14:cNvPr>
                    <p14:cNvContentPartPr/>
                    <p14:nvPr/>
                  </p14:nvContentPartPr>
                  <p14:xfrm>
                    <a:off x="6979169" y="2114802"/>
                    <a:ext cx="113040" cy="94320"/>
                  </p14:xfrm>
                </p:contentPart>
              </mc:Choice>
              <mc:Fallback xmlns="">
                <p:pic>
                  <p:nvPicPr>
                    <p:cNvPr id="33" name="Ink 32">
                      <a:extLst>
                        <a:ext uri="{FF2B5EF4-FFF2-40B4-BE49-F238E27FC236}">
                          <a16:creationId xmlns:a16="http://schemas.microsoft.com/office/drawing/2014/main" id="{25922621-ED5A-426A-8E37-878C5BFFE3CA}"/>
                        </a:ext>
                      </a:extLst>
                    </p:cNvPr>
                    <p:cNvPicPr/>
                    <p:nvPr/>
                  </p:nvPicPr>
                  <p:blipFill>
                    <a:blip r:embed="rId17"/>
                    <a:stretch>
                      <a:fillRect/>
                    </a:stretch>
                  </p:blipFill>
                  <p:spPr>
                    <a:xfrm>
                      <a:off x="6968216" y="2103520"/>
                      <a:ext cx="134509" cy="116433"/>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4" name="Ink 33">
                      <a:extLst>
                        <a:ext uri="{FF2B5EF4-FFF2-40B4-BE49-F238E27FC236}">
                          <a16:creationId xmlns:a16="http://schemas.microsoft.com/office/drawing/2014/main" id="{2B8B9B95-598B-4680-A9F5-A5E7E0C1A826}"/>
                        </a:ext>
                      </a:extLst>
                    </p14:cNvPr>
                    <p14:cNvContentPartPr/>
                    <p14:nvPr/>
                  </p14:nvContentPartPr>
                  <p14:xfrm>
                    <a:off x="7139009" y="2120562"/>
                    <a:ext cx="98280" cy="87480"/>
                  </p14:xfrm>
                </p:contentPart>
              </mc:Choice>
              <mc:Fallback xmlns="">
                <p:pic>
                  <p:nvPicPr>
                    <p:cNvPr id="34" name="Ink 33">
                      <a:extLst>
                        <a:ext uri="{FF2B5EF4-FFF2-40B4-BE49-F238E27FC236}">
                          <a16:creationId xmlns:a16="http://schemas.microsoft.com/office/drawing/2014/main" id="{2B8B9B95-598B-4680-A9F5-A5E7E0C1A826}"/>
                        </a:ext>
                      </a:extLst>
                    </p:cNvPr>
                    <p:cNvPicPr/>
                    <p:nvPr/>
                  </p:nvPicPr>
                  <p:blipFill>
                    <a:blip r:embed="rId19"/>
                    <a:stretch>
                      <a:fillRect/>
                    </a:stretch>
                  </p:blipFill>
                  <p:spPr>
                    <a:xfrm>
                      <a:off x="7128040" y="2109230"/>
                      <a:ext cx="119779" cy="10969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5" name="Ink 34">
                      <a:extLst>
                        <a:ext uri="{FF2B5EF4-FFF2-40B4-BE49-F238E27FC236}">
                          <a16:creationId xmlns:a16="http://schemas.microsoft.com/office/drawing/2014/main" id="{32168491-336C-4045-9D6F-B3D4B190985C}"/>
                        </a:ext>
                      </a:extLst>
                    </p14:cNvPr>
                    <p14:cNvContentPartPr/>
                    <p14:nvPr/>
                  </p14:nvContentPartPr>
                  <p14:xfrm>
                    <a:off x="7279049" y="2111922"/>
                    <a:ext cx="106920" cy="96480"/>
                  </p14:xfrm>
                </p:contentPart>
              </mc:Choice>
              <mc:Fallback xmlns="">
                <p:pic>
                  <p:nvPicPr>
                    <p:cNvPr id="35" name="Ink 34">
                      <a:extLst>
                        <a:ext uri="{FF2B5EF4-FFF2-40B4-BE49-F238E27FC236}">
                          <a16:creationId xmlns:a16="http://schemas.microsoft.com/office/drawing/2014/main" id="{32168491-336C-4045-9D6F-B3D4B190985C}"/>
                        </a:ext>
                      </a:extLst>
                    </p:cNvPr>
                    <p:cNvPicPr/>
                    <p:nvPr/>
                  </p:nvPicPr>
                  <p:blipFill>
                    <a:blip r:embed="rId21"/>
                    <a:stretch>
                      <a:fillRect/>
                    </a:stretch>
                  </p:blipFill>
                  <p:spPr>
                    <a:xfrm>
                      <a:off x="7268049" y="2100598"/>
                      <a:ext cx="128480" cy="118675"/>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6" name="Ink 35">
                      <a:extLst>
                        <a:ext uri="{FF2B5EF4-FFF2-40B4-BE49-F238E27FC236}">
                          <a16:creationId xmlns:a16="http://schemas.microsoft.com/office/drawing/2014/main" id="{0C009560-9D55-4509-BC06-57AB09D0C500}"/>
                        </a:ext>
                      </a:extLst>
                    </p14:cNvPr>
                    <p14:cNvContentPartPr/>
                    <p14:nvPr/>
                  </p14:nvContentPartPr>
                  <p14:xfrm>
                    <a:off x="7441769" y="2113002"/>
                    <a:ext cx="91440" cy="93960"/>
                  </p14:xfrm>
                </p:contentPart>
              </mc:Choice>
              <mc:Fallback xmlns="">
                <p:pic>
                  <p:nvPicPr>
                    <p:cNvPr id="36" name="Ink 35">
                      <a:extLst>
                        <a:ext uri="{FF2B5EF4-FFF2-40B4-BE49-F238E27FC236}">
                          <a16:creationId xmlns:a16="http://schemas.microsoft.com/office/drawing/2014/main" id="{0C009560-9D55-4509-BC06-57AB09D0C500}"/>
                        </a:ext>
                      </a:extLst>
                    </p:cNvPr>
                    <p:cNvPicPr/>
                    <p:nvPr/>
                  </p:nvPicPr>
                  <p:blipFill>
                    <a:blip r:embed="rId23"/>
                    <a:stretch>
                      <a:fillRect/>
                    </a:stretch>
                  </p:blipFill>
                  <p:spPr>
                    <a:xfrm>
                      <a:off x="7430831" y="2101763"/>
                      <a:ext cx="112878" cy="115989"/>
                    </a:xfrm>
                    <a:prstGeom prst="rect">
                      <a:avLst/>
                    </a:prstGeom>
                  </p:spPr>
                </p:pic>
              </mc:Fallback>
            </mc:AlternateContent>
          </p:grpSp>
          <p:grpSp>
            <p:nvGrpSpPr>
              <p:cNvPr id="14" name="Group 13">
                <a:extLst>
                  <a:ext uri="{FF2B5EF4-FFF2-40B4-BE49-F238E27FC236}">
                    <a16:creationId xmlns:a16="http://schemas.microsoft.com/office/drawing/2014/main" id="{3DB73CE0-BEA8-45CA-9DB7-F026EF988B84}"/>
                  </a:ext>
                </a:extLst>
              </p:cNvPr>
              <p:cNvGrpSpPr/>
              <p:nvPr/>
            </p:nvGrpSpPr>
            <p:grpSpPr>
              <a:xfrm>
                <a:off x="10161285" y="2190922"/>
                <a:ext cx="845206" cy="276003"/>
                <a:chOff x="10161285" y="2190922"/>
                <a:chExt cx="845206" cy="276003"/>
              </a:xfrm>
            </p:grpSpPr>
            <mc:AlternateContent xmlns:mc="http://schemas.openxmlformats.org/markup-compatibility/2006" xmlns:p14="http://schemas.microsoft.com/office/powerpoint/2010/main">
              <mc:Choice Requires="p14">
                <p:contentPart p14:bwMode="auto" r:id="rId39">
                  <p14:nvContentPartPr>
                    <p14:cNvPr id="23" name="Ink 22">
                      <a:extLst>
                        <a:ext uri="{FF2B5EF4-FFF2-40B4-BE49-F238E27FC236}">
                          <a16:creationId xmlns:a16="http://schemas.microsoft.com/office/drawing/2014/main" id="{8A01E3E5-7036-4E7A-A36A-93C059B34269}"/>
                        </a:ext>
                      </a:extLst>
                    </p14:cNvPr>
                    <p14:cNvContentPartPr/>
                    <p14:nvPr/>
                  </p14:nvContentPartPr>
                  <p14:xfrm>
                    <a:off x="10161285" y="2246245"/>
                    <a:ext cx="360" cy="220680"/>
                  </p14:xfrm>
                </p:contentPart>
              </mc:Choice>
              <mc:Fallback xmlns="">
                <p:pic>
                  <p:nvPicPr>
                    <p:cNvPr id="23" name="Ink 22">
                      <a:extLst>
                        <a:ext uri="{FF2B5EF4-FFF2-40B4-BE49-F238E27FC236}">
                          <a16:creationId xmlns:a16="http://schemas.microsoft.com/office/drawing/2014/main" id="{8A01E3E5-7036-4E7A-A36A-93C059B34269}"/>
                        </a:ext>
                      </a:extLst>
                    </p:cNvPr>
                    <p:cNvPicPr/>
                    <p:nvPr/>
                  </p:nvPicPr>
                  <p:blipFill>
                    <a:blip r:embed="rId4"/>
                    <a:stretch>
                      <a:fillRect/>
                    </a:stretch>
                  </p:blipFill>
                  <p:spPr>
                    <a:xfrm>
                      <a:off x="10152285" y="2234963"/>
                      <a:ext cx="18000" cy="242793"/>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 name="Ink 23">
                      <a:extLst>
                        <a:ext uri="{FF2B5EF4-FFF2-40B4-BE49-F238E27FC236}">
                          <a16:creationId xmlns:a16="http://schemas.microsoft.com/office/drawing/2014/main" id="{9F9CAD57-1DD0-4FFD-BB19-0729EFF68956}"/>
                        </a:ext>
                      </a:extLst>
                    </p14:cNvPr>
                    <p14:cNvContentPartPr/>
                    <p14:nvPr/>
                  </p14:nvContentPartPr>
                  <p14:xfrm>
                    <a:off x="10161285" y="2462245"/>
                    <a:ext cx="360" cy="360"/>
                  </p14:xfrm>
                </p:contentPart>
              </mc:Choice>
              <mc:Fallback xmlns="">
                <p:pic>
                  <p:nvPicPr>
                    <p:cNvPr id="24" name="Ink 23">
                      <a:extLst>
                        <a:ext uri="{FF2B5EF4-FFF2-40B4-BE49-F238E27FC236}">
                          <a16:creationId xmlns:a16="http://schemas.microsoft.com/office/drawing/2014/main" id="{9F9CAD57-1DD0-4FFD-BB19-0729EFF68956}"/>
                        </a:ext>
                      </a:extLst>
                    </p:cNvPr>
                    <p:cNvPicPr/>
                    <p:nvPr/>
                  </p:nvPicPr>
                  <p:blipFill>
                    <a:blip r:embed="rId41"/>
                    <a:stretch>
                      <a:fillRect/>
                    </a:stretch>
                  </p:blipFill>
                  <p:spPr>
                    <a:xfrm>
                      <a:off x="10152285" y="24532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5" name="Ink 24">
                      <a:extLst>
                        <a:ext uri="{FF2B5EF4-FFF2-40B4-BE49-F238E27FC236}">
                          <a16:creationId xmlns:a16="http://schemas.microsoft.com/office/drawing/2014/main" id="{BD8EC28E-A8D3-46CF-A2A0-03DA4FD43827}"/>
                        </a:ext>
                      </a:extLst>
                    </p14:cNvPr>
                    <p14:cNvContentPartPr/>
                    <p14:nvPr/>
                  </p14:nvContentPartPr>
                  <p14:xfrm>
                    <a:off x="10409517" y="2190922"/>
                    <a:ext cx="109440" cy="128520"/>
                  </p14:xfrm>
                </p:contentPart>
              </mc:Choice>
              <mc:Fallback xmlns="">
                <p:pic>
                  <p:nvPicPr>
                    <p:cNvPr id="25" name="Ink 24">
                      <a:extLst>
                        <a:ext uri="{FF2B5EF4-FFF2-40B4-BE49-F238E27FC236}">
                          <a16:creationId xmlns:a16="http://schemas.microsoft.com/office/drawing/2014/main" id="{BD8EC28E-A8D3-46CF-A2A0-03DA4FD43827}"/>
                        </a:ext>
                      </a:extLst>
                    </p:cNvPr>
                    <p:cNvPicPr/>
                    <p:nvPr/>
                  </p:nvPicPr>
                  <p:blipFill>
                    <a:blip r:embed="rId43"/>
                    <a:stretch>
                      <a:fillRect/>
                    </a:stretch>
                  </p:blipFill>
                  <p:spPr>
                    <a:xfrm>
                      <a:off x="10398529" y="2179648"/>
                      <a:ext cx="130976" cy="150616"/>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6" name="Ink 25">
                      <a:extLst>
                        <a:ext uri="{FF2B5EF4-FFF2-40B4-BE49-F238E27FC236}">
                          <a16:creationId xmlns:a16="http://schemas.microsoft.com/office/drawing/2014/main" id="{E871EB2A-FE50-4B17-93B4-18A38F762EB7}"/>
                        </a:ext>
                      </a:extLst>
                    </p14:cNvPr>
                    <p14:cNvContentPartPr/>
                    <p14:nvPr/>
                  </p14:nvContentPartPr>
                  <p14:xfrm>
                    <a:off x="10571517" y="2240962"/>
                    <a:ext cx="95040" cy="79920"/>
                  </p14:xfrm>
                </p:contentPart>
              </mc:Choice>
              <mc:Fallback xmlns="">
                <p:pic>
                  <p:nvPicPr>
                    <p:cNvPr id="26" name="Ink 25">
                      <a:extLst>
                        <a:ext uri="{FF2B5EF4-FFF2-40B4-BE49-F238E27FC236}">
                          <a16:creationId xmlns:a16="http://schemas.microsoft.com/office/drawing/2014/main" id="{E871EB2A-FE50-4B17-93B4-18A38F762EB7}"/>
                        </a:ext>
                      </a:extLst>
                    </p:cNvPr>
                    <p:cNvPicPr/>
                    <p:nvPr/>
                  </p:nvPicPr>
                  <p:blipFill>
                    <a:blip r:embed="rId45"/>
                    <a:stretch>
                      <a:fillRect/>
                    </a:stretch>
                  </p:blipFill>
                  <p:spPr>
                    <a:xfrm>
                      <a:off x="10560517" y="2229737"/>
                      <a:ext cx="116600" cy="1019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7" name="Ink 26">
                      <a:extLst>
                        <a:ext uri="{FF2B5EF4-FFF2-40B4-BE49-F238E27FC236}">
                          <a16:creationId xmlns:a16="http://schemas.microsoft.com/office/drawing/2014/main" id="{EC527194-BF39-476F-A5E2-19D122072ADF}"/>
                        </a:ext>
                      </a:extLst>
                    </p14:cNvPr>
                    <p14:cNvContentPartPr/>
                    <p14:nvPr/>
                  </p14:nvContentPartPr>
                  <p14:xfrm>
                    <a:off x="10726317" y="2203522"/>
                    <a:ext cx="21240" cy="118440"/>
                  </p14:xfrm>
                </p:contentPart>
              </mc:Choice>
              <mc:Fallback xmlns="">
                <p:pic>
                  <p:nvPicPr>
                    <p:cNvPr id="27" name="Ink 26">
                      <a:extLst>
                        <a:ext uri="{FF2B5EF4-FFF2-40B4-BE49-F238E27FC236}">
                          <a16:creationId xmlns:a16="http://schemas.microsoft.com/office/drawing/2014/main" id="{EC527194-BF39-476F-A5E2-19D122072ADF}"/>
                        </a:ext>
                      </a:extLst>
                    </p:cNvPr>
                    <p:cNvPicPr/>
                    <p:nvPr/>
                  </p:nvPicPr>
                  <p:blipFill>
                    <a:blip r:embed="rId47"/>
                    <a:stretch>
                      <a:fillRect/>
                    </a:stretch>
                  </p:blipFill>
                  <p:spPr>
                    <a:xfrm>
                      <a:off x="10715254" y="2192220"/>
                      <a:ext cx="42923" cy="140591"/>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8" name="Ink 27">
                      <a:extLst>
                        <a:ext uri="{FF2B5EF4-FFF2-40B4-BE49-F238E27FC236}">
                          <a16:creationId xmlns:a16="http://schemas.microsoft.com/office/drawing/2014/main" id="{FD46C81A-7BA1-4DC8-A4A2-F2AFFFE0018A}"/>
                        </a:ext>
                      </a:extLst>
                    </p14:cNvPr>
                    <p14:cNvContentPartPr/>
                    <p14:nvPr/>
                  </p14:nvContentPartPr>
                  <p14:xfrm>
                    <a:off x="10188571" y="2402474"/>
                    <a:ext cx="817920" cy="360"/>
                  </p14:xfrm>
                </p:contentPart>
              </mc:Choice>
              <mc:Fallback xmlns="">
                <p:pic>
                  <p:nvPicPr>
                    <p:cNvPr id="28" name="Ink 27">
                      <a:extLst>
                        <a:ext uri="{FF2B5EF4-FFF2-40B4-BE49-F238E27FC236}">
                          <a16:creationId xmlns:a16="http://schemas.microsoft.com/office/drawing/2014/main" id="{FD46C81A-7BA1-4DC8-A4A2-F2AFFFE0018A}"/>
                        </a:ext>
                      </a:extLst>
                    </p:cNvPr>
                    <p:cNvPicPr/>
                    <p:nvPr/>
                  </p:nvPicPr>
                  <p:blipFill>
                    <a:blip r:embed="rId49"/>
                    <a:stretch>
                      <a:fillRect/>
                    </a:stretch>
                  </p:blipFill>
                  <p:spPr>
                    <a:xfrm>
                      <a:off x="10177595" y="2393474"/>
                      <a:ext cx="839433"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9" name="Ink 28">
                      <a:extLst>
                        <a:ext uri="{FF2B5EF4-FFF2-40B4-BE49-F238E27FC236}">
                          <a16:creationId xmlns:a16="http://schemas.microsoft.com/office/drawing/2014/main" id="{03CC36F5-C215-4ADA-9DA3-4B62F1B16F83}"/>
                        </a:ext>
                      </a:extLst>
                    </p14:cNvPr>
                    <p14:cNvContentPartPr/>
                    <p14:nvPr/>
                  </p14:nvContentPartPr>
                  <p14:xfrm>
                    <a:off x="10186051" y="2402474"/>
                    <a:ext cx="49680" cy="360"/>
                  </p14:xfrm>
                </p:contentPart>
              </mc:Choice>
              <mc:Fallback xmlns="">
                <p:pic>
                  <p:nvPicPr>
                    <p:cNvPr id="29" name="Ink 28">
                      <a:extLst>
                        <a:ext uri="{FF2B5EF4-FFF2-40B4-BE49-F238E27FC236}">
                          <a16:creationId xmlns:a16="http://schemas.microsoft.com/office/drawing/2014/main" id="{03CC36F5-C215-4ADA-9DA3-4B62F1B16F83}"/>
                        </a:ext>
                      </a:extLst>
                    </p:cNvPr>
                    <p:cNvPicPr/>
                    <p:nvPr/>
                  </p:nvPicPr>
                  <p:blipFill>
                    <a:blip r:embed="rId51"/>
                    <a:stretch>
                      <a:fillRect/>
                    </a:stretch>
                  </p:blipFill>
                  <p:spPr>
                    <a:xfrm>
                      <a:off x="10175060" y="2393474"/>
                      <a:ext cx="71223"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2">
                <p14:nvContentPartPr>
                  <p14:cNvPr id="15" name="Ink 14">
                    <a:extLst>
                      <a:ext uri="{FF2B5EF4-FFF2-40B4-BE49-F238E27FC236}">
                        <a16:creationId xmlns:a16="http://schemas.microsoft.com/office/drawing/2014/main" id="{C1C51786-00A0-49C9-9CDA-55BCFB86A6BD}"/>
                      </a:ext>
                    </a:extLst>
                  </p14:cNvPr>
                  <p14:cNvContentPartPr/>
                  <p14:nvPr/>
                </p14:nvContentPartPr>
                <p14:xfrm>
                  <a:off x="8282636" y="2303822"/>
                  <a:ext cx="1852560" cy="360"/>
                </p14:xfrm>
              </p:contentPart>
            </mc:Choice>
            <mc:Fallback xmlns="">
              <p:pic>
                <p:nvPicPr>
                  <p:cNvPr id="15" name="Ink 14">
                    <a:extLst>
                      <a:ext uri="{FF2B5EF4-FFF2-40B4-BE49-F238E27FC236}">
                        <a16:creationId xmlns:a16="http://schemas.microsoft.com/office/drawing/2014/main" id="{C1C51786-00A0-49C9-9CDA-55BCFB86A6BD}"/>
                      </a:ext>
                    </a:extLst>
                  </p:cNvPr>
                  <p:cNvPicPr/>
                  <p:nvPr/>
                </p:nvPicPr>
                <p:blipFill>
                  <a:blip r:embed="rId53"/>
                  <a:stretch>
                    <a:fillRect/>
                  </a:stretch>
                </p:blipFill>
                <p:spPr>
                  <a:xfrm>
                    <a:off x="8271656" y="2294822"/>
                    <a:ext cx="1874081" cy="18000"/>
                  </a:xfrm>
                  <a:prstGeom prst="rect">
                    <a:avLst/>
                  </a:prstGeom>
                </p:spPr>
              </p:pic>
            </mc:Fallback>
          </mc:AlternateContent>
          <p:grpSp>
            <p:nvGrpSpPr>
              <p:cNvPr id="16" name="Group 15">
                <a:extLst>
                  <a:ext uri="{FF2B5EF4-FFF2-40B4-BE49-F238E27FC236}">
                    <a16:creationId xmlns:a16="http://schemas.microsoft.com/office/drawing/2014/main" id="{3AC56705-CEFA-40A5-8100-22C9864F09C3}"/>
                  </a:ext>
                </a:extLst>
              </p:cNvPr>
              <p:cNvGrpSpPr/>
              <p:nvPr/>
            </p:nvGrpSpPr>
            <p:grpSpPr>
              <a:xfrm>
                <a:off x="8819766" y="2131228"/>
                <a:ext cx="484920" cy="142920"/>
                <a:chOff x="8819766" y="2131228"/>
                <a:chExt cx="484920" cy="142920"/>
              </a:xfrm>
            </p:grpSpPr>
            <mc:AlternateContent xmlns:mc="http://schemas.openxmlformats.org/markup-compatibility/2006" xmlns:p14="http://schemas.microsoft.com/office/powerpoint/2010/main">
              <mc:Choice Requires="p14">
                <p:contentPart p14:bwMode="auto" r:id="rId54">
                  <p14:nvContentPartPr>
                    <p14:cNvPr id="17" name="Ink 16">
                      <a:extLst>
                        <a:ext uri="{FF2B5EF4-FFF2-40B4-BE49-F238E27FC236}">
                          <a16:creationId xmlns:a16="http://schemas.microsoft.com/office/drawing/2014/main" id="{3967FFEF-AECB-4000-9A40-52F5833C0E45}"/>
                        </a:ext>
                      </a:extLst>
                    </p14:cNvPr>
                    <p14:cNvContentPartPr/>
                    <p14:nvPr/>
                  </p14:nvContentPartPr>
                  <p14:xfrm>
                    <a:off x="8819766" y="2131228"/>
                    <a:ext cx="116640" cy="123840"/>
                  </p14:xfrm>
                </p:contentPart>
              </mc:Choice>
              <mc:Fallback xmlns="">
                <p:pic>
                  <p:nvPicPr>
                    <p:cNvPr id="17" name="Ink 16">
                      <a:extLst>
                        <a:ext uri="{FF2B5EF4-FFF2-40B4-BE49-F238E27FC236}">
                          <a16:creationId xmlns:a16="http://schemas.microsoft.com/office/drawing/2014/main" id="{3967FFEF-AECB-4000-9A40-52F5833C0E45}"/>
                        </a:ext>
                      </a:extLst>
                    </p:cNvPr>
                    <p:cNvPicPr/>
                    <p:nvPr/>
                  </p:nvPicPr>
                  <p:blipFill>
                    <a:blip r:embed="rId55"/>
                    <a:stretch>
                      <a:fillRect/>
                    </a:stretch>
                  </p:blipFill>
                  <p:spPr>
                    <a:xfrm>
                      <a:off x="8808762" y="2119929"/>
                      <a:ext cx="138207" cy="145987"/>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8" name="Ink 17">
                      <a:extLst>
                        <a:ext uri="{FF2B5EF4-FFF2-40B4-BE49-F238E27FC236}">
                          <a16:creationId xmlns:a16="http://schemas.microsoft.com/office/drawing/2014/main" id="{0BB1CA9E-F4F3-4717-AD59-92A3B7D2BB4C}"/>
                        </a:ext>
                      </a:extLst>
                    </p14:cNvPr>
                    <p14:cNvContentPartPr/>
                    <p14:nvPr/>
                  </p14:nvContentPartPr>
                  <p14:xfrm>
                    <a:off x="8999046" y="2144548"/>
                    <a:ext cx="92520" cy="105840"/>
                  </p14:xfrm>
                </p:contentPart>
              </mc:Choice>
              <mc:Fallback xmlns="">
                <p:pic>
                  <p:nvPicPr>
                    <p:cNvPr id="18" name="Ink 17">
                      <a:extLst>
                        <a:ext uri="{FF2B5EF4-FFF2-40B4-BE49-F238E27FC236}">
                          <a16:creationId xmlns:a16="http://schemas.microsoft.com/office/drawing/2014/main" id="{0BB1CA9E-F4F3-4717-AD59-92A3B7D2BB4C}"/>
                        </a:ext>
                      </a:extLst>
                    </p:cNvPr>
                    <p:cNvPicPr/>
                    <p:nvPr/>
                  </p:nvPicPr>
                  <p:blipFill>
                    <a:blip r:embed="rId57"/>
                    <a:stretch>
                      <a:fillRect/>
                    </a:stretch>
                  </p:blipFill>
                  <p:spPr>
                    <a:xfrm>
                      <a:off x="8988084" y="2133240"/>
                      <a:ext cx="114006" cy="128003"/>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9" name="Ink 18">
                      <a:extLst>
                        <a:ext uri="{FF2B5EF4-FFF2-40B4-BE49-F238E27FC236}">
                          <a16:creationId xmlns:a16="http://schemas.microsoft.com/office/drawing/2014/main" id="{8A79BBAE-27B4-4CAF-A01F-8FB05B16B1DB}"/>
                        </a:ext>
                      </a:extLst>
                    </p14:cNvPr>
                    <p14:cNvContentPartPr/>
                    <p14:nvPr/>
                  </p14:nvContentPartPr>
                  <p14:xfrm>
                    <a:off x="8995446" y="2190268"/>
                    <a:ext cx="91800" cy="18720"/>
                  </p14:xfrm>
                </p:contentPart>
              </mc:Choice>
              <mc:Fallback xmlns="">
                <p:pic>
                  <p:nvPicPr>
                    <p:cNvPr id="19" name="Ink 18">
                      <a:extLst>
                        <a:ext uri="{FF2B5EF4-FFF2-40B4-BE49-F238E27FC236}">
                          <a16:creationId xmlns:a16="http://schemas.microsoft.com/office/drawing/2014/main" id="{8A79BBAE-27B4-4CAF-A01F-8FB05B16B1DB}"/>
                        </a:ext>
                      </a:extLst>
                    </p:cNvPr>
                    <p:cNvPicPr/>
                    <p:nvPr/>
                  </p:nvPicPr>
                  <p:blipFill>
                    <a:blip r:embed="rId59"/>
                    <a:stretch>
                      <a:fillRect/>
                    </a:stretch>
                  </p:blipFill>
                  <p:spPr>
                    <a:xfrm>
                      <a:off x="8984465" y="2179125"/>
                      <a:ext cx="113322" cy="405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0" name="Ink 19">
                      <a:extLst>
                        <a:ext uri="{FF2B5EF4-FFF2-40B4-BE49-F238E27FC236}">
                          <a16:creationId xmlns:a16="http://schemas.microsoft.com/office/drawing/2014/main" id="{6BF2E3D3-1E7F-4E12-8CAA-2A0544CA6797}"/>
                        </a:ext>
                      </a:extLst>
                    </p14:cNvPr>
                    <p14:cNvContentPartPr/>
                    <p14:nvPr/>
                  </p14:nvContentPartPr>
                  <p14:xfrm>
                    <a:off x="8997606" y="2139148"/>
                    <a:ext cx="100800" cy="14400"/>
                  </p14:xfrm>
                </p:contentPart>
              </mc:Choice>
              <mc:Fallback xmlns="">
                <p:pic>
                  <p:nvPicPr>
                    <p:cNvPr id="20" name="Ink 19">
                      <a:extLst>
                        <a:ext uri="{FF2B5EF4-FFF2-40B4-BE49-F238E27FC236}">
                          <a16:creationId xmlns:a16="http://schemas.microsoft.com/office/drawing/2014/main" id="{6BF2E3D3-1E7F-4E12-8CAA-2A0544CA6797}"/>
                        </a:ext>
                      </a:extLst>
                    </p:cNvPr>
                    <p:cNvPicPr/>
                    <p:nvPr/>
                  </p:nvPicPr>
                  <p:blipFill>
                    <a:blip r:embed="rId61"/>
                    <a:stretch>
                      <a:fillRect/>
                    </a:stretch>
                  </p:blipFill>
                  <p:spPr>
                    <a:xfrm>
                      <a:off x="8986649" y="2127898"/>
                      <a:ext cx="122275" cy="3645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1" name="Ink 20">
                      <a:extLst>
                        <a:ext uri="{FF2B5EF4-FFF2-40B4-BE49-F238E27FC236}">
                          <a16:creationId xmlns:a16="http://schemas.microsoft.com/office/drawing/2014/main" id="{3968CFE6-039A-4768-848B-BC3CC07A780D}"/>
                        </a:ext>
                      </a:extLst>
                    </p14:cNvPr>
                    <p14:cNvContentPartPr/>
                    <p14:nvPr/>
                  </p14:nvContentPartPr>
                  <p14:xfrm>
                    <a:off x="9171486" y="2151028"/>
                    <a:ext cx="11880" cy="99720"/>
                  </p14:xfrm>
                </p:contentPart>
              </mc:Choice>
              <mc:Fallback xmlns="">
                <p:pic>
                  <p:nvPicPr>
                    <p:cNvPr id="21" name="Ink 20">
                      <a:extLst>
                        <a:ext uri="{FF2B5EF4-FFF2-40B4-BE49-F238E27FC236}">
                          <a16:creationId xmlns:a16="http://schemas.microsoft.com/office/drawing/2014/main" id="{3968CFE6-039A-4768-848B-BC3CC07A780D}"/>
                        </a:ext>
                      </a:extLst>
                    </p:cNvPr>
                    <p:cNvPicPr/>
                    <p:nvPr/>
                  </p:nvPicPr>
                  <p:blipFill>
                    <a:blip r:embed="rId63"/>
                    <a:stretch>
                      <a:fillRect/>
                    </a:stretch>
                  </p:blipFill>
                  <p:spPr>
                    <a:xfrm>
                      <a:off x="9160486" y="2139696"/>
                      <a:ext cx="33440" cy="12193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22" name="Ink 21">
                      <a:extLst>
                        <a:ext uri="{FF2B5EF4-FFF2-40B4-BE49-F238E27FC236}">
                          <a16:creationId xmlns:a16="http://schemas.microsoft.com/office/drawing/2014/main" id="{B7E0D4C0-35CA-40CB-A882-D49E81F5F91A}"/>
                        </a:ext>
                      </a:extLst>
                    </p14:cNvPr>
                    <p14:cNvContentPartPr/>
                    <p14:nvPr/>
                  </p14:nvContentPartPr>
                  <p14:xfrm>
                    <a:off x="9176526" y="2142028"/>
                    <a:ext cx="128160" cy="132120"/>
                  </p14:xfrm>
                </p:contentPart>
              </mc:Choice>
              <mc:Fallback xmlns="">
                <p:pic>
                  <p:nvPicPr>
                    <p:cNvPr id="22" name="Ink 21">
                      <a:extLst>
                        <a:ext uri="{FF2B5EF4-FFF2-40B4-BE49-F238E27FC236}">
                          <a16:creationId xmlns:a16="http://schemas.microsoft.com/office/drawing/2014/main" id="{B7E0D4C0-35CA-40CB-A882-D49E81F5F91A}"/>
                        </a:ext>
                      </a:extLst>
                    </p:cNvPr>
                    <p:cNvPicPr/>
                    <p:nvPr/>
                  </p:nvPicPr>
                  <p:blipFill>
                    <a:blip r:embed="rId65"/>
                    <a:stretch>
                      <a:fillRect/>
                    </a:stretch>
                  </p:blipFill>
                  <p:spPr>
                    <a:xfrm>
                      <a:off x="9165591" y="2130716"/>
                      <a:ext cx="149593" cy="154291"/>
                    </a:xfrm>
                    <a:prstGeom prst="rect">
                      <a:avLst/>
                    </a:prstGeom>
                  </p:spPr>
                </p:pic>
              </mc:Fallback>
            </mc:AlternateContent>
          </p:grpSp>
        </p:grpSp>
        <p:sp>
          <p:nvSpPr>
            <p:cNvPr id="49" name="TextBox 48">
              <a:extLst>
                <a:ext uri="{FF2B5EF4-FFF2-40B4-BE49-F238E27FC236}">
                  <a16:creationId xmlns:a16="http://schemas.microsoft.com/office/drawing/2014/main" id="{9EA4AA07-093D-4E98-B7C8-281B6029361D}"/>
                </a:ext>
              </a:extLst>
            </p:cNvPr>
            <p:cNvSpPr txBox="1"/>
            <p:nvPr/>
          </p:nvSpPr>
          <p:spPr>
            <a:xfrm>
              <a:off x="1714366" y="3742185"/>
              <a:ext cx="2848437" cy="369332"/>
            </a:xfrm>
            <a:prstGeom prst="rect">
              <a:avLst/>
            </a:prstGeom>
            <a:noFill/>
          </p:spPr>
          <p:txBody>
            <a:bodyPr wrap="square">
              <a:spAutoFit/>
            </a:bodyPr>
            <a:lstStyle/>
            <a:p>
              <a:r>
                <a:rPr lang="en-CA"/>
                <a:t>Side-by-Side Connection</a:t>
              </a:r>
            </a:p>
          </p:txBody>
        </p:sp>
      </p:grpSp>
      <p:grpSp>
        <p:nvGrpSpPr>
          <p:cNvPr id="52" name="Group 51">
            <a:extLst>
              <a:ext uri="{FF2B5EF4-FFF2-40B4-BE49-F238E27FC236}">
                <a16:creationId xmlns:a16="http://schemas.microsoft.com/office/drawing/2014/main" id="{5450C920-4E0E-453C-A719-D56B24A491D2}"/>
              </a:ext>
            </a:extLst>
          </p:cNvPr>
          <p:cNvGrpSpPr/>
          <p:nvPr/>
        </p:nvGrpSpPr>
        <p:grpSpPr>
          <a:xfrm>
            <a:off x="1042979" y="4111517"/>
            <a:ext cx="4229148" cy="2415454"/>
            <a:chOff x="6459038" y="2042843"/>
            <a:chExt cx="4229148" cy="2415454"/>
          </a:xfrm>
        </p:grpSpPr>
        <p:pic>
          <p:nvPicPr>
            <p:cNvPr id="48" name="Picture 6" descr="No description available.">
              <a:extLst>
                <a:ext uri="{FF2B5EF4-FFF2-40B4-BE49-F238E27FC236}">
                  <a16:creationId xmlns:a16="http://schemas.microsoft.com/office/drawing/2014/main" id="{78C17A9C-A058-4EFA-AB72-2454562EB115}"/>
                </a:ext>
              </a:extLst>
            </p:cNvPr>
            <p:cNvPicPr>
              <a:picLocks noChangeAspect="1" noChangeArrowheads="1"/>
            </p:cNvPicPr>
            <p:nvPr/>
          </p:nvPicPr>
          <p:blipFill rotWithShape="1">
            <a:blip r:embed="rId66">
              <a:extLst>
                <a:ext uri="{28A0092B-C50C-407E-A947-70E740481C1C}">
                  <a14:useLocalDpi xmlns:a14="http://schemas.microsoft.com/office/drawing/2010/main" val="0"/>
                </a:ext>
              </a:extLst>
            </a:blip>
            <a:srcRect l="2066" t="6820" r="9791" b="5232"/>
            <a:stretch/>
          </p:blipFill>
          <p:spPr bwMode="auto">
            <a:xfrm>
              <a:off x="6459038" y="2042843"/>
              <a:ext cx="4229148" cy="1818852"/>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a:extLst>
                <a:ext uri="{FF2B5EF4-FFF2-40B4-BE49-F238E27FC236}">
                  <a16:creationId xmlns:a16="http://schemas.microsoft.com/office/drawing/2014/main" id="{38D9B79F-C0ED-4745-806C-344B59A1304A}"/>
                </a:ext>
              </a:extLst>
            </p:cNvPr>
            <p:cNvSpPr txBox="1"/>
            <p:nvPr/>
          </p:nvSpPr>
          <p:spPr>
            <a:xfrm>
              <a:off x="7022521" y="3811966"/>
              <a:ext cx="3195770" cy="646331"/>
            </a:xfrm>
            <a:prstGeom prst="rect">
              <a:avLst/>
            </a:prstGeom>
            <a:noFill/>
          </p:spPr>
          <p:txBody>
            <a:bodyPr wrap="square">
              <a:spAutoFit/>
            </a:bodyPr>
            <a:lstStyle/>
            <a:p>
              <a:pPr algn="ctr"/>
              <a:r>
                <a:rPr lang="en-CA"/>
                <a:t>Lego-Inspired Snap Fit</a:t>
              </a:r>
            </a:p>
            <a:p>
              <a:pPr algn="ctr"/>
              <a:r>
                <a:rPr lang="en-CA"/>
                <a:t>(Temporary Implementation)</a:t>
              </a:r>
            </a:p>
          </p:txBody>
        </p:sp>
      </p:grpSp>
    </p:spTree>
    <p:extLst>
      <p:ext uri="{BB962C8B-B14F-4D97-AF65-F5344CB8AC3E}">
        <p14:creationId xmlns:p14="http://schemas.microsoft.com/office/powerpoint/2010/main" val="913068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F21A2-7EDD-4BF8-AECF-325E19CF380D}"/>
              </a:ext>
            </a:extLst>
          </p:cNvPr>
          <p:cNvSpPr>
            <a:spLocks noGrp="1"/>
          </p:cNvSpPr>
          <p:nvPr>
            <p:ph type="title"/>
          </p:nvPr>
        </p:nvSpPr>
        <p:spPr/>
        <p:txBody>
          <a:bodyPr/>
          <a:lstStyle/>
          <a:p>
            <a:r>
              <a:rPr lang="en-CA">
                <a:solidFill>
                  <a:schemeClr val="bg2"/>
                </a:solidFill>
              </a:rPr>
              <a:t>Web User Interface</a:t>
            </a:r>
          </a:p>
        </p:txBody>
      </p:sp>
      <p:sp>
        <p:nvSpPr>
          <p:cNvPr id="4" name="Slide Number Placeholder 3">
            <a:extLst>
              <a:ext uri="{FF2B5EF4-FFF2-40B4-BE49-F238E27FC236}">
                <a16:creationId xmlns:a16="http://schemas.microsoft.com/office/drawing/2014/main" id="{8043BEE3-E228-41D6-8528-AB81C5C5DDFC}"/>
              </a:ext>
            </a:extLst>
          </p:cNvPr>
          <p:cNvSpPr>
            <a:spLocks noGrp="1"/>
          </p:cNvSpPr>
          <p:nvPr>
            <p:ph type="sldNum" idx="12"/>
          </p:nvPr>
        </p:nvSpPr>
        <p:spPr/>
        <p:txBody>
          <a:bodyPr/>
          <a:lstStyle/>
          <a:p>
            <a:fld id="{8A31D82E-7BEE-40EC-BE50-6EAE47B825F1}" type="slidenum">
              <a:rPr lang="en-CA" smtClean="0"/>
              <a:t>11</a:t>
            </a:fld>
            <a:endParaRPr lang="en-CA"/>
          </a:p>
        </p:txBody>
      </p:sp>
      <p:sp>
        <p:nvSpPr>
          <p:cNvPr id="8" name="TextBox 7">
            <a:extLst>
              <a:ext uri="{FF2B5EF4-FFF2-40B4-BE49-F238E27FC236}">
                <a16:creationId xmlns:a16="http://schemas.microsoft.com/office/drawing/2014/main" id="{0C34E116-7A3C-421F-99FF-47476FBF5707}"/>
              </a:ext>
            </a:extLst>
          </p:cNvPr>
          <p:cNvSpPr txBox="1"/>
          <p:nvPr/>
        </p:nvSpPr>
        <p:spPr>
          <a:xfrm>
            <a:off x="1431290" y="3043903"/>
            <a:ext cx="1053750" cy="369332"/>
          </a:xfrm>
          <a:prstGeom prst="rect">
            <a:avLst/>
          </a:prstGeom>
          <a:noFill/>
        </p:spPr>
        <p:txBody>
          <a:bodyPr wrap="none" rtlCol="0">
            <a:spAutoFit/>
          </a:bodyPr>
          <a:lstStyle/>
          <a:p>
            <a:r>
              <a:rPr lang="en-CA" b="1"/>
              <a:t>Frontend</a:t>
            </a:r>
          </a:p>
        </p:txBody>
      </p:sp>
      <p:sp>
        <p:nvSpPr>
          <p:cNvPr id="9" name="TextBox 8">
            <a:extLst>
              <a:ext uri="{FF2B5EF4-FFF2-40B4-BE49-F238E27FC236}">
                <a16:creationId xmlns:a16="http://schemas.microsoft.com/office/drawing/2014/main" id="{4942B2DC-01F8-4561-9BEB-CCBA868CC2EA}"/>
              </a:ext>
            </a:extLst>
          </p:cNvPr>
          <p:cNvSpPr txBox="1"/>
          <p:nvPr/>
        </p:nvSpPr>
        <p:spPr>
          <a:xfrm>
            <a:off x="5322559" y="3043903"/>
            <a:ext cx="1218795" cy="369332"/>
          </a:xfrm>
          <a:prstGeom prst="rect">
            <a:avLst/>
          </a:prstGeom>
          <a:noFill/>
        </p:spPr>
        <p:txBody>
          <a:bodyPr wrap="none" rtlCol="0">
            <a:spAutoFit/>
          </a:bodyPr>
          <a:lstStyle/>
          <a:p>
            <a:r>
              <a:rPr lang="en-CA" sz="1800" b="1" kern="1200">
                <a:effectLst/>
                <a:latin typeface="Calibri" panose="020F0502020204030204" pitchFamily="34" charset="0"/>
                <a:ea typeface="+mn-ea"/>
                <a:cs typeface="+mn-cs"/>
              </a:rPr>
              <a:t>Webserver</a:t>
            </a:r>
            <a:endParaRPr lang="en-CA"/>
          </a:p>
        </p:txBody>
      </p:sp>
      <p:sp>
        <p:nvSpPr>
          <p:cNvPr id="10" name="TextBox 9">
            <a:extLst>
              <a:ext uri="{FF2B5EF4-FFF2-40B4-BE49-F238E27FC236}">
                <a16:creationId xmlns:a16="http://schemas.microsoft.com/office/drawing/2014/main" id="{245ECDBE-CEF1-4F3A-BB37-D4D44D2C2A91}"/>
              </a:ext>
            </a:extLst>
          </p:cNvPr>
          <p:cNvSpPr txBox="1"/>
          <p:nvPr/>
        </p:nvSpPr>
        <p:spPr>
          <a:xfrm>
            <a:off x="9378065" y="3054245"/>
            <a:ext cx="991105" cy="369332"/>
          </a:xfrm>
          <a:prstGeom prst="rect">
            <a:avLst/>
          </a:prstGeom>
          <a:noFill/>
        </p:spPr>
        <p:txBody>
          <a:bodyPr wrap="none" rtlCol="0">
            <a:spAutoFit/>
          </a:bodyPr>
          <a:lstStyle/>
          <a:p>
            <a:r>
              <a:rPr lang="en-CA" sz="1800" b="1" kern="1200">
                <a:effectLst/>
                <a:latin typeface="Calibri" panose="020F0502020204030204" pitchFamily="34" charset="0"/>
                <a:ea typeface="+mn-ea"/>
                <a:cs typeface="+mn-cs"/>
              </a:rPr>
              <a:t>Backend</a:t>
            </a:r>
            <a:endParaRPr lang="en-CA"/>
          </a:p>
        </p:txBody>
      </p:sp>
      <p:pic>
        <p:nvPicPr>
          <p:cNvPr id="14" name="Graphic 13" descr="Server with solid fill">
            <a:extLst>
              <a:ext uri="{FF2B5EF4-FFF2-40B4-BE49-F238E27FC236}">
                <a16:creationId xmlns:a16="http://schemas.microsoft.com/office/drawing/2014/main" id="{CB30C64C-F72E-4F5A-8E0D-42DF713EC72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95442" y="3429000"/>
            <a:ext cx="816132" cy="816132"/>
          </a:xfrm>
          <a:prstGeom prst="rect">
            <a:avLst/>
          </a:prstGeom>
        </p:spPr>
      </p:pic>
      <p:sp>
        <p:nvSpPr>
          <p:cNvPr id="17" name="TextBox 16">
            <a:extLst>
              <a:ext uri="{FF2B5EF4-FFF2-40B4-BE49-F238E27FC236}">
                <a16:creationId xmlns:a16="http://schemas.microsoft.com/office/drawing/2014/main" id="{E091618D-1E0A-4D9F-B3EA-2828046F2133}"/>
              </a:ext>
            </a:extLst>
          </p:cNvPr>
          <p:cNvSpPr txBox="1"/>
          <p:nvPr/>
        </p:nvSpPr>
        <p:spPr>
          <a:xfrm>
            <a:off x="5456109" y="4291364"/>
            <a:ext cx="894797" cy="369332"/>
          </a:xfrm>
          <a:prstGeom prst="rect">
            <a:avLst/>
          </a:prstGeom>
          <a:noFill/>
        </p:spPr>
        <p:txBody>
          <a:bodyPr wrap="none" rtlCol="0">
            <a:spAutoFit/>
          </a:bodyPr>
          <a:lstStyle/>
          <a:p>
            <a:r>
              <a:rPr lang="en-CA"/>
              <a:t>Node.js</a:t>
            </a:r>
          </a:p>
        </p:txBody>
      </p:sp>
      <p:pic>
        <p:nvPicPr>
          <p:cNvPr id="23" name="Graphic 22" descr="Laptop with solid fill">
            <a:extLst>
              <a:ext uri="{FF2B5EF4-FFF2-40B4-BE49-F238E27FC236}">
                <a16:creationId xmlns:a16="http://schemas.microsoft.com/office/drawing/2014/main" id="{61A53B03-7D90-4D24-A3C2-476585DF568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95066" y="3373546"/>
            <a:ext cx="914400" cy="914400"/>
          </a:xfrm>
          <a:prstGeom prst="rect">
            <a:avLst/>
          </a:prstGeom>
        </p:spPr>
      </p:pic>
      <p:sp>
        <p:nvSpPr>
          <p:cNvPr id="25" name="TextBox 24">
            <a:extLst>
              <a:ext uri="{FF2B5EF4-FFF2-40B4-BE49-F238E27FC236}">
                <a16:creationId xmlns:a16="http://schemas.microsoft.com/office/drawing/2014/main" id="{44127E83-7D01-4C57-8D1B-D73DDD13C8E9}"/>
              </a:ext>
            </a:extLst>
          </p:cNvPr>
          <p:cNvSpPr txBox="1"/>
          <p:nvPr/>
        </p:nvSpPr>
        <p:spPr>
          <a:xfrm>
            <a:off x="1495066" y="4245132"/>
            <a:ext cx="914400" cy="369332"/>
          </a:xfrm>
          <a:prstGeom prst="rect">
            <a:avLst/>
          </a:prstGeom>
          <a:noFill/>
        </p:spPr>
        <p:txBody>
          <a:bodyPr wrap="square">
            <a:spAutoFit/>
          </a:bodyPr>
          <a:lstStyle/>
          <a:p>
            <a:pPr algn="ctr"/>
            <a:r>
              <a:rPr lang="en-CA"/>
              <a:t>React</a:t>
            </a:r>
          </a:p>
        </p:txBody>
      </p:sp>
      <p:pic>
        <p:nvPicPr>
          <p:cNvPr id="27" name="Graphic 26" descr="Film strip outline">
            <a:extLst>
              <a:ext uri="{FF2B5EF4-FFF2-40B4-BE49-F238E27FC236}">
                <a16:creationId xmlns:a16="http://schemas.microsoft.com/office/drawing/2014/main" id="{088BF79F-B426-4FE7-B456-D90289C1C61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5551" y="3413235"/>
            <a:ext cx="816132" cy="816132"/>
          </a:xfrm>
          <a:prstGeom prst="rect">
            <a:avLst/>
          </a:prstGeom>
        </p:spPr>
      </p:pic>
      <p:sp>
        <p:nvSpPr>
          <p:cNvPr id="29" name="TextBox 28">
            <a:extLst>
              <a:ext uri="{FF2B5EF4-FFF2-40B4-BE49-F238E27FC236}">
                <a16:creationId xmlns:a16="http://schemas.microsoft.com/office/drawing/2014/main" id="{CE006BAE-8187-4979-B786-1A31E7891A9C}"/>
              </a:ext>
            </a:extLst>
          </p:cNvPr>
          <p:cNvSpPr txBox="1"/>
          <p:nvPr/>
        </p:nvSpPr>
        <p:spPr>
          <a:xfrm>
            <a:off x="8836537" y="4342901"/>
            <a:ext cx="2215126" cy="646331"/>
          </a:xfrm>
          <a:prstGeom prst="rect">
            <a:avLst/>
          </a:prstGeom>
          <a:noFill/>
        </p:spPr>
        <p:txBody>
          <a:bodyPr wrap="square">
            <a:spAutoFit/>
          </a:bodyPr>
          <a:lstStyle/>
          <a:p>
            <a:pPr algn="ctr"/>
            <a:r>
              <a:rPr lang="en-CA"/>
              <a:t>Video Processing</a:t>
            </a:r>
          </a:p>
          <a:p>
            <a:pPr algn="ctr"/>
            <a:r>
              <a:rPr lang="en-CA"/>
              <a:t>Program</a:t>
            </a:r>
          </a:p>
        </p:txBody>
      </p:sp>
      <p:sp>
        <p:nvSpPr>
          <p:cNvPr id="33" name="TextBox 32">
            <a:extLst>
              <a:ext uri="{FF2B5EF4-FFF2-40B4-BE49-F238E27FC236}">
                <a16:creationId xmlns:a16="http://schemas.microsoft.com/office/drawing/2014/main" id="{87E359A7-12CF-4E38-9A8A-D39A245EE91A}"/>
              </a:ext>
            </a:extLst>
          </p:cNvPr>
          <p:cNvSpPr txBox="1"/>
          <p:nvPr/>
        </p:nvSpPr>
        <p:spPr>
          <a:xfrm>
            <a:off x="3114618" y="2804121"/>
            <a:ext cx="1578574" cy="369332"/>
          </a:xfrm>
          <a:prstGeom prst="rect">
            <a:avLst/>
          </a:prstGeom>
          <a:noFill/>
        </p:spPr>
        <p:txBody>
          <a:bodyPr wrap="none" rtlCol="0">
            <a:spAutoFit/>
          </a:bodyPr>
          <a:lstStyle/>
          <a:p>
            <a:r>
              <a:rPr lang="en-CA" sz="1800" kern="1200" err="1">
                <a:solidFill>
                  <a:schemeClr val="accent1">
                    <a:lumMod val="75000"/>
                  </a:schemeClr>
                </a:solidFill>
                <a:effectLst/>
                <a:latin typeface="Calibri" panose="020F0502020204030204" pitchFamily="34" charset="0"/>
                <a:ea typeface="+mn-ea"/>
                <a:cs typeface="+mn-cs"/>
              </a:rPr>
              <a:t>Wifi</a:t>
            </a:r>
            <a:r>
              <a:rPr lang="en-CA" sz="1800" kern="1200">
                <a:solidFill>
                  <a:schemeClr val="accent1">
                    <a:lumMod val="75000"/>
                  </a:schemeClr>
                </a:solidFill>
                <a:effectLst/>
                <a:latin typeface="Calibri" panose="020F0502020204030204" pitchFamily="34" charset="0"/>
                <a:ea typeface="+mn-ea"/>
                <a:cs typeface="+mn-cs"/>
              </a:rPr>
              <a:t> / Ethernet</a:t>
            </a:r>
            <a:endParaRPr lang="en-CA">
              <a:solidFill>
                <a:schemeClr val="accent1">
                  <a:lumMod val="75000"/>
                </a:schemeClr>
              </a:solidFill>
            </a:endParaRPr>
          </a:p>
        </p:txBody>
      </p:sp>
      <p:sp>
        <p:nvSpPr>
          <p:cNvPr id="34" name="TextBox 33">
            <a:extLst>
              <a:ext uri="{FF2B5EF4-FFF2-40B4-BE49-F238E27FC236}">
                <a16:creationId xmlns:a16="http://schemas.microsoft.com/office/drawing/2014/main" id="{76089F80-173C-4AB1-B6E0-BF3F5A5613C5}"/>
              </a:ext>
            </a:extLst>
          </p:cNvPr>
          <p:cNvSpPr txBox="1"/>
          <p:nvPr/>
        </p:nvSpPr>
        <p:spPr>
          <a:xfrm>
            <a:off x="3182179" y="3406387"/>
            <a:ext cx="1540550" cy="369332"/>
          </a:xfrm>
          <a:prstGeom prst="rect">
            <a:avLst/>
          </a:prstGeom>
          <a:noFill/>
        </p:spPr>
        <p:txBody>
          <a:bodyPr wrap="none" rtlCol="0">
            <a:spAutoFit/>
          </a:bodyPr>
          <a:lstStyle/>
          <a:p>
            <a:r>
              <a:rPr lang="en-CA" sz="1800" kern="1200">
                <a:effectLst/>
                <a:latin typeface="Calibri" panose="020F0502020204030204" pitchFamily="34" charset="0"/>
                <a:ea typeface="+mn-ea"/>
                <a:cs typeface="+mn-cs"/>
              </a:rPr>
              <a:t>HTTP Request </a:t>
            </a:r>
          </a:p>
        </p:txBody>
      </p:sp>
      <p:cxnSp>
        <p:nvCxnSpPr>
          <p:cNvPr id="36" name="Straight Arrow Connector 35">
            <a:extLst>
              <a:ext uri="{FF2B5EF4-FFF2-40B4-BE49-F238E27FC236}">
                <a16:creationId xmlns:a16="http://schemas.microsoft.com/office/drawing/2014/main" id="{FA68F09C-9B6F-41D5-A237-C4A3088AB091}"/>
              </a:ext>
            </a:extLst>
          </p:cNvPr>
          <p:cNvCxnSpPr/>
          <p:nvPr/>
        </p:nvCxnSpPr>
        <p:spPr>
          <a:xfrm>
            <a:off x="2576592" y="3824846"/>
            <a:ext cx="2745967" cy="0"/>
          </a:xfrm>
          <a:prstGeom prst="straightConnector1">
            <a:avLst/>
          </a:prstGeom>
          <a:ln w="28575">
            <a:solidFill>
              <a:srgbClr val="2F5597"/>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07C229F9-2E26-4F3C-955A-F8988CE56ADA}"/>
              </a:ext>
            </a:extLst>
          </p:cNvPr>
          <p:cNvCxnSpPr>
            <a:cxnSpLocks/>
          </p:cNvCxnSpPr>
          <p:nvPr/>
        </p:nvCxnSpPr>
        <p:spPr>
          <a:xfrm flipH="1">
            <a:off x="2576592" y="4006742"/>
            <a:ext cx="2729029" cy="0"/>
          </a:xfrm>
          <a:prstGeom prst="straightConnector1">
            <a:avLst/>
          </a:prstGeom>
          <a:ln w="28575">
            <a:solidFill>
              <a:srgbClr val="2F5597"/>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02C04520-D0A4-43C6-9ED5-F2D49EB2BBF3}"/>
              </a:ext>
            </a:extLst>
          </p:cNvPr>
          <p:cNvSpPr txBox="1"/>
          <p:nvPr/>
        </p:nvSpPr>
        <p:spPr>
          <a:xfrm>
            <a:off x="3163461" y="4103280"/>
            <a:ext cx="1558904" cy="369332"/>
          </a:xfrm>
          <a:prstGeom prst="rect">
            <a:avLst/>
          </a:prstGeom>
          <a:noFill/>
        </p:spPr>
        <p:txBody>
          <a:bodyPr wrap="square">
            <a:spAutoFit/>
          </a:bodyPr>
          <a:lstStyle/>
          <a:p>
            <a:pPr marL="0" algn="l" rtl="0" eaLnBrk="1" latinLnBrk="0" hangingPunct="1">
              <a:spcBef>
                <a:spcPts val="0"/>
              </a:spcBef>
              <a:spcAft>
                <a:spcPts val="0"/>
              </a:spcAft>
            </a:pPr>
            <a:r>
              <a:rPr lang="en-CA" sz="1800" kern="1200">
                <a:solidFill>
                  <a:srgbClr val="000000"/>
                </a:solidFill>
                <a:effectLst/>
                <a:latin typeface="Calibri" panose="020F0502020204030204" pitchFamily="34" charset="0"/>
                <a:ea typeface="+mn-ea"/>
                <a:cs typeface="+mn-cs"/>
              </a:rPr>
              <a:t>Response Json</a:t>
            </a:r>
            <a:endParaRPr lang="en-CA">
              <a:effectLst/>
            </a:endParaRPr>
          </a:p>
        </p:txBody>
      </p:sp>
      <p:cxnSp>
        <p:nvCxnSpPr>
          <p:cNvPr id="45" name="Straight Arrow Connector 44">
            <a:extLst>
              <a:ext uri="{FF2B5EF4-FFF2-40B4-BE49-F238E27FC236}">
                <a16:creationId xmlns:a16="http://schemas.microsoft.com/office/drawing/2014/main" id="{26B2993C-EBF1-4840-90D1-F3670F4EDCB3}"/>
              </a:ext>
            </a:extLst>
          </p:cNvPr>
          <p:cNvCxnSpPr/>
          <p:nvPr/>
        </p:nvCxnSpPr>
        <p:spPr>
          <a:xfrm>
            <a:off x="6493503" y="3792005"/>
            <a:ext cx="2745967" cy="0"/>
          </a:xfrm>
          <a:prstGeom prst="straightConnector1">
            <a:avLst/>
          </a:prstGeom>
          <a:ln w="28575">
            <a:solidFill>
              <a:srgbClr val="2F5597"/>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0E1C39FE-C1F2-40B9-B6B8-56DDA9E8CC99}"/>
              </a:ext>
            </a:extLst>
          </p:cNvPr>
          <p:cNvCxnSpPr>
            <a:cxnSpLocks/>
          </p:cNvCxnSpPr>
          <p:nvPr/>
        </p:nvCxnSpPr>
        <p:spPr>
          <a:xfrm flipH="1">
            <a:off x="6493503" y="3973901"/>
            <a:ext cx="2729029" cy="0"/>
          </a:xfrm>
          <a:prstGeom prst="straightConnector1">
            <a:avLst/>
          </a:prstGeom>
          <a:ln w="28575">
            <a:solidFill>
              <a:srgbClr val="2F5597"/>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F6C10F92-5D6D-4E7D-9F29-75A330C1755B}"/>
              </a:ext>
            </a:extLst>
          </p:cNvPr>
          <p:cNvSpPr txBox="1"/>
          <p:nvPr/>
        </p:nvSpPr>
        <p:spPr>
          <a:xfrm>
            <a:off x="7080372" y="4070439"/>
            <a:ext cx="1558904" cy="646331"/>
          </a:xfrm>
          <a:prstGeom prst="rect">
            <a:avLst/>
          </a:prstGeom>
          <a:noFill/>
        </p:spPr>
        <p:txBody>
          <a:bodyPr wrap="square">
            <a:spAutoFit/>
          </a:bodyPr>
          <a:lstStyle/>
          <a:p>
            <a:pPr marL="0" algn="ctr" rtl="0" eaLnBrk="1" latinLnBrk="0" hangingPunct="1">
              <a:spcBef>
                <a:spcPts val="0"/>
              </a:spcBef>
              <a:spcAft>
                <a:spcPts val="0"/>
              </a:spcAft>
            </a:pPr>
            <a:r>
              <a:rPr lang="en-CA">
                <a:effectLst/>
              </a:rPr>
              <a:t>Response</a:t>
            </a:r>
          </a:p>
          <a:p>
            <a:pPr marL="0" algn="ctr" rtl="0" eaLnBrk="1" latinLnBrk="0" hangingPunct="1">
              <a:spcBef>
                <a:spcPts val="0"/>
              </a:spcBef>
              <a:spcAft>
                <a:spcPts val="0"/>
              </a:spcAft>
            </a:pPr>
            <a:r>
              <a:rPr lang="en-CA">
                <a:effectLst/>
              </a:rPr>
              <a:t>Error Message</a:t>
            </a:r>
          </a:p>
        </p:txBody>
      </p:sp>
      <p:sp>
        <p:nvSpPr>
          <p:cNvPr id="48" name="TextBox 47">
            <a:extLst>
              <a:ext uri="{FF2B5EF4-FFF2-40B4-BE49-F238E27FC236}">
                <a16:creationId xmlns:a16="http://schemas.microsoft.com/office/drawing/2014/main" id="{4928208E-3F50-4FCE-9B9B-004688D19430}"/>
              </a:ext>
            </a:extLst>
          </p:cNvPr>
          <p:cNvSpPr txBox="1"/>
          <p:nvPr/>
        </p:nvSpPr>
        <p:spPr>
          <a:xfrm>
            <a:off x="7487561" y="3371635"/>
            <a:ext cx="944297" cy="369332"/>
          </a:xfrm>
          <a:prstGeom prst="rect">
            <a:avLst/>
          </a:prstGeom>
          <a:noFill/>
        </p:spPr>
        <p:txBody>
          <a:bodyPr wrap="none" rtlCol="0">
            <a:spAutoFit/>
          </a:bodyPr>
          <a:lstStyle/>
          <a:p>
            <a:r>
              <a:rPr lang="en-CA" sz="1800" kern="1200">
                <a:effectLst/>
                <a:latin typeface="Calibri" panose="020F0502020204030204" pitchFamily="34" charset="0"/>
                <a:ea typeface="+mn-ea"/>
                <a:cs typeface="+mn-cs"/>
              </a:rPr>
              <a:t>Request</a:t>
            </a:r>
          </a:p>
        </p:txBody>
      </p:sp>
      <p:sp>
        <p:nvSpPr>
          <p:cNvPr id="49" name="TextBox 48">
            <a:extLst>
              <a:ext uri="{FF2B5EF4-FFF2-40B4-BE49-F238E27FC236}">
                <a16:creationId xmlns:a16="http://schemas.microsoft.com/office/drawing/2014/main" id="{13B4A5EC-57BE-42BF-B047-9EB1A3303A24}"/>
              </a:ext>
            </a:extLst>
          </p:cNvPr>
          <p:cNvSpPr txBox="1"/>
          <p:nvPr/>
        </p:nvSpPr>
        <p:spPr>
          <a:xfrm>
            <a:off x="7067689" y="2804121"/>
            <a:ext cx="1784848" cy="369332"/>
          </a:xfrm>
          <a:prstGeom prst="rect">
            <a:avLst/>
          </a:prstGeom>
          <a:noFill/>
        </p:spPr>
        <p:txBody>
          <a:bodyPr wrap="none" rtlCol="0">
            <a:spAutoFit/>
          </a:bodyPr>
          <a:lstStyle/>
          <a:p>
            <a:r>
              <a:rPr lang="en-CA" sz="1800" kern="1200">
                <a:solidFill>
                  <a:schemeClr val="accent1">
                    <a:lumMod val="75000"/>
                  </a:schemeClr>
                </a:solidFill>
                <a:effectLst/>
                <a:latin typeface="Calibri" panose="020F0502020204030204" pitchFamily="34" charset="0"/>
                <a:ea typeface="+mn-ea"/>
                <a:cs typeface="+mn-cs"/>
              </a:rPr>
              <a:t>Intermediate File</a:t>
            </a:r>
            <a:endParaRPr lang="en-CA">
              <a:solidFill>
                <a:schemeClr val="accent1">
                  <a:lumMod val="75000"/>
                </a:schemeClr>
              </a:solidFill>
            </a:endParaRPr>
          </a:p>
        </p:txBody>
      </p:sp>
    </p:spTree>
    <p:extLst>
      <p:ext uri="{BB962C8B-B14F-4D97-AF65-F5344CB8AC3E}">
        <p14:creationId xmlns:p14="http://schemas.microsoft.com/office/powerpoint/2010/main" val="3540624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7D53AE6-81B1-4D04-BDDF-BF77790DCE19}"/>
              </a:ext>
            </a:extLst>
          </p:cNvPr>
          <p:cNvPicPr>
            <a:picLocks noGrp="1" noChangeAspect="1"/>
          </p:cNvPicPr>
          <p:nvPr>
            <p:ph idx="4294967295"/>
          </p:nvPr>
        </p:nvPicPr>
        <p:blipFill rotWithShape="1">
          <a:blip r:embed="rId3"/>
          <a:stretch/>
        </p:blipFill>
        <p:spPr>
          <a:xfrm>
            <a:off x="6192032" y="2843465"/>
            <a:ext cx="5490142" cy="2174999"/>
          </a:xfrm>
          <a:prstGeom prst="rect">
            <a:avLst/>
          </a:prstGeom>
          <a:effectLst>
            <a:outerShdw blurRad="101600" dist="50800" dir="2700000" sx="101000" sy="101000" algn="tl" rotWithShape="0">
              <a:prstClr val="black">
                <a:alpha val="30000"/>
              </a:prstClr>
            </a:outerShdw>
          </a:effectLst>
        </p:spPr>
      </p:pic>
      <p:pic>
        <p:nvPicPr>
          <p:cNvPr id="13" name="Picture 12" descr="Graphical user interface, application&#10;&#10;Description automatically generated">
            <a:extLst>
              <a:ext uri="{FF2B5EF4-FFF2-40B4-BE49-F238E27FC236}">
                <a16:creationId xmlns:a16="http://schemas.microsoft.com/office/drawing/2014/main" id="{47C20205-64F0-414F-BAAD-A72F8129A0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709" y="2296330"/>
            <a:ext cx="5828261" cy="3278396"/>
          </a:xfrm>
          <a:prstGeom prst="rect">
            <a:avLst/>
          </a:prstGeom>
          <a:effectLst>
            <a:outerShdw blurRad="101600" dist="88900" dir="2700000" sx="101000" sy="101000" algn="tl" rotWithShape="0">
              <a:prstClr val="black">
                <a:alpha val="30000"/>
              </a:prstClr>
            </a:outerShdw>
          </a:effectLst>
        </p:spPr>
      </p:pic>
      <p:sp>
        <p:nvSpPr>
          <p:cNvPr id="10" name="Title 1">
            <a:extLst>
              <a:ext uri="{FF2B5EF4-FFF2-40B4-BE49-F238E27FC236}">
                <a16:creationId xmlns:a16="http://schemas.microsoft.com/office/drawing/2014/main" id="{6F341CB4-B9A6-425C-AC66-03FDD67D2AF3}"/>
              </a:ext>
            </a:extLst>
          </p:cNvPr>
          <p:cNvSpPr>
            <a:spLocks noGrp="1"/>
          </p:cNvSpPr>
          <p:nvPr>
            <p:ph type="title"/>
          </p:nvPr>
        </p:nvSpPr>
        <p:spPr>
          <a:xfrm>
            <a:off x="1191600" y="477851"/>
            <a:ext cx="8616800" cy="1143200"/>
          </a:xfrm>
        </p:spPr>
        <p:txBody>
          <a:bodyPr/>
          <a:lstStyle/>
          <a:p>
            <a:r>
              <a:rPr lang="en-CA">
                <a:solidFill>
                  <a:schemeClr val="bg2"/>
                </a:solidFill>
              </a:rPr>
              <a:t>Web User Interface Designs</a:t>
            </a:r>
          </a:p>
        </p:txBody>
      </p:sp>
      <p:sp>
        <p:nvSpPr>
          <p:cNvPr id="11" name="Slide Number Placeholder 3">
            <a:extLst>
              <a:ext uri="{FF2B5EF4-FFF2-40B4-BE49-F238E27FC236}">
                <a16:creationId xmlns:a16="http://schemas.microsoft.com/office/drawing/2014/main" id="{9AA4148B-6FDA-44E0-B26B-EBDFF013E08A}"/>
              </a:ext>
            </a:extLst>
          </p:cNvPr>
          <p:cNvSpPr>
            <a:spLocks noGrp="1"/>
          </p:cNvSpPr>
          <p:nvPr>
            <p:ph type="sldNum" idx="12"/>
          </p:nvPr>
        </p:nvSpPr>
        <p:spPr>
          <a:xfrm>
            <a:off x="11307433" y="6262577"/>
            <a:ext cx="731600" cy="418000"/>
          </a:xfrm>
        </p:spPr>
        <p:txBody>
          <a:bodyPr/>
          <a:lstStyle/>
          <a:p>
            <a:fld id="{8A31D82E-7BEE-40EC-BE50-6EAE47B825F1}" type="slidenum">
              <a:rPr lang="en-CA" smtClean="0"/>
              <a:t>12</a:t>
            </a:fld>
            <a:endParaRPr lang="en-CA"/>
          </a:p>
        </p:txBody>
      </p:sp>
      <p:sp>
        <p:nvSpPr>
          <p:cNvPr id="2" name="TextBox 1">
            <a:extLst>
              <a:ext uri="{FF2B5EF4-FFF2-40B4-BE49-F238E27FC236}">
                <a16:creationId xmlns:a16="http://schemas.microsoft.com/office/drawing/2014/main" id="{8E93E1FF-7981-4C59-9BC0-6DFCBC559F23}"/>
              </a:ext>
            </a:extLst>
          </p:cNvPr>
          <p:cNvSpPr txBox="1"/>
          <p:nvPr/>
        </p:nvSpPr>
        <p:spPr>
          <a:xfrm>
            <a:off x="2346694" y="5710990"/>
            <a:ext cx="1478290" cy="307777"/>
          </a:xfrm>
          <a:prstGeom prst="rect">
            <a:avLst/>
          </a:prstGeom>
          <a:noFill/>
        </p:spPr>
        <p:txBody>
          <a:bodyPr wrap="none" rtlCol="0">
            <a:spAutoFit/>
          </a:bodyPr>
          <a:lstStyle/>
          <a:p>
            <a:r>
              <a:rPr lang="en-CA"/>
              <a:t>Mock-up Design</a:t>
            </a:r>
          </a:p>
        </p:txBody>
      </p:sp>
      <p:sp>
        <p:nvSpPr>
          <p:cNvPr id="7" name="TextBox 6">
            <a:extLst>
              <a:ext uri="{FF2B5EF4-FFF2-40B4-BE49-F238E27FC236}">
                <a16:creationId xmlns:a16="http://schemas.microsoft.com/office/drawing/2014/main" id="{944D3214-F60D-4034-9F0C-E588D1E66B08}"/>
              </a:ext>
            </a:extLst>
          </p:cNvPr>
          <p:cNvSpPr txBox="1"/>
          <p:nvPr/>
        </p:nvSpPr>
        <p:spPr>
          <a:xfrm>
            <a:off x="7869342" y="5266949"/>
            <a:ext cx="2135521" cy="307777"/>
          </a:xfrm>
          <a:prstGeom prst="rect">
            <a:avLst/>
          </a:prstGeom>
          <a:noFill/>
        </p:spPr>
        <p:txBody>
          <a:bodyPr wrap="none" rtlCol="0">
            <a:spAutoFit/>
          </a:bodyPr>
          <a:lstStyle/>
          <a:p>
            <a:r>
              <a:rPr lang="en-CA"/>
              <a:t>Proof of Concept Design</a:t>
            </a:r>
          </a:p>
        </p:txBody>
      </p:sp>
    </p:spTree>
    <p:extLst>
      <p:ext uri="{BB962C8B-B14F-4D97-AF65-F5344CB8AC3E}">
        <p14:creationId xmlns:p14="http://schemas.microsoft.com/office/powerpoint/2010/main" val="358576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35659-3AA7-4503-B20D-1E31A4ECC80F}"/>
              </a:ext>
            </a:extLst>
          </p:cNvPr>
          <p:cNvSpPr>
            <a:spLocks noGrp="1"/>
          </p:cNvSpPr>
          <p:nvPr>
            <p:ph type="title"/>
          </p:nvPr>
        </p:nvSpPr>
        <p:spPr/>
        <p:txBody>
          <a:bodyPr/>
          <a:lstStyle/>
          <a:p>
            <a:r>
              <a:rPr lang="en-CA">
                <a:solidFill>
                  <a:schemeClr val="bg2"/>
                </a:solidFill>
              </a:rPr>
              <a:t>Video Processing</a:t>
            </a:r>
          </a:p>
        </p:txBody>
      </p:sp>
      <p:sp>
        <p:nvSpPr>
          <p:cNvPr id="5" name="Text Placeholder 4">
            <a:extLst>
              <a:ext uri="{FF2B5EF4-FFF2-40B4-BE49-F238E27FC236}">
                <a16:creationId xmlns:a16="http://schemas.microsoft.com/office/drawing/2014/main" id="{9C1E74EC-CBFE-49F2-B995-A38B9E36E89A}"/>
              </a:ext>
            </a:extLst>
          </p:cNvPr>
          <p:cNvSpPr>
            <a:spLocks noGrp="1"/>
          </p:cNvSpPr>
          <p:nvPr>
            <p:ph type="body" idx="1"/>
          </p:nvPr>
        </p:nvSpPr>
        <p:spPr>
          <a:xfrm>
            <a:off x="801075" y="1831451"/>
            <a:ext cx="4790100" cy="4736400"/>
          </a:xfrm>
        </p:spPr>
        <p:txBody>
          <a:bodyPr/>
          <a:lstStyle/>
          <a:p>
            <a:pPr>
              <a:spcAft>
                <a:spcPts val="1200"/>
              </a:spcAft>
            </a:pPr>
            <a:r>
              <a:rPr lang="en-CA"/>
              <a:t>Video is processed in a frame-by-frame basis</a:t>
            </a:r>
          </a:p>
          <a:p>
            <a:pPr>
              <a:spcAft>
                <a:spcPts val="1200"/>
              </a:spcAft>
            </a:pPr>
            <a:r>
              <a:rPr lang="en-CA"/>
              <a:t>Video frame is divided according to the user’s module setup</a:t>
            </a:r>
          </a:p>
          <a:p>
            <a:pPr>
              <a:spcAft>
                <a:spcPts val="1200"/>
              </a:spcAft>
            </a:pPr>
            <a:r>
              <a:rPr lang="en-CA"/>
              <a:t>LED color is determined from average color of its corresponding area</a:t>
            </a:r>
          </a:p>
        </p:txBody>
      </p:sp>
      <p:sp>
        <p:nvSpPr>
          <p:cNvPr id="4" name="Slide Number Placeholder 3">
            <a:extLst>
              <a:ext uri="{FF2B5EF4-FFF2-40B4-BE49-F238E27FC236}">
                <a16:creationId xmlns:a16="http://schemas.microsoft.com/office/drawing/2014/main" id="{B764CBEC-83EB-46D1-B8A1-ED2F0D11B8B0}"/>
              </a:ext>
            </a:extLst>
          </p:cNvPr>
          <p:cNvSpPr>
            <a:spLocks noGrp="1"/>
          </p:cNvSpPr>
          <p:nvPr>
            <p:ph type="sldNum" idx="12"/>
          </p:nvPr>
        </p:nvSpPr>
        <p:spPr/>
        <p:txBody>
          <a:bodyPr/>
          <a:lstStyle/>
          <a:p>
            <a:fld id="{8A31D82E-7BEE-40EC-BE50-6EAE47B825F1}" type="slidenum">
              <a:rPr lang="en-CA" smtClean="0"/>
              <a:t>13</a:t>
            </a:fld>
            <a:endParaRPr lang="en-CA"/>
          </a:p>
        </p:txBody>
      </p:sp>
      <p:pic>
        <p:nvPicPr>
          <p:cNvPr id="2051" name="Picture 3" descr="A picture containing text, water&#10;&#10;Description automatically generated">
            <a:extLst>
              <a:ext uri="{FF2B5EF4-FFF2-40B4-BE49-F238E27FC236}">
                <a16:creationId xmlns:a16="http://schemas.microsoft.com/office/drawing/2014/main" id="{793C7F80-EC4D-47B9-9B4D-AE57D4B085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51" y="1740419"/>
            <a:ext cx="6053312" cy="3403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908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03114-96A7-41EA-9539-8E5BD4D1C89F}"/>
              </a:ext>
            </a:extLst>
          </p:cNvPr>
          <p:cNvSpPr>
            <a:spLocks noGrp="1"/>
          </p:cNvSpPr>
          <p:nvPr>
            <p:ph type="title" idx="4294967295"/>
          </p:nvPr>
        </p:nvSpPr>
        <p:spPr>
          <a:xfrm>
            <a:off x="4395787" y="1614977"/>
            <a:ext cx="3400425" cy="1143000"/>
          </a:xfrm>
          <a:solidFill>
            <a:schemeClr val="bg1"/>
          </a:solidFill>
        </p:spPr>
        <p:txBody>
          <a:bodyPr anchor="ctr"/>
          <a:lstStyle/>
          <a:p>
            <a:pPr algn="ctr"/>
            <a:r>
              <a:rPr lang="en-CA">
                <a:solidFill>
                  <a:schemeClr val="bg2"/>
                </a:solidFill>
              </a:rPr>
              <a:t>Live</a:t>
            </a:r>
            <a:br>
              <a:rPr lang="en-CA">
                <a:solidFill>
                  <a:schemeClr val="bg2"/>
                </a:solidFill>
              </a:rPr>
            </a:br>
            <a:r>
              <a:rPr lang="en-CA">
                <a:solidFill>
                  <a:schemeClr val="bg2"/>
                </a:solidFill>
              </a:rPr>
              <a:t>Demonstration</a:t>
            </a:r>
          </a:p>
        </p:txBody>
      </p:sp>
      <p:sp>
        <p:nvSpPr>
          <p:cNvPr id="7" name="Slide Number Placeholder 3">
            <a:extLst>
              <a:ext uri="{FF2B5EF4-FFF2-40B4-BE49-F238E27FC236}">
                <a16:creationId xmlns:a16="http://schemas.microsoft.com/office/drawing/2014/main" id="{EF7C8EFC-F9EC-40B0-8307-57CFB5FD0B49}"/>
              </a:ext>
            </a:extLst>
          </p:cNvPr>
          <p:cNvSpPr txBox="1">
            <a:spLocks/>
          </p:cNvSpPr>
          <p:nvPr/>
        </p:nvSpPr>
        <p:spPr>
          <a:xfrm>
            <a:off x="11307433" y="6262577"/>
            <a:ext cx="731600" cy="418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1733" b="0" i="0" u="none" strike="noStrike" cap="none">
                <a:solidFill>
                  <a:schemeClr val="accent6"/>
                </a:solidFill>
                <a:latin typeface="Lato"/>
                <a:ea typeface="Lato"/>
                <a:cs typeface="Lato"/>
                <a:sym typeface="Lato"/>
              </a:defRPr>
            </a:lvl1pPr>
            <a:lvl2pPr marR="0" lvl="1" algn="ctr" rtl="0">
              <a:lnSpc>
                <a:spcPct val="100000"/>
              </a:lnSpc>
              <a:spcBef>
                <a:spcPts val="0"/>
              </a:spcBef>
              <a:spcAft>
                <a:spcPts val="0"/>
              </a:spcAft>
              <a:buClr>
                <a:srgbClr val="000000"/>
              </a:buClr>
              <a:buFont typeface="Arial"/>
              <a:buNone/>
              <a:defRPr sz="1733" b="0" i="0" u="none" strike="noStrike" cap="none">
                <a:solidFill>
                  <a:schemeClr val="accent6"/>
                </a:solidFill>
                <a:latin typeface="Lato"/>
                <a:ea typeface="Lato"/>
                <a:cs typeface="Lato"/>
                <a:sym typeface="Lato"/>
              </a:defRPr>
            </a:lvl2pPr>
            <a:lvl3pPr marR="0" lvl="2" algn="ctr" rtl="0">
              <a:lnSpc>
                <a:spcPct val="100000"/>
              </a:lnSpc>
              <a:spcBef>
                <a:spcPts val="0"/>
              </a:spcBef>
              <a:spcAft>
                <a:spcPts val="0"/>
              </a:spcAft>
              <a:buClr>
                <a:srgbClr val="000000"/>
              </a:buClr>
              <a:buFont typeface="Arial"/>
              <a:buNone/>
              <a:defRPr sz="1733" b="0" i="0" u="none" strike="noStrike" cap="none">
                <a:solidFill>
                  <a:schemeClr val="accent6"/>
                </a:solidFill>
                <a:latin typeface="Lato"/>
                <a:ea typeface="Lato"/>
                <a:cs typeface="Lato"/>
                <a:sym typeface="Lato"/>
              </a:defRPr>
            </a:lvl3pPr>
            <a:lvl4pPr marR="0" lvl="3" algn="ctr" rtl="0">
              <a:lnSpc>
                <a:spcPct val="100000"/>
              </a:lnSpc>
              <a:spcBef>
                <a:spcPts val="0"/>
              </a:spcBef>
              <a:spcAft>
                <a:spcPts val="0"/>
              </a:spcAft>
              <a:buClr>
                <a:srgbClr val="000000"/>
              </a:buClr>
              <a:buFont typeface="Arial"/>
              <a:buNone/>
              <a:defRPr sz="1733" b="0" i="0" u="none" strike="noStrike" cap="none">
                <a:solidFill>
                  <a:schemeClr val="accent6"/>
                </a:solidFill>
                <a:latin typeface="Lato"/>
                <a:ea typeface="Lato"/>
                <a:cs typeface="Lato"/>
                <a:sym typeface="Lato"/>
              </a:defRPr>
            </a:lvl4pPr>
            <a:lvl5pPr marR="0" lvl="4" algn="ctr" rtl="0">
              <a:lnSpc>
                <a:spcPct val="100000"/>
              </a:lnSpc>
              <a:spcBef>
                <a:spcPts val="0"/>
              </a:spcBef>
              <a:spcAft>
                <a:spcPts val="0"/>
              </a:spcAft>
              <a:buClr>
                <a:srgbClr val="000000"/>
              </a:buClr>
              <a:buFont typeface="Arial"/>
              <a:buNone/>
              <a:defRPr sz="1733" b="0" i="0" u="none" strike="noStrike" cap="none">
                <a:solidFill>
                  <a:schemeClr val="accent6"/>
                </a:solidFill>
                <a:latin typeface="Lato"/>
                <a:ea typeface="Lato"/>
                <a:cs typeface="Lato"/>
                <a:sym typeface="Lato"/>
              </a:defRPr>
            </a:lvl5pPr>
            <a:lvl6pPr marR="0" lvl="5" algn="ctr" rtl="0">
              <a:lnSpc>
                <a:spcPct val="100000"/>
              </a:lnSpc>
              <a:spcBef>
                <a:spcPts val="0"/>
              </a:spcBef>
              <a:spcAft>
                <a:spcPts val="0"/>
              </a:spcAft>
              <a:buClr>
                <a:srgbClr val="000000"/>
              </a:buClr>
              <a:buFont typeface="Arial"/>
              <a:buNone/>
              <a:defRPr sz="1733" b="0" i="0" u="none" strike="noStrike" cap="none">
                <a:solidFill>
                  <a:schemeClr val="accent6"/>
                </a:solidFill>
                <a:latin typeface="Lato"/>
                <a:ea typeface="Lato"/>
                <a:cs typeface="Lato"/>
                <a:sym typeface="Lato"/>
              </a:defRPr>
            </a:lvl6pPr>
            <a:lvl7pPr marR="0" lvl="6" algn="ctr" rtl="0">
              <a:lnSpc>
                <a:spcPct val="100000"/>
              </a:lnSpc>
              <a:spcBef>
                <a:spcPts val="0"/>
              </a:spcBef>
              <a:spcAft>
                <a:spcPts val="0"/>
              </a:spcAft>
              <a:buClr>
                <a:srgbClr val="000000"/>
              </a:buClr>
              <a:buFont typeface="Arial"/>
              <a:buNone/>
              <a:defRPr sz="1733" b="0" i="0" u="none" strike="noStrike" cap="none">
                <a:solidFill>
                  <a:schemeClr val="accent6"/>
                </a:solidFill>
                <a:latin typeface="Lato"/>
                <a:ea typeface="Lato"/>
                <a:cs typeface="Lato"/>
                <a:sym typeface="Lato"/>
              </a:defRPr>
            </a:lvl7pPr>
            <a:lvl8pPr marR="0" lvl="7" algn="ctr" rtl="0">
              <a:lnSpc>
                <a:spcPct val="100000"/>
              </a:lnSpc>
              <a:spcBef>
                <a:spcPts val="0"/>
              </a:spcBef>
              <a:spcAft>
                <a:spcPts val="0"/>
              </a:spcAft>
              <a:buClr>
                <a:srgbClr val="000000"/>
              </a:buClr>
              <a:buFont typeface="Arial"/>
              <a:buNone/>
              <a:defRPr sz="1733" b="0" i="0" u="none" strike="noStrike" cap="none">
                <a:solidFill>
                  <a:schemeClr val="accent6"/>
                </a:solidFill>
                <a:latin typeface="Lato"/>
                <a:ea typeface="Lato"/>
                <a:cs typeface="Lato"/>
                <a:sym typeface="Lato"/>
              </a:defRPr>
            </a:lvl8pPr>
            <a:lvl9pPr marR="0" lvl="8" algn="ctr" rtl="0">
              <a:lnSpc>
                <a:spcPct val="100000"/>
              </a:lnSpc>
              <a:spcBef>
                <a:spcPts val="0"/>
              </a:spcBef>
              <a:spcAft>
                <a:spcPts val="0"/>
              </a:spcAft>
              <a:buClr>
                <a:srgbClr val="000000"/>
              </a:buClr>
              <a:buFont typeface="Arial"/>
              <a:buNone/>
              <a:defRPr sz="1733" b="0" i="0" u="none" strike="noStrike" cap="none">
                <a:solidFill>
                  <a:schemeClr val="accent6"/>
                </a:solidFill>
                <a:latin typeface="Lato"/>
                <a:ea typeface="Lato"/>
                <a:cs typeface="Lato"/>
                <a:sym typeface="Lato"/>
              </a:defRPr>
            </a:lvl9pPr>
          </a:lstStyle>
          <a:p>
            <a:fld id="{8A31D82E-7BEE-40EC-BE50-6EAE47B825F1}" type="slidenum">
              <a:rPr lang="en-CA" smtClean="0"/>
              <a:pPr/>
              <a:t>14</a:t>
            </a:fld>
            <a:endParaRPr lang="en-CA"/>
          </a:p>
        </p:txBody>
      </p:sp>
    </p:spTree>
    <p:extLst>
      <p:ext uri="{BB962C8B-B14F-4D97-AF65-F5344CB8AC3E}">
        <p14:creationId xmlns:p14="http://schemas.microsoft.com/office/powerpoint/2010/main" val="1946070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92EE2-10F7-4FDB-9F23-F29A09810B77}"/>
              </a:ext>
            </a:extLst>
          </p:cNvPr>
          <p:cNvSpPr>
            <a:spLocks noGrp="1"/>
          </p:cNvSpPr>
          <p:nvPr>
            <p:ph type="ctrTitle"/>
          </p:nvPr>
        </p:nvSpPr>
        <p:spPr/>
        <p:txBody>
          <a:bodyPr/>
          <a:lstStyle/>
          <a:p>
            <a:r>
              <a:rPr lang="en-CA"/>
              <a:t>Test Plans </a:t>
            </a:r>
          </a:p>
        </p:txBody>
      </p:sp>
      <p:sp>
        <p:nvSpPr>
          <p:cNvPr id="7" name="Slide Number Placeholder 3">
            <a:extLst>
              <a:ext uri="{FF2B5EF4-FFF2-40B4-BE49-F238E27FC236}">
                <a16:creationId xmlns:a16="http://schemas.microsoft.com/office/drawing/2014/main" id="{1F246071-BFEF-4508-B768-24E5A52F4F29}"/>
              </a:ext>
            </a:extLst>
          </p:cNvPr>
          <p:cNvSpPr txBox="1">
            <a:spLocks/>
          </p:cNvSpPr>
          <p:nvPr/>
        </p:nvSpPr>
        <p:spPr>
          <a:xfrm>
            <a:off x="11460400" y="6262577"/>
            <a:ext cx="731600" cy="418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1733" b="0" i="0" u="none" strike="noStrike" cap="none">
                <a:solidFill>
                  <a:schemeClr val="accent6"/>
                </a:solidFill>
                <a:latin typeface="Lato"/>
                <a:ea typeface="Lato"/>
                <a:cs typeface="Lato"/>
                <a:sym typeface="Lato"/>
              </a:defRPr>
            </a:lvl1pPr>
            <a:lvl2pPr marR="0" lvl="1" algn="ctr" rtl="0">
              <a:lnSpc>
                <a:spcPct val="100000"/>
              </a:lnSpc>
              <a:spcBef>
                <a:spcPts val="0"/>
              </a:spcBef>
              <a:spcAft>
                <a:spcPts val="0"/>
              </a:spcAft>
              <a:buClr>
                <a:srgbClr val="000000"/>
              </a:buClr>
              <a:buFont typeface="Arial"/>
              <a:buNone/>
              <a:defRPr sz="1733" b="0" i="0" u="none" strike="noStrike" cap="none">
                <a:solidFill>
                  <a:schemeClr val="accent6"/>
                </a:solidFill>
                <a:latin typeface="Lato"/>
                <a:ea typeface="Lato"/>
                <a:cs typeface="Lato"/>
                <a:sym typeface="Lato"/>
              </a:defRPr>
            </a:lvl2pPr>
            <a:lvl3pPr marR="0" lvl="2" algn="ctr" rtl="0">
              <a:lnSpc>
                <a:spcPct val="100000"/>
              </a:lnSpc>
              <a:spcBef>
                <a:spcPts val="0"/>
              </a:spcBef>
              <a:spcAft>
                <a:spcPts val="0"/>
              </a:spcAft>
              <a:buClr>
                <a:srgbClr val="000000"/>
              </a:buClr>
              <a:buFont typeface="Arial"/>
              <a:buNone/>
              <a:defRPr sz="1733" b="0" i="0" u="none" strike="noStrike" cap="none">
                <a:solidFill>
                  <a:schemeClr val="accent6"/>
                </a:solidFill>
                <a:latin typeface="Lato"/>
                <a:ea typeface="Lato"/>
                <a:cs typeface="Lato"/>
                <a:sym typeface="Lato"/>
              </a:defRPr>
            </a:lvl3pPr>
            <a:lvl4pPr marR="0" lvl="3" algn="ctr" rtl="0">
              <a:lnSpc>
                <a:spcPct val="100000"/>
              </a:lnSpc>
              <a:spcBef>
                <a:spcPts val="0"/>
              </a:spcBef>
              <a:spcAft>
                <a:spcPts val="0"/>
              </a:spcAft>
              <a:buClr>
                <a:srgbClr val="000000"/>
              </a:buClr>
              <a:buFont typeface="Arial"/>
              <a:buNone/>
              <a:defRPr sz="1733" b="0" i="0" u="none" strike="noStrike" cap="none">
                <a:solidFill>
                  <a:schemeClr val="accent6"/>
                </a:solidFill>
                <a:latin typeface="Lato"/>
                <a:ea typeface="Lato"/>
                <a:cs typeface="Lato"/>
                <a:sym typeface="Lato"/>
              </a:defRPr>
            </a:lvl4pPr>
            <a:lvl5pPr marR="0" lvl="4" algn="ctr" rtl="0">
              <a:lnSpc>
                <a:spcPct val="100000"/>
              </a:lnSpc>
              <a:spcBef>
                <a:spcPts val="0"/>
              </a:spcBef>
              <a:spcAft>
                <a:spcPts val="0"/>
              </a:spcAft>
              <a:buClr>
                <a:srgbClr val="000000"/>
              </a:buClr>
              <a:buFont typeface="Arial"/>
              <a:buNone/>
              <a:defRPr sz="1733" b="0" i="0" u="none" strike="noStrike" cap="none">
                <a:solidFill>
                  <a:schemeClr val="accent6"/>
                </a:solidFill>
                <a:latin typeface="Lato"/>
                <a:ea typeface="Lato"/>
                <a:cs typeface="Lato"/>
                <a:sym typeface="Lato"/>
              </a:defRPr>
            </a:lvl5pPr>
            <a:lvl6pPr marR="0" lvl="5" algn="ctr" rtl="0">
              <a:lnSpc>
                <a:spcPct val="100000"/>
              </a:lnSpc>
              <a:spcBef>
                <a:spcPts val="0"/>
              </a:spcBef>
              <a:spcAft>
                <a:spcPts val="0"/>
              </a:spcAft>
              <a:buClr>
                <a:srgbClr val="000000"/>
              </a:buClr>
              <a:buFont typeface="Arial"/>
              <a:buNone/>
              <a:defRPr sz="1733" b="0" i="0" u="none" strike="noStrike" cap="none">
                <a:solidFill>
                  <a:schemeClr val="accent6"/>
                </a:solidFill>
                <a:latin typeface="Lato"/>
                <a:ea typeface="Lato"/>
                <a:cs typeface="Lato"/>
                <a:sym typeface="Lato"/>
              </a:defRPr>
            </a:lvl6pPr>
            <a:lvl7pPr marR="0" lvl="6" algn="ctr" rtl="0">
              <a:lnSpc>
                <a:spcPct val="100000"/>
              </a:lnSpc>
              <a:spcBef>
                <a:spcPts val="0"/>
              </a:spcBef>
              <a:spcAft>
                <a:spcPts val="0"/>
              </a:spcAft>
              <a:buClr>
                <a:srgbClr val="000000"/>
              </a:buClr>
              <a:buFont typeface="Arial"/>
              <a:buNone/>
              <a:defRPr sz="1733" b="0" i="0" u="none" strike="noStrike" cap="none">
                <a:solidFill>
                  <a:schemeClr val="accent6"/>
                </a:solidFill>
                <a:latin typeface="Lato"/>
                <a:ea typeface="Lato"/>
                <a:cs typeface="Lato"/>
                <a:sym typeface="Lato"/>
              </a:defRPr>
            </a:lvl7pPr>
            <a:lvl8pPr marR="0" lvl="7" algn="ctr" rtl="0">
              <a:lnSpc>
                <a:spcPct val="100000"/>
              </a:lnSpc>
              <a:spcBef>
                <a:spcPts val="0"/>
              </a:spcBef>
              <a:spcAft>
                <a:spcPts val="0"/>
              </a:spcAft>
              <a:buClr>
                <a:srgbClr val="000000"/>
              </a:buClr>
              <a:buFont typeface="Arial"/>
              <a:buNone/>
              <a:defRPr sz="1733" b="0" i="0" u="none" strike="noStrike" cap="none">
                <a:solidFill>
                  <a:schemeClr val="accent6"/>
                </a:solidFill>
                <a:latin typeface="Lato"/>
                <a:ea typeface="Lato"/>
                <a:cs typeface="Lato"/>
                <a:sym typeface="Lato"/>
              </a:defRPr>
            </a:lvl8pPr>
            <a:lvl9pPr marR="0" lvl="8" algn="ctr" rtl="0">
              <a:lnSpc>
                <a:spcPct val="100000"/>
              </a:lnSpc>
              <a:spcBef>
                <a:spcPts val="0"/>
              </a:spcBef>
              <a:spcAft>
                <a:spcPts val="0"/>
              </a:spcAft>
              <a:buClr>
                <a:srgbClr val="000000"/>
              </a:buClr>
              <a:buFont typeface="Arial"/>
              <a:buNone/>
              <a:defRPr sz="1733" b="0" i="0" u="none" strike="noStrike" cap="none">
                <a:solidFill>
                  <a:schemeClr val="accent6"/>
                </a:solidFill>
                <a:latin typeface="Lato"/>
                <a:ea typeface="Lato"/>
                <a:cs typeface="Lato"/>
                <a:sym typeface="Lato"/>
              </a:defRPr>
            </a:lvl9pPr>
          </a:lstStyle>
          <a:p>
            <a:fld id="{8A31D82E-7BEE-40EC-BE50-6EAE47B825F1}" type="slidenum">
              <a:rPr lang="en-CA" smtClean="0"/>
              <a:pPr/>
              <a:t>15</a:t>
            </a:fld>
            <a:endParaRPr lang="en-CA"/>
          </a:p>
        </p:txBody>
      </p:sp>
    </p:spTree>
    <p:extLst>
      <p:ext uri="{BB962C8B-B14F-4D97-AF65-F5344CB8AC3E}">
        <p14:creationId xmlns:p14="http://schemas.microsoft.com/office/powerpoint/2010/main" val="1252039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46A9840-7ECC-4BC9-87E1-BCF1A49C0E5F}"/>
              </a:ext>
            </a:extLst>
          </p:cNvPr>
          <p:cNvSpPr>
            <a:spLocks noGrp="1"/>
          </p:cNvSpPr>
          <p:nvPr>
            <p:ph type="title"/>
          </p:nvPr>
        </p:nvSpPr>
        <p:spPr/>
        <p:txBody>
          <a:bodyPr/>
          <a:lstStyle/>
          <a:p>
            <a:r>
              <a:rPr lang="en-CA">
                <a:solidFill>
                  <a:schemeClr val="bg2"/>
                </a:solidFill>
              </a:rPr>
              <a:t>Test Passed</a:t>
            </a:r>
          </a:p>
        </p:txBody>
      </p:sp>
      <p:sp>
        <p:nvSpPr>
          <p:cNvPr id="4" name="Slide Number Placeholder 3">
            <a:extLst>
              <a:ext uri="{FF2B5EF4-FFF2-40B4-BE49-F238E27FC236}">
                <a16:creationId xmlns:a16="http://schemas.microsoft.com/office/drawing/2014/main" id="{5566CCF1-1CB4-4389-94F5-F76FA4A83734}"/>
              </a:ext>
            </a:extLst>
          </p:cNvPr>
          <p:cNvSpPr>
            <a:spLocks noGrp="1"/>
          </p:cNvSpPr>
          <p:nvPr>
            <p:ph type="sldNum" idx="12"/>
          </p:nvPr>
        </p:nvSpPr>
        <p:spPr/>
        <p:txBody>
          <a:bodyPr/>
          <a:lstStyle/>
          <a:p>
            <a:fld id="{8A31D82E-7BEE-40EC-BE50-6EAE47B825F1}" type="slidenum">
              <a:rPr lang="en-CA" smtClean="0"/>
              <a:t>16</a:t>
            </a:fld>
            <a:endParaRPr lang="en-CA"/>
          </a:p>
        </p:txBody>
      </p:sp>
      <p:graphicFrame>
        <p:nvGraphicFramePr>
          <p:cNvPr id="52" name="Content Placeholder 1">
            <a:extLst>
              <a:ext uri="{FF2B5EF4-FFF2-40B4-BE49-F238E27FC236}">
                <a16:creationId xmlns:a16="http://schemas.microsoft.com/office/drawing/2014/main" id="{FC808902-428C-4895-BB8E-C612A05C7914}"/>
              </a:ext>
            </a:extLst>
          </p:cNvPr>
          <p:cNvGraphicFramePr>
            <a:graphicFrameLocks/>
          </p:cNvGraphicFramePr>
          <p:nvPr>
            <p:extLst>
              <p:ext uri="{D42A27DB-BD31-4B8C-83A1-F6EECF244321}">
                <p14:modId xmlns:p14="http://schemas.microsoft.com/office/powerpoint/2010/main" val="2982101408"/>
              </p:ext>
            </p:extLst>
          </p:nvPr>
        </p:nvGraphicFramePr>
        <p:xfrm>
          <a:off x="1567067" y="1994523"/>
          <a:ext cx="9057866" cy="3865568"/>
        </p:xfrm>
        <a:graphic>
          <a:graphicData uri="http://schemas.openxmlformats.org/drawingml/2006/table">
            <a:tbl>
              <a:tblPr firstRow="1" firstCol="1" bandRow="1">
                <a:tableStyleId>{3B4B98B0-60AC-42C2-AFA5-B58CD77FA1E5}</a:tableStyleId>
              </a:tblPr>
              <a:tblGrid>
                <a:gridCol w="1576183">
                  <a:extLst>
                    <a:ext uri="{9D8B030D-6E8A-4147-A177-3AD203B41FA5}">
                      <a16:colId xmlns:a16="http://schemas.microsoft.com/office/drawing/2014/main" val="705929457"/>
                    </a:ext>
                  </a:extLst>
                </a:gridCol>
                <a:gridCol w="6009780">
                  <a:extLst>
                    <a:ext uri="{9D8B030D-6E8A-4147-A177-3AD203B41FA5}">
                      <a16:colId xmlns:a16="http://schemas.microsoft.com/office/drawing/2014/main" val="657775751"/>
                    </a:ext>
                  </a:extLst>
                </a:gridCol>
                <a:gridCol w="1471903">
                  <a:extLst>
                    <a:ext uri="{9D8B030D-6E8A-4147-A177-3AD203B41FA5}">
                      <a16:colId xmlns:a16="http://schemas.microsoft.com/office/drawing/2014/main" val="1935601028"/>
                    </a:ext>
                  </a:extLst>
                </a:gridCol>
              </a:tblGrid>
              <a:tr h="376941">
                <a:tc>
                  <a:txBody>
                    <a:bodyPr/>
                    <a:lstStyle/>
                    <a:p>
                      <a:pPr algn="ctr">
                        <a:lnSpc>
                          <a:spcPct val="107000"/>
                        </a:lnSpc>
                        <a:spcAft>
                          <a:spcPts val="800"/>
                        </a:spcAft>
                      </a:pPr>
                      <a:r>
                        <a:rPr lang="en-CA" sz="1600">
                          <a:effectLst/>
                        </a:rPr>
                        <a:t>Section</a:t>
                      </a:r>
                      <a:endParaRPr lang="en-CA" sz="1600">
                        <a:effectLst/>
                        <a:latin typeface="Calibri" panose="020F0502020204030204" pitchFamily="34" charset="0"/>
                        <a:ea typeface="Yu Mincho" panose="02020400000000000000" pitchFamily="18" charset="-128"/>
                        <a:cs typeface="Times New Roman" panose="02020603050405020304" pitchFamily="18" charset="0"/>
                      </a:endParaRPr>
                    </a:p>
                  </a:txBody>
                  <a:tcPr marL="59677" marR="59677" marT="0" marB="0" anchor="ctr"/>
                </a:tc>
                <a:tc>
                  <a:txBody>
                    <a:bodyPr/>
                    <a:lstStyle/>
                    <a:p>
                      <a:pPr algn="l">
                        <a:lnSpc>
                          <a:spcPct val="107000"/>
                        </a:lnSpc>
                        <a:spcAft>
                          <a:spcPts val="800"/>
                        </a:spcAft>
                      </a:pPr>
                      <a:r>
                        <a:rPr lang="en-CA" sz="1600">
                          <a:effectLst/>
                        </a:rPr>
                        <a:t>Test Name:</a:t>
                      </a:r>
                      <a:endParaRPr lang="en-CA" sz="1600">
                        <a:effectLst/>
                        <a:latin typeface="Calibri" panose="020F0502020204030204" pitchFamily="34" charset="0"/>
                        <a:ea typeface="Yu Mincho" panose="02020400000000000000" pitchFamily="18" charset="-128"/>
                        <a:cs typeface="Times New Roman" panose="02020603050405020304" pitchFamily="18" charset="0"/>
                      </a:endParaRPr>
                    </a:p>
                  </a:txBody>
                  <a:tcPr marL="59677" marR="59677" marT="0" marB="0" anchor="ctr"/>
                </a:tc>
                <a:tc>
                  <a:txBody>
                    <a:bodyPr/>
                    <a:lstStyle/>
                    <a:p>
                      <a:pPr algn="ctr">
                        <a:lnSpc>
                          <a:spcPct val="107000"/>
                        </a:lnSpc>
                        <a:spcAft>
                          <a:spcPts val="800"/>
                        </a:spcAft>
                      </a:pPr>
                      <a:r>
                        <a:rPr lang="en-CA" sz="1600">
                          <a:effectLst/>
                        </a:rPr>
                        <a:t>Pass/Fail</a:t>
                      </a:r>
                      <a:endParaRPr lang="en-CA" sz="1600">
                        <a:effectLst/>
                        <a:latin typeface="Calibri" panose="020F0502020204030204" pitchFamily="34" charset="0"/>
                        <a:ea typeface="Yu Mincho" panose="02020400000000000000" pitchFamily="18" charset="-128"/>
                        <a:cs typeface="Times New Roman" panose="02020603050405020304" pitchFamily="18" charset="0"/>
                      </a:endParaRPr>
                    </a:p>
                  </a:txBody>
                  <a:tcPr marL="59677" marR="59677" marT="0" marB="0" anchor="ctr"/>
                </a:tc>
                <a:extLst>
                  <a:ext uri="{0D108BD9-81ED-4DB2-BD59-A6C34878D82A}">
                    <a16:rowId xmlns:a16="http://schemas.microsoft.com/office/drawing/2014/main" val="1999487797"/>
                  </a:ext>
                </a:extLst>
              </a:tr>
              <a:tr h="189992">
                <a:tc rowSpan="5">
                  <a:txBody>
                    <a:bodyPr/>
                    <a:lstStyle/>
                    <a:p>
                      <a:pPr algn="ctr">
                        <a:lnSpc>
                          <a:spcPct val="107000"/>
                        </a:lnSpc>
                        <a:spcAft>
                          <a:spcPts val="800"/>
                        </a:spcAft>
                      </a:pPr>
                      <a:r>
                        <a:rPr lang="en-CA" sz="1600">
                          <a:effectLst/>
                        </a:rPr>
                        <a:t>Module</a:t>
                      </a:r>
                      <a:endParaRPr lang="en-CA" sz="1600">
                        <a:effectLst/>
                        <a:latin typeface="Calibri" panose="020F0502020204030204" pitchFamily="34" charset="0"/>
                        <a:ea typeface="Yu Mincho" panose="02020400000000000000" pitchFamily="18" charset="-128"/>
                        <a:cs typeface="Times New Roman" panose="02020603050405020304" pitchFamily="18" charset="0"/>
                      </a:endParaRPr>
                    </a:p>
                  </a:txBody>
                  <a:tcPr marL="59677" marR="59677" marT="0" marB="0" anchor="ctr"/>
                </a:tc>
                <a:tc>
                  <a:txBody>
                    <a:bodyPr/>
                    <a:lstStyle/>
                    <a:p>
                      <a:pPr algn="l">
                        <a:lnSpc>
                          <a:spcPct val="107000"/>
                        </a:lnSpc>
                        <a:spcAft>
                          <a:spcPts val="800"/>
                        </a:spcAft>
                      </a:pPr>
                      <a:r>
                        <a:rPr lang="en-CA" sz="1600">
                          <a:effectLst/>
                        </a:rPr>
                        <a:t>Module Fitting</a:t>
                      </a:r>
                      <a:endParaRPr lang="en-CA" sz="1600">
                        <a:effectLst/>
                        <a:latin typeface="Calibri" panose="020F0502020204030204" pitchFamily="34" charset="0"/>
                        <a:ea typeface="Yu Mincho" panose="02020400000000000000" pitchFamily="18" charset="-128"/>
                        <a:cs typeface="Times New Roman" panose="02020603050405020304" pitchFamily="18" charset="0"/>
                      </a:endParaRPr>
                    </a:p>
                  </a:txBody>
                  <a:tcPr marL="59677" marR="59677" marT="0" marB="0" anchor="ctr"/>
                </a:tc>
                <a:tc>
                  <a:txBody>
                    <a:bodyPr/>
                    <a:lstStyle/>
                    <a:p>
                      <a:pPr algn="ctr">
                        <a:lnSpc>
                          <a:spcPct val="107000"/>
                        </a:lnSpc>
                        <a:spcAft>
                          <a:spcPts val="800"/>
                        </a:spcAft>
                      </a:pPr>
                      <a:endParaRPr lang="en-CA" sz="1600">
                        <a:effectLst/>
                        <a:latin typeface="Calibri" panose="020F0502020204030204" pitchFamily="34" charset="0"/>
                        <a:ea typeface="Yu Mincho" panose="02020400000000000000" pitchFamily="18" charset="-128"/>
                        <a:cs typeface="Times New Roman" panose="02020603050405020304" pitchFamily="18" charset="0"/>
                      </a:endParaRPr>
                    </a:p>
                  </a:txBody>
                  <a:tcPr marL="59677" marR="59677" marT="0" marB="0" anchor="ctr"/>
                </a:tc>
                <a:extLst>
                  <a:ext uri="{0D108BD9-81ED-4DB2-BD59-A6C34878D82A}">
                    <a16:rowId xmlns:a16="http://schemas.microsoft.com/office/drawing/2014/main" val="899003551"/>
                  </a:ext>
                </a:extLst>
              </a:tr>
              <a:tr h="189992">
                <a:tc vMerge="1">
                  <a:txBody>
                    <a:bodyPr/>
                    <a:lstStyle/>
                    <a:p>
                      <a:endParaRPr lang="en-CA"/>
                    </a:p>
                  </a:txBody>
                  <a:tcPr/>
                </a:tc>
                <a:tc>
                  <a:txBody>
                    <a:bodyPr/>
                    <a:lstStyle/>
                    <a:p>
                      <a:pPr algn="l">
                        <a:lnSpc>
                          <a:spcPct val="107000"/>
                        </a:lnSpc>
                        <a:spcAft>
                          <a:spcPts val="800"/>
                        </a:spcAft>
                      </a:pPr>
                      <a:r>
                        <a:rPr lang="en-CA" sz="1600">
                          <a:effectLst/>
                        </a:rPr>
                        <a:t>Module Alignment</a:t>
                      </a:r>
                      <a:endParaRPr lang="en-CA" sz="1600">
                        <a:effectLst/>
                        <a:latin typeface="Calibri" panose="020F0502020204030204" pitchFamily="34" charset="0"/>
                        <a:ea typeface="Yu Mincho" panose="02020400000000000000" pitchFamily="18" charset="-128"/>
                        <a:cs typeface="Times New Roman" panose="02020603050405020304" pitchFamily="18" charset="0"/>
                      </a:endParaRPr>
                    </a:p>
                  </a:txBody>
                  <a:tcPr marL="59677" marR="59677" marT="0" marB="0" anchor="ctr"/>
                </a:tc>
                <a:tc>
                  <a:txBody>
                    <a:bodyPr/>
                    <a:lstStyle/>
                    <a:p>
                      <a:pPr algn="ctr">
                        <a:lnSpc>
                          <a:spcPct val="107000"/>
                        </a:lnSpc>
                        <a:spcAft>
                          <a:spcPts val="800"/>
                        </a:spcAft>
                      </a:pPr>
                      <a:endParaRPr lang="en-CA" sz="1600">
                        <a:effectLst/>
                        <a:latin typeface="Calibri" panose="020F0502020204030204" pitchFamily="34" charset="0"/>
                        <a:ea typeface="Yu Mincho" panose="02020400000000000000" pitchFamily="18" charset="-128"/>
                        <a:cs typeface="Times New Roman" panose="02020603050405020304" pitchFamily="18" charset="0"/>
                      </a:endParaRPr>
                    </a:p>
                  </a:txBody>
                  <a:tcPr marL="59677" marR="59677" marT="0" marB="0" anchor="ctr"/>
                </a:tc>
                <a:extLst>
                  <a:ext uri="{0D108BD9-81ED-4DB2-BD59-A6C34878D82A}">
                    <a16:rowId xmlns:a16="http://schemas.microsoft.com/office/drawing/2014/main" val="1148349176"/>
                  </a:ext>
                </a:extLst>
              </a:tr>
              <a:tr h="189992">
                <a:tc vMerge="1">
                  <a:txBody>
                    <a:bodyPr/>
                    <a:lstStyle/>
                    <a:p>
                      <a:endParaRPr lang="en-CA"/>
                    </a:p>
                  </a:txBody>
                  <a:tcPr/>
                </a:tc>
                <a:tc>
                  <a:txBody>
                    <a:bodyPr/>
                    <a:lstStyle/>
                    <a:p>
                      <a:pPr algn="l">
                        <a:lnSpc>
                          <a:spcPct val="107000"/>
                        </a:lnSpc>
                        <a:spcAft>
                          <a:spcPts val="800"/>
                        </a:spcAft>
                      </a:pPr>
                      <a:r>
                        <a:rPr lang="en-CA" sz="1600">
                          <a:effectLst/>
                        </a:rPr>
                        <a:t>Check securing methods</a:t>
                      </a:r>
                      <a:endParaRPr lang="en-CA" sz="1600">
                        <a:effectLst/>
                        <a:latin typeface="Calibri" panose="020F0502020204030204" pitchFamily="34" charset="0"/>
                        <a:ea typeface="Yu Mincho" panose="02020400000000000000" pitchFamily="18" charset="-128"/>
                        <a:cs typeface="Times New Roman" panose="02020603050405020304" pitchFamily="18" charset="0"/>
                      </a:endParaRPr>
                    </a:p>
                  </a:txBody>
                  <a:tcPr marL="59677" marR="59677" marT="0" marB="0" anchor="ctr"/>
                </a:tc>
                <a:tc>
                  <a:txBody>
                    <a:bodyPr/>
                    <a:lstStyle/>
                    <a:p>
                      <a:pPr algn="ctr">
                        <a:lnSpc>
                          <a:spcPct val="107000"/>
                        </a:lnSpc>
                        <a:spcAft>
                          <a:spcPts val="800"/>
                        </a:spcAft>
                      </a:pPr>
                      <a:endParaRPr lang="en-CA" sz="1600">
                        <a:effectLst/>
                        <a:latin typeface="Calibri" panose="020F0502020204030204" pitchFamily="34" charset="0"/>
                        <a:ea typeface="Yu Mincho" panose="02020400000000000000" pitchFamily="18" charset="-128"/>
                        <a:cs typeface="Times New Roman" panose="02020603050405020304" pitchFamily="18" charset="0"/>
                      </a:endParaRPr>
                    </a:p>
                  </a:txBody>
                  <a:tcPr marL="59677" marR="59677" marT="0" marB="0" anchor="ctr"/>
                </a:tc>
                <a:extLst>
                  <a:ext uri="{0D108BD9-81ED-4DB2-BD59-A6C34878D82A}">
                    <a16:rowId xmlns:a16="http://schemas.microsoft.com/office/drawing/2014/main" val="2917088549"/>
                  </a:ext>
                </a:extLst>
              </a:tr>
              <a:tr h="189992">
                <a:tc vMerge="1">
                  <a:txBody>
                    <a:bodyPr/>
                    <a:lstStyle/>
                    <a:p>
                      <a:endParaRPr lang="en-CA"/>
                    </a:p>
                  </a:txBody>
                  <a:tcPr/>
                </a:tc>
                <a:tc>
                  <a:txBody>
                    <a:bodyPr/>
                    <a:lstStyle/>
                    <a:p>
                      <a:pPr algn="l">
                        <a:lnSpc>
                          <a:spcPct val="107000"/>
                        </a:lnSpc>
                        <a:spcAft>
                          <a:spcPts val="800"/>
                        </a:spcAft>
                      </a:pPr>
                      <a:r>
                        <a:rPr lang="en-CA" sz="1600">
                          <a:effectLst/>
                        </a:rPr>
                        <a:t>Safety of Modules (Wiring)</a:t>
                      </a:r>
                      <a:endParaRPr lang="en-CA" sz="1600">
                        <a:effectLst/>
                        <a:latin typeface="Calibri" panose="020F0502020204030204" pitchFamily="34" charset="0"/>
                        <a:ea typeface="Yu Mincho" panose="02020400000000000000" pitchFamily="18" charset="-128"/>
                        <a:cs typeface="Times New Roman" panose="02020603050405020304" pitchFamily="18" charset="0"/>
                      </a:endParaRPr>
                    </a:p>
                  </a:txBody>
                  <a:tcPr marL="59677" marR="59677" marT="0" marB="0" anchor="ctr"/>
                </a:tc>
                <a:tc>
                  <a:txBody>
                    <a:bodyPr/>
                    <a:lstStyle/>
                    <a:p>
                      <a:pPr algn="ctr">
                        <a:lnSpc>
                          <a:spcPct val="107000"/>
                        </a:lnSpc>
                        <a:spcAft>
                          <a:spcPts val="800"/>
                        </a:spcAft>
                      </a:pPr>
                      <a:endParaRPr lang="en-CA" sz="1600">
                        <a:effectLst/>
                        <a:latin typeface="Calibri" panose="020F0502020204030204" pitchFamily="34" charset="0"/>
                        <a:ea typeface="Yu Mincho" panose="02020400000000000000" pitchFamily="18" charset="-128"/>
                        <a:cs typeface="Times New Roman" panose="02020603050405020304" pitchFamily="18" charset="0"/>
                      </a:endParaRPr>
                    </a:p>
                  </a:txBody>
                  <a:tcPr marL="59677" marR="59677" marT="0" marB="0" anchor="ctr"/>
                </a:tc>
                <a:extLst>
                  <a:ext uri="{0D108BD9-81ED-4DB2-BD59-A6C34878D82A}">
                    <a16:rowId xmlns:a16="http://schemas.microsoft.com/office/drawing/2014/main" val="3486018827"/>
                  </a:ext>
                </a:extLst>
              </a:tr>
              <a:tr h="203837">
                <a:tc vMerge="1">
                  <a:txBody>
                    <a:bodyPr/>
                    <a:lstStyle/>
                    <a:p>
                      <a:endParaRPr lang="en-CA"/>
                    </a:p>
                  </a:txBody>
                  <a:tcPr/>
                </a:tc>
                <a:tc>
                  <a:txBody>
                    <a:bodyPr/>
                    <a:lstStyle/>
                    <a:p>
                      <a:pPr algn="l">
                        <a:lnSpc>
                          <a:spcPct val="107000"/>
                        </a:lnSpc>
                        <a:spcAft>
                          <a:spcPts val="800"/>
                        </a:spcAft>
                      </a:pPr>
                      <a:r>
                        <a:rPr lang="en-CA" sz="1600">
                          <a:effectLst/>
                        </a:rPr>
                        <a:t>Clip-On Attachment</a:t>
                      </a:r>
                      <a:endParaRPr lang="en-CA" sz="1600">
                        <a:effectLst/>
                        <a:latin typeface="Calibri" panose="020F0502020204030204" pitchFamily="34" charset="0"/>
                        <a:ea typeface="Yu Mincho" panose="02020400000000000000" pitchFamily="18" charset="-128"/>
                        <a:cs typeface="Times New Roman" panose="02020603050405020304" pitchFamily="18" charset="0"/>
                      </a:endParaRPr>
                    </a:p>
                  </a:txBody>
                  <a:tcPr marL="59677" marR="59677" marT="0" marB="0" anchor="ctr"/>
                </a:tc>
                <a:tc>
                  <a:txBody>
                    <a:bodyPr/>
                    <a:lstStyle/>
                    <a:p>
                      <a:pPr algn="ctr">
                        <a:lnSpc>
                          <a:spcPct val="107000"/>
                        </a:lnSpc>
                        <a:spcAft>
                          <a:spcPts val="800"/>
                        </a:spcAft>
                      </a:pPr>
                      <a:r>
                        <a:rPr lang="en-CA" sz="1600">
                          <a:effectLst/>
                        </a:rPr>
                        <a:t>Pending</a:t>
                      </a:r>
                      <a:endParaRPr lang="en-CA" sz="1600">
                        <a:effectLst/>
                        <a:latin typeface="Calibri" panose="020F0502020204030204" pitchFamily="34" charset="0"/>
                        <a:ea typeface="Yu Mincho" panose="02020400000000000000" pitchFamily="18" charset="-128"/>
                        <a:cs typeface="Times New Roman" panose="02020603050405020304" pitchFamily="18" charset="0"/>
                      </a:endParaRPr>
                    </a:p>
                  </a:txBody>
                  <a:tcPr marL="59677" marR="59677" marT="0" marB="0" anchor="ctr"/>
                </a:tc>
                <a:extLst>
                  <a:ext uri="{0D108BD9-81ED-4DB2-BD59-A6C34878D82A}">
                    <a16:rowId xmlns:a16="http://schemas.microsoft.com/office/drawing/2014/main" val="3482492609"/>
                  </a:ext>
                </a:extLst>
              </a:tr>
              <a:tr h="189992">
                <a:tc rowSpan="2">
                  <a:txBody>
                    <a:bodyPr/>
                    <a:lstStyle/>
                    <a:p>
                      <a:pPr algn="ctr">
                        <a:lnSpc>
                          <a:spcPct val="107000"/>
                        </a:lnSpc>
                        <a:spcAft>
                          <a:spcPts val="800"/>
                        </a:spcAft>
                      </a:pPr>
                      <a:r>
                        <a:rPr lang="en-CA" sz="1600">
                          <a:effectLst/>
                        </a:rPr>
                        <a:t>Power</a:t>
                      </a:r>
                      <a:endParaRPr lang="en-CA" sz="1600">
                        <a:effectLst/>
                        <a:latin typeface="Calibri" panose="020F0502020204030204" pitchFamily="34" charset="0"/>
                        <a:ea typeface="Yu Mincho" panose="02020400000000000000" pitchFamily="18" charset="-128"/>
                        <a:cs typeface="Times New Roman" panose="02020603050405020304" pitchFamily="18" charset="0"/>
                      </a:endParaRPr>
                    </a:p>
                  </a:txBody>
                  <a:tcPr marL="59677" marR="59677" marT="0" marB="0" anchor="ctr"/>
                </a:tc>
                <a:tc>
                  <a:txBody>
                    <a:bodyPr/>
                    <a:lstStyle/>
                    <a:p>
                      <a:pPr algn="l">
                        <a:lnSpc>
                          <a:spcPct val="107000"/>
                        </a:lnSpc>
                        <a:spcAft>
                          <a:spcPts val="800"/>
                        </a:spcAft>
                      </a:pPr>
                      <a:r>
                        <a:rPr lang="en-CA" sz="1600">
                          <a:effectLst/>
                        </a:rPr>
                        <a:t>Power On</a:t>
                      </a:r>
                      <a:endParaRPr lang="en-CA" sz="1600">
                        <a:effectLst/>
                        <a:latin typeface="Calibri" panose="020F0502020204030204" pitchFamily="34" charset="0"/>
                        <a:ea typeface="Yu Mincho" panose="02020400000000000000" pitchFamily="18" charset="-128"/>
                        <a:cs typeface="Times New Roman" panose="02020603050405020304" pitchFamily="18" charset="0"/>
                      </a:endParaRPr>
                    </a:p>
                  </a:txBody>
                  <a:tcPr marL="59677" marR="59677" marT="0" marB="0" anchor="ctr"/>
                </a:tc>
                <a:tc>
                  <a:txBody>
                    <a:bodyPr/>
                    <a:lstStyle/>
                    <a:p>
                      <a:pPr algn="ctr">
                        <a:lnSpc>
                          <a:spcPct val="107000"/>
                        </a:lnSpc>
                        <a:spcAft>
                          <a:spcPts val="800"/>
                        </a:spcAft>
                      </a:pPr>
                      <a:endParaRPr lang="en-CA" sz="1600">
                        <a:effectLst/>
                        <a:latin typeface="Calibri" panose="020F0502020204030204" pitchFamily="34" charset="0"/>
                        <a:ea typeface="Yu Mincho" panose="02020400000000000000" pitchFamily="18" charset="-128"/>
                        <a:cs typeface="Times New Roman" panose="02020603050405020304" pitchFamily="18" charset="0"/>
                      </a:endParaRPr>
                    </a:p>
                  </a:txBody>
                  <a:tcPr marL="59677" marR="59677" marT="0" marB="0" anchor="ctr"/>
                </a:tc>
                <a:extLst>
                  <a:ext uri="{0D108BD9-81ED-4DB2-BD59-A6C34878D82A}">
                    <a16:rowId xmlns:a16="http://schemas.microsoft.com/office/drawing/2014/main" val="2163776526"/>
                  </a:ext>
                </a:extLst>
              </a:tr>
              <a:tr h="216121">
                <a:tc vMerge="1">
                  <a:txBody>
                    <a:bodyPr/>
                    <a:lstStyle/>
                    <a:p>
                      <a:endParaRPr lang="en-CA"/>
                    </a:p>
                  </a:txBody>
                  <a:tcPr/>
                </a:tc>
                <a:tc>
                  <a:txBody>
                    <a:bodyPr/>
                    <a:lstStyle/>
                    <a:p>
                      <a:pPr algn="l">
                        <a:lnSpc>
                          <a:spcPct val="107000"/>
                        </a:lnSpc>
                        <a:spcAft>
                          <a:spcPts val="800"/>
                        </a:spcAft>
                      </a:pPr>
                      <a:r>
                        <a:rPr lang="en-CA" sz="1600">
                          <a:effectLst/>
                        </a:rPr>
                        <a:t>Check connectivity between LED Modules</a:t>
                      </a:r>
                      <a:endParaRPr lang="en-CA" sz="1600">
                        <a:effectLst/>
                        <a:latin typeface="Calibri" panose="020F0502020204030204" pitchFamily="34" charset="0"/>
                        <a:ea typeface="Yu Mincho" panose="02020400000000000000" pitchFamily="18" charset="-128"/>
                        <a:cs typeface="Times New Roman" panose="02020603050405020304" pitchFamily="18" charset="0"/>
                      </a:endParaRPr>
                    </a:p>
                  </a:txBody>
                  <a:tcPr marL="59677" marR="59677" marT="0" marB="0" anchor="ctr"/>
                </a:tc>
                <a:tc>
                  <a:txBody>
                    <a:bodyPr/>
                    <a:lstStyle/>
                    <a:p>
                      <a:pPr algn="ctr">
                        <a:lnSpc>
                          <a:spcPct val="107000"/>
                        </a:lnSpc>
                        <a:spcAft>
                          <a:spcPts val="800"/>
                        </a:spcAft>
                      </a:pPr>
                      <a:endParaRPr lang="en-CA" sz="1600">
                        <a:effectLst/>
                        <a:latin typeface="Calibri" panose="020F0502020204030204" pitchFamily="34" charset="0"/>
                        <a:ea typeface="Yu Mincho" panose="02020400000000000000" pitchFamily="18" charset="-128"/>
                        <a:cs typeface="Times New Roman" panose="02020603050405020304" pitchFamily="18" charset="0"/>
                      </a:endParaRPr>
                    </a:p>
                  </a:txBody>
                  <a:tcPr marL="59677" marR="59677" marT="0" marB="0" anchor="ctr"/>
                </a:tc>
                <a:extLst>
                  <a:ext uri="{0D108BD9-81ED-4DB2-BD59-A6C34878D82A}">
                    <a16:rowId xmlns:a16="http://schemas.microsoft.com/office/drawing/2014/main" val="1586143818"/>
                  </a:ext>
                </a:extLst>
              </a:tr>
              <a:tr h="189992">
                <a:tc rowSpan="4">
                  <a:txBody>
                    <a:bodyPr/>
                    <a:lstStyle/>
                    <a:p>
                      <a:pPr algn="ctr">
                        <a:lnSpc>
                          <a:spcPct val="107000"/>
                        </a:lnSpc>
                        <a:spcAft>
                          <a:spcPts val="800"/>
                        </a:spcAft>
                      </a:pPr>
                      <a:r>
                        <a:rPr lang="en-CA" sz="1600">
                          <a:effectLst/>
                        </a:rPr>
                        <a:t>Back-End Software</a:t>
                      </a:r>
                      <a:endParaRPr lang="en-CA" sz="1600">
                        <a:effectLst/>
                        <a:latin typeface="Calibri" panose="020F0502020204030204" pitchFamily="34" charset="0"/>
                        <a:ea typeface="Yu Mincho" panose="02020400000000000000" pitchFamily="18" charset="-128"/>
                        <a:cs typeface="Times New Roman" panose="02020603050405020304" pitchFamily="18" charset="0"/>
                      </a:endParaRPr>
                    </a:p>
                  </a:txBody>
                  <a:tcPr marL="59677" marR="59677" marT="0" marB="0" anchor="ctr">
                    <a:solidFill>
                      <a:schemeClr val="bg2">
                        <a:lumMod val="20000"/>
                        <a:lumOff val="80000"/>
                      </a:schemeClr>
                    </a:solidFill>
                  </a:tcPr>
                </a:tc>
                <a:tc>
                  <a:txBody>
                    <a:bodyPr/>
                    <a:lstStyle/>
                    <a:p>
                      <a:pPr algn="l">
                        <a:lnSpc>
                          <a:spcPct val="107000"/>
                        </a:lnSpc>
                        <a:spcAft>
                          <a:spcPts val="800"/>
                        </a:spcAft>
                      </a:pPr>
                      <a:r>
                        <a:rPr lang="en-CA" sz="1600">
                          <a:effectLst/>
                        </a:rPr>
                        <a:t>Video Input Detection</a:t>
                      </a:r>
                      <a:endParaRPr lang="en-CA" sz="1600">
                        <a:effectLst/>
                        <a:latin typeface="Calibri" panose="020F0502020204030204" pitchFamily="34" charset="0"/>
                        <a:ea typeface="Yu Mincho" panose="02020400000000000000" pitchFamily="18" charset="-128"/>
                        <a:cs typeface="Times New Roman" panose="02020603050405020304" pitchFamily="18" charset="0"/>
                      </a:endParaRPr>
                    </a:p>
                  </a:txBody>
                  <a:tcPr marL="59677" marR="59677" marT="0" marB="0" anchor="ctr"/>
                </a:tc>
                <a:tc>
                  <a:txBody>
                    <a:bodyPr/>
                    <a:lstStyle/>
                    <a:p>
                      <a:pPr algn="ctr">
                        <a:lnSpc>
                          <a:spcPct val="107000"/>
                        </a:lnSpc>
                        <a:spcAft>
                          <a:spcPts val="800"/>
                        </a:spcAft>
                      </a:pPr>
                      <a:endParaRPr lang="en-CA" sz="1600">
                        <a:effectLst/>
                        <a:latin typeface="Calibri" panose="020F0502020204030204" pitchFamily="34" charset="0"/>
                        <a:ea typeface="Yu Mincho" panose="02020400000000000000" pitchFamily="18" charset="-128"/>
                        <a:cs typeface="Times New Roman" panose="02020603050405020304" pitchFamily="18" charset="0"/>
                      </a:endParaRPr>
                    </a:p>
                  </a:txBody>
                  <a:tcPr marL="59677" marR="59677" marT="0" marB="0" anchor="ctr"/>
                </a:tc>
                <a:extLst>
                  <a:ext uri="{0D108BD9-81ED-4DB2-BD59-A6C34878D82A}">
                    <a16:rowId xmlns:a16="http://schemas.microsoft.com/office/drawing/2014/main" val="3507422824"/>
                  </a:ext>
                </a:extLst>
              </a:tr>
              <a:tr h="189992">
                <a:tc vMerge="1">
                  <a:txBody>
                    <a:bodyPr/>
                    <a:lstStyle/>
                    <a:p>
                      <a:endParaRPr lang="en-CA"/>
                    </a:p>
                  </a:txBody>
                  <a:tcPr/>
                </a:tc>
                <a:tc>
                  <a:txBody>
                    <a:bodyPr/>
                    <a:lstStyle/>
                    <a:p>
                      <a:pPr algn="l">
                        <a:lnSpc>
                          <a:spcPct val="107000"/>
                        </a:lnSpc>
                        <a:spcAft>
                          <a:spcPts val="800"/>
                        </a:spcAft>
                      </a:pPr>
                      <a:r>
                        <a:rPr lang="en-CA" sz="1600">
                          <a:effectLst/>
                        </a:rPr>
                        <a:t>LED colors are changing</a:t>
                      </a:r>
                      <a:endParaRPr lang="en-CA" sz="1600">
                        <a:effectLst/>
                        <a:latin typeface="Calibri" panose="020F0502020204030204" pitchFamily="34" charset="0"/>
                        <a:ea typeface="Yu Mincho" panose="02020400000000000000" pitchFamily="18" charset="-128"/>
                        <a:cs typeface="Times New Roman" panose="02020603050405020304" pitchFamily="18" charset="0"/>
                      </a:endParaRPr>
                    </a:p>
                  </a:txBody>
                  <a:tcPr marL="59677" marR="59677" marT="0" marB="0" anchor="ctr"/>
                </a:tc>
                <a:tc>
                  <a:txBody>
                    <a:bodyPr/>
                    <a:lstStyle/>
                    <a:p>
                      <a:pPr algn="ctr">
                        <a:lnSpc>
                          <a:spcPct val="107000"/>
                        </a:lnSpc>
                        <a:spcAft>
                          <a:spcPts val="800"/>
                        </a:spcAft>
                      </a:pPr>
                      <a:endParaRPr lang="en-CA" sz="1600">
                        <a:effectLst/>
                        <a:latin typeface="Calibri" panose="020F0502020204030204" pitchFamily="34" charset="0"/>
                        <a:ea typeface="Yu Mincho" panose="02020400000000000000" pitchFamily="18" charset="-128"/>
                        <a:cs typeface="Times New Roman" panose="02020603050405020304" pitchFamily="18" charset="0"/>
                      </a:endParaRPr>
                    </a:p>
                  </a:txBody>
                  <a:tcPr marL="59677" marR="59677" marT="0" marB="0" anchor="ctr"/>
                </a:tc>
                <a:extLst>
                  <a:ext uri="{0D108BD9-81ED-4DB2-BD59-A6C34878D82A}">
                    <a16:rowId xmlns:a16="http://schemas.microsoft.com/office/drawing/2014/main" val="429188357"/>
                  </a:ext>
                </a:extLst>
              </a:tr>
              <a:tr h="189992">
                <a:tc vMerge="1">
                  <a:txBody>
                    <a:bodyPr/>
                    <a:lstStyle/>
                    <a:p>
                      <a:endParaRPr lang="en-CA"/>
                    </a:p>
                  </a:txBody>
                  <a:tcPr/>
                </a:tc>
                <a:tc>
                  <a:txBody>
                    <a:bodyPr/>
                    <a:lstStyle/>
                    <a:p>
                      <a:pPr algn="l">
                        <a:lnSpc>
                          <a:spcPct val="107000"/>
                        </a:lnSpc>
                        <a:spcAft>
                          <a:spcPts val="800"/>
                        </a:spcAft>
                      </a:pPr>
                      <a:r>
                        <a:rPr lang="en-CA" sz="1600">
                          <a:effectLst/>
                        </a:rPr>
                        <a:t>LED colors match video input</a:t>
                      </a:r>
                      <a:endParaRPr lang="en-CA" sz="1600">
                        <a:effectLst/>
                        <a:latin typeface="Calibri" panose="020F0502020204030204" pitchFamily="34" charset="0"/>
                        <a:ea typeface="Yu Mincho" panose="02020400000000000000" pitchFamily="18" charset="-128"/>
                        <a:cs typeface="Times New Roman" panose="02020603050405020304" pitchFamily="18" charset="0"/>
                      </a:endParaRPr>
                    </a:p>
                  </a:txBody>
                  <a:tcPr marL="59677" marR="59677" marT="0" marB="0" anchor="ctr"/>
                </a:tc>
                <a:tc>
                  <a:txBody>
                    <a:bodyPr/>
                    <a:lstStyle/>
                    <a:p>
                      <a:pPr algn="ctr">
                        <a:lnSpc>
                          <a:spcPct val="107000"/>
                        </a:lnSpc>
                        <a:spcAft>
                          <a:spcPts val="800"/>
                        </a:spcAft>
                      </a:pPr>
                      <a:endParaRPr lang="en-CA" sz="1600">
                        <a:effectLst/>
                        <a:latin typeface="Calibri" panose="020F0502020204030204" pitchFamily="34" charset="0"/>
                        <a:ea typeface="Yu Mincho" panose="02020400000000000000" pitchFamily="18" charset="-128"/>
                        <a:cs typeface="Times New Roman" panose="02020603050405020304" pitchFamily="18" charset="0"/>
                      </a:endParaRPr>
                    </a:p>
                  </a:txBody>
                  <a:tcPr marL="59677" marR="59677" marT="0" marB="0" anchor="ctr"/>
                </a:tc>
                <a:extLst>
                  <a:ext uri="{0D108BD9-81ED-4DB2-BD59-A6C34878D82A}">
                    <a16:rowId xmlns:a16="http://schemas.microsoft.com/office/drawing/2014/main" val="114345977"/>
                  </a:ext>
                </a:extLst>
              </a:tr>
              <a:tr h="112848">
                <a:tc vMerge="1">
                  <a:txBody>
                    <a:bodyPr/>
                    <a:lstStyle/>
                    <a:p>
                      <a:endParaRPr lang="en-CA"/>
                    </a:p>
                  </a:txBody>
                  <a:tcPr/>
                </a:tc>
                <a:tc>
                  <a:txBody>
                    <a:bodyPr/>
                    <a:lstStyle/>
                    <a:p>
                      <a:pPr algn="l">
                        <a:lnSpc>
                          <a:spcPct val="107000"/>
                        </a:lnSpc>
                        <a:spcAft>
                          <a:spcPts val="800"/>
                        </a:spcAft>
                      </a:pPr>
                      <a:r>
                        <a:rPr lang="en-CA" sz="1600">
                          <a:effectLst/>
                        </a:rPr>
                        <a:t>Number of LEDs match</a:t>
                      </a:r>
                      <a:endParaRPr lang="en-CA" sz="1600">
                        <a:effectLst/>
                        <a:latin typeface="Calibri" panose="020F0502020204030204" pitchFamily="34" charset="0"/>
                        <a:ea typeface="Yu Mincho" panose="02020400000000000000" pitchFamily="18" charset="-128"/>
                        <a:cs typeface="Times New Roman" panose="02020603050405020304" pitchFamily="18" charset="0"/>
                      </a:endParaRPr>
                    </a:p>
                  </a:txBody>
                  <a:tcPr marL="59677" marR="59677" marT="0" marB="0" anchor="ctr"/>
                </a:tc>
                <a:tc>
                  <a:txBody>
                    <a:bodyPr/>
                    <a:lstStyle/>
                    <a:p>
                      <a:pPr algn="ctr">
                        <a:lnSpc>
                          <a:spcPct val="107000"/>
                        </a:lnSpc>
                        <a:spcAft>
                          <a:spcPts val="800"/>
                        </a:spcAft>
                      </a:pPr>
                      <a:endParaRPr lang="en-CA" sz="1600">
                        <a:effectLst/>
                        <a:latin typeface="Calibri" panose="020F0502020204030204" pitchFamily="34" charset="0"/>
                        <a:ea typeface="Yu Mincho" panose="02020400000000000000" pitchFamily="18" charset="-128"/>
                        <a:cs typeface="Times New Roman" panose="02020603050405020304" pitchFamily="18" charset="0"/>
                      </a:endParaRPr>
                    </a:p>
                  </a:txBody>
                  <a:tcPr marL="59677" marR="59677" marT="0" marB="0" anchor="ctr"/>
                </a:tc>
                <a:extLst>
                  <a:ext uri="{0D108BD9-81ED-4DB2-BD59-A6C34878D82A}">
                    <a16:rowId xmlns:a16="http://schemas.microsoft.com/office/drawing/2014/main" val="1056213671"/>
                  </a:ext>
                </a:extLst>
              </a:tr>
              <a:tr h="112848">
                <a:tc rowSpan="3">
                  <a:txBody>
                    <a:bodyPr/>
                    <a:lstStyle/>
                    <a:p>
                      <a:pPr algn="ctr">
                        <a:lnSpc>
                          <a:spcPct val="107000"/>
                        </a:lnSpc>
                        <a:spcAft>
                          <a:spcPts val="800"/>
                        </a:spcAft>
                      </a:pPr>
                      <a:r>
                        <a:rPr lang="en-CA" sz="1600">
                          <a:effectLst/>
                        </a:rPr>
                        <a:t>User Interface</a:t>
                      </a:r>
                      <a:endParaRPr lang="en-CA" sz="1600">
                        <a:effectLst/>
                        <a:latin typeface="Calibri" panose="020F0502020204030204" pitchFamily="34" charset="0"/>
                        <a:ea typeface="Yu Mincho" panose="02020400000000000000" pitchFamily="18" charset="-128"/>
                        <a:cs typeface="Times New Roman" panose="02020603050405020304" pitchFamily="18" charset="0"/>
                      </a:endParaRPr>
                    </a:p>
                  </a:txBody>
                  <a:tcPr marL="59677" marR="59677" marT="0" marB="0" anchor="ctr"/>
                </a:tc>
                <a:tc>
                  <a:txBody>
                    <a:bodyPr/>
                    <a:lstStyle/>
                    <a:p>
                      <a:pPr algn="l">
                        <a:lnSpc>
                          <a:spcPct val="107000"/>
                        </a:lnSpc>
                        <a:spcAft>
                          <a:spcPts val="800"/>
                        </a:spcAft>
                      </a:pPr>
                      <a:r>
                        <a:rPr lang="en-CA" sz="1600">
                          <a:effectLst/>
                        </a:rPr>
                        <a:t>Accessing the user interface from web browser</a:t>
                      </a:r>
                      <a:endParaRPr lang="en-CA" sz="1600">
                        <a:effectLst/>
                        <a:latin typeface="Calibri" panose="020F0502020204030204" pitchFamily="34" charset="0"/>
                        <a:ea typeface="Yu Mincho" panose="02020400000000000000" pitchFamily="18" charset="-128"/>
                        <a:cs typeface="Times New Roman" panose="02020603050405020304" pitchFamily="18" charset="0"/>
                      </a:endParaRPr>
                    </a:p>
                  </a:txBody>
                  <a:tcPr marL="59677" marR="59677" marT="0" marB="0" anchor="ctr"/>
                </a:tc>
                <a:tc>
                  <a:txBody>
                    <a:bodyPr/>
                    <a:lstStyle/>
                    <a:p>
                      <a:pPr algn="ctr">
                        <a:lnSpc>
                          <a:spcPct val="107000"/>
                        </a:lnSpc>
                        <a:spcAft>
                          <a:spcPts val="800"/>
                        </a:spcAft>
                      </a:pPr>
                      <a:endParaRPr lang="en-CA" sz="1600">
                        <a:effectLst/>
                        <a:latin typeface="Calibri" panose="020F0502020204030204" pitchFamily="34" charset="0"/>
                        <a:ea typeface="Yu Mincho" panose="02020400000000000000" pitchFamily="18" charset="-128"/>
                        <a:cs typeface="Times New Roman" panose="02020603050405020304" pitchFamily="18" charset="0"/>
                      </a:endParaRPr>
                    </a:p>
                  </a:txBody>
                  <a:tcPr marL="59677" marR="59677" marT="0" marB="0" anchor="ctr"/>
                </a:tc>
                <a:extLst>
                  <a:ext uri="{0D108BD9-81ED-4DB2-BD59-A6C34878D82A}">
                    <a16:rowId xmlns:a16="http://schemas.microsoft.com/office/drawing/2014/main" val="327973322"/>
                  </a:ext>
                </a:extLst>
              </a:tr>
              <a:tr h="0">
                <a:tc vMerge="1">
                  <a:txBody>
                    <a:bodyPr/>
                    <a:lstStyle/>
                    <a:p>
                      <a:endParaRPr lang="en-CA"/>
                    </a:p>
                  </a:txBody>
                  <a:tcPr/>
                </a:tc>
                <a:tc>
                  <a:txBody>
                    <a:bodyPr/>
                    <a:lstStyle/>
                    <a:p>
                      <a:pPr algn="l">
                        <a:lnSpc>
                          <a:spcPct val="107000"/>
                        </a:lnSpc>
                        <a:spcAft>
                          <a:spcPts val="800"/>
                        </a:spcAft>
                      </a:pPr>
                      <a:r>
                        <a:rPr lang="en-CA" sz="1600">
                          <a:effectLst/>
                        </a:rPr>
                        <a:t>Turning On/Off LEDs</a:t>
                      </a:r>
                      <a:endParaRPr lang="en-CA" sz="1600">
                        <a:effectLst/>
                        <a:latin typeface="Calibri" panose="020F0502020204030204" pitchFamily="34" charset="0"/>
                        <a:ea typeface="Yu Mincho" panose="02020400000000000000" pitchFamily="18" charset="-128"/>
                        <a:cs typeface="Times New Roman" panose="02020603050405020304" pitchFamily="18" charset="0"/>
                      </a:endParaRPr>
                    </a:p>
                  </a:txBody>
                  <a:tcPr marL="59677" marR="59677" marT="0" marB="0" anchor="ctr"/>
                </a:tc>
                <a:tc>
                  <a:txBody>
                    <a:bodyPr/>
                    <a:lstStyle/>
                    <a:p>
                      <a:pPr algn="ctr">
                        <a:lnSpc>
                          <a:spcPct val="107000"/>
                        </a:lnSpc>
                        <a:spcAft>
                          <a:spcPts val="800"/>
                        </a:spcAft>
                      </a:pPr>
                      <a:endParaRPr lang="en-CA" sz="1600">
                        <a:effectLst/>
                        <a:latin typeface="Calibri" panose="020F0502020204030204" pitchFamily="34" charset="0"/>
                        <a:ea typeface="Yu Mincho" panose="02020400000000000000" pitchFamily="18" charset="-128"/>
                        <a:cs typeface="Times New Roman" panose="02020603050405020304" pitchFamily="18" charset="0"/>
                      </a:endParaRPr>
                    </a:p>
                  </a:txBody>
                  <a:tcPr marL="59677" marR="59677" marT="0" marB="0" anchor="ctr"/>
                </a:tc>
                <a:extLst>
                  <a:ext uri="{0D108BD9-81ED-4DB2-BD59-A6C34878D82A}">
                    <a16:rowId xmlns:a16="http://schemas.microsoft.com/office/drawing/2014/main" val="1996232989"/>
                  </a:ext>
                </a:extLst>
              </a:tr>
              <a:tr h="0">
                <a:tc vMerge="1">
                  <a:txBody>
                    <a:bodyPr/>
                    <a:lstStyle/>
                    <a:p>
                      <a:endParaRPr lang="en-CA"/>
                    </a:p>
                  </a:txBody>
                  <a:tcPr/>
                </a:tc>
                <a:tc>
                  <a:txBody>
                    <a:bodyPr/>
                    <a:lstStyle/>
                    <a:p>
                      <a:pPr algn="l">
                        <a:lnSpc>
                          <a:spcPct val="107000"/>
                        </a:lnSpc>
                        <a:spcAft>
                          <a:spcPts val="800"/>
                        </a:spcAft>
                      </a:pPr>
                      <a:r>
                        <a:rPr lang="en-CA" sz="1600">
                          <a:effectLst/>
                        </a:rPr>
                        <a:t>Adjust brightness of LEDs</a:t>
                      </a:r>
                      <a:endParaRPr lang="en-CA" sz="1600">
                        <a:effectLst/>
                        <a:latin typeface="Calibri" panose="020F0502020204030204" pitchFamily="34" charset="0"/>
                        <a:ea typeface="Yu Mincho" panose="02020400000000000000" pitchFamily="18" charset="-128"/>
                        <a:cs typeface="Times New Roman" panose="02020603050405020304" pitchFamily="18" charset="0"/>
                      </a:endParaRPr>
                    </a:p>
                  </a:txBody>
                  <a:tcPr marL="59677" marR="59677" marT="0" marB="0" anchor="ctr"/>
                </a:tc>
                <a:tc>
                  <a:txBody>
                    <a:bodyPr/>
                    <a:lstStyle/>
                    <a:p>
                      <a:pPr algn="ctr">
                        <a:lnSpc>
                          <a:spcPct val="107000"/>
                        </a:lnSpc>
                        <a:spcAft>
                          <a:spcPts val="800"/>
                        </a:spcAft>
                      </a:pPr>
                      <a:endParaRPr lang="en-CA" sz="1600">
                        <a:effectLst/>
                        <a:latin typeface="Calibri" panose="020F0502020204030204" pitchFamily="34" charset="0"/>
                        <a:ea typeface="Yu Mincho" panose="02020400000000000000" pitchFamily="18" charset="-128"/>
                        <a:cs typeface="Times New Roman" panose="02020603050405020304" pitchFamily="18" charset="0"/>
                      </a:endParaRPr>
                    </a:p>
                  </a:txBody>
                  <a:tcPr marL="59677" marR="59677" marT="0" marB="0" anchor="ctr"/>
                </a:tc>
                <a:extLst>
                  <a:ext uri="{0D108BD9-81ED-4DB2-BD59-A6C34878D82A}">
                    <a16:rowId xmlns:a16="http://schemas.microsoft.com/office/drawing/2014/main" val="839720736"/>
                  </a:ext>
                </a:extLst>
              </a:tr>
            </a:tbl>
          </a:graphicData>
        </a:graphic>
      </p:graphicFrame>
      <p:pic>
        <p:nvPicPr>
          <p:cNvPr id="78" name="Graphic 77" descr="Checkmark with solid fill">
            <a:extLst>
              <a:ext uri="{FF2B5EF4-FFF2-40B4-BE49-F238E27FC236}">
                <a16:creationId xmlns:a16="http://schemas.microsoft.com/office/drawing/2014/main" id="{F09145F9-B0BA-43EC-AF6D-3BABEF80485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64454" y="5610278"/>
            <a:ext cx="240287" cy="240287"/>
          </a:xfrm>
          <a:prstGeom prst="rect">
            <a:avLst/>
          </a:prstGeom>
        </p:spPr>
      </p:pic>
      <p:pic>
        <p:nvPicPr>
          <p:cNvPr id="79" name="Graphic 78" descr="Checkmark with solid fill">
            <a:extLst>
              <a:ext uri="{FF2B5EF4-FFF2-40B4-BE49-F238E27FC236}">
                <a16:creationId xmlns:a16="http://schemas.microsoft.com/office/drawing/2014/main" id="{51E4FA35-CAE7-47C4-9365-9A03224D1A1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64454" y="5371747"/>
            <a:ext cx="240287" cy="240287"/>
          </a:xfrm>
          <a:prstGeom prst="rect">
            <a:avLst/>
          </a:prstGeom>
        </p:spPr>
      </p:pic>
      <p:pic>
        <p:nvPicPr>
          <p:cNvPr id="80" name="Graphic 79" descr="Checkmark with solid fill">
            <a:extLst>
              <a:ext uri="{FF2B5EF4-FFF2-40B4-BE49-F238E27FC236}">
                <a16:creationId xmlns:a16="http://schemas.microsoft.com/office/drawing/2014/main" id="{FAEF0DD6-5961-453E-8A25-7F2B278C00B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64454" y="5117171"/>
            <a:ext cx="240287" cy="240287"/>
          </a:xfrm>
          <a:prstGeom prst="rect">
            <a:avLst/>
          </a:prstGeom>
        </p:spPr>
      </p:pic>
      <p:pic>
        <p:nvPicPr>
          <p:cNvPr id="81" name="Graphic 80" descr="Checkmark with solid fill">
            <a:extLst>
              <a:ext uri="{FF2B5EF4-FFF2-40B4-BE49-F238E27FC236}">
                <a16:creationId xmlns:a16="http://schemas.microsoft.com/office/drawing/2014/main" id="{1BFE7D8A-096D-4F06-B364-EDD23251157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64454" y="4869114"/>
            <a:ext cx="240287" cy="240287"/>
          </a:xfrm>
          <a:prstGeom prst="rect">
            <a:avLst/>
          </a:prstGeom>
        </p:spPr>
      </p:pic>
      <p:pic>
        <p:nvPicPr>
          <p:cNvPr id="82" name="Graphic 81" descr="Checkmark with solid fill">
            <a:extLst>
              <a:ext uri="{FF2B5EF4-FFF2-40B4-BE49-F238E27FC236}">
                <a16:creationId xmlns:a16="http://schemas.microsoft.com/office/drawing/2014/main" id="{63E84BDD-8659-460F-AAB9-996A59174F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64454" y="4615693"/>
            <a:ext cx="240287" cy="240287"/>
          </a:xfrm>
          <a:prstGeom prst="rect">
            <a:avLst/>
          </a:prstGeom>
        </p:spPr>
      </p:pic>
      <p:pic>
        <p:nvPicPr>
          <p:cNvPr id="83" name="Graphic 82" descr="Checkmark with solid fill">
            <a:extLst>
              <a:ext uri="{FF2B5EF4-FFF2-40B4-BE49-F238E27FC236}">
                <a16:creationId xmlns:a16="http://schemas.microsoft.com/office/drawing/2014/main" id="{62497B7E-91A0-4668-A719-379D336D471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64454" y="4372399"/>
            <a:ext cx="240287" cy="240287"/>
          </a:xfrm>
          <a:prstGeom prst="rect">
            <a:avLst/>
          </a:prstGeom>
        </p:spPr>
      </p:pic>
      <p:pic>
        <p:nvPicPr>
          <p:cNvPr id="84" name="Graphic 83" descr="Checkmark with solid fill">
            <a:extLst>
              <a:ext uri="{FF2B5EF4-FFF2-40B4-BE49-F238E27FC236}">
                <a16:creationId xmlns:a16="http://schemas.microsoft.com/office/drawing/2014/main" id="{21E2D8A5-447E-4522-9202-9F7B0D1B4B2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64454" y="4117823"/>
            <a:ext cx="240287" cy="240287"/>
          </a:xfrm>
          <a:prstGeom prst="rect">
            <a:avLst/>
          </a:prstGeom>
        </p:spPr>
      </p:pic>
      <p:pic>
        <p:nvPicPr>
          <p:cNvPr id="85" name="Graphic 84" descr="Checkmark with solid fill">
            <a:extLst>
              <a:ext uri="{FF2B5EF4-FFF2-40B4-BE49-F238E27FC236}">
                <a16:creationId xmlns:a16="http://schemas.microsoft.com/office/drawing/2014/main" id="{A473A652-8AED-4FF5-B47E-56C893D019E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64454" y="3865004"/>
            <a:ext cx="240287" cy="240287"/>
          </a:xfrm>
          <a:prstGeom prst="rect">
            <a:avLst/>
          </a:prstGeom>
        </p:spPr>
      </p:pic>
      <p:pic>
        <p:nvPicPr>
          <p:cNvPr id="86" name="Graphic 85" descr="Checkmark with solid fill">
            <a:extLst>
              <a:ext uri="{FF2B5EF4-FFF2-40B4-BE49-F238E27FC236}">
                <a16:creationId xmlns:a16="http://schemas.microsoft.com/office/drawing/2014/main" id="{6D9E6233-E4F8-44F1-97EB-BE2D28D36F5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64453" y="3625595"/>
            <a:ext cx="240287" cy="240287"/>
          </a:xfrm>
          <a:prstGeom prst="rect">
            <a:avLst/>
          </a:prstGeom>
        </p:spPr>
      </p:pic>
      <p:pic>
        <p:nvPicPr>
          <p:cNvPr id="87" name="Graphic 86" descr="Checkmark with solid fill">
            <a:extLst>
              <a:ext uri="{FF2B5EF4-FFF2-40B4-BE49-F238E27FC236}">
                <a16:creationId xmlns:a16="http://schemas.microsoft.com/office/drawing/2014/main" id="{E6EBC7CE-A8C4-4AEA-A8DF-CB9DDA5802F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64453" y="3128281"/>
            <a:ext cx="240287" cy="240287"/>
          </a:xfrm>
          <a:prstGeom prst="rect">
            <a:avLst/>
          </a:prstGeom>
        </p:spPr>
      </p:pic>
      <p:pic>
        <p:nvPicPr>
          <p:cNvPr id="88" name="Graphic 87" descr="Checkmark with solid fill">
            <a:extLst>
              <a:ext uri="{FF2B5EF4-FFF2-40B4-BE49-F238E27FC236}">
                <a16:creationId xmlns:a16="http://schemas.microsoft.com/office/drawing/2014/main" id="{A0A9A06A-AA61-4EE5-B50C-896D5C0BDA3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64453" y="2873705"/>
            <a:ext cx="240287" cy="240287"/>
          </a:xfrm>
          <a:prstGeom prst="rect">
            <a:avLst/>
          </a:prstGeom>
        </p:spPr>
      </p:pic>
      <p:pic>
        <p:nvPicPr>
          <p:cNvPr id="89" name="Graphic 88" descr="Checkmark with solid fill">
            <a:extLst>
              <a:ext uri="{FF2B5EF4-FFF2-40B4-BE49-F238E27FC236}">
                <a16:creationId xmlns:a16="http://schemas.microsoft.com/office/drawing/2014/main" id="{F81C32E3-6E05-4EA1-9CFC-23E484C67F1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64453" y="2620886"/>
            <a:ext cx="240287" cy="240287"/>
          </a:xfrm>
          <a:prstGeom prst="rect">
            <a:avLst/>
          </a:prstGeom>
        </p:spPr>
      </p:pic>
      <p:pic>
        <p:nvPicPr>
          <p:cNvPr id="90" name="Graphic 89" descr="Checkmark with solid fill">
            <a:extLst>
              <a:ext uri="{FF2B5EF4-FFF2-40B4-BE49-F238E27FC236}">
                <a16:creationId xmlns:a16="http://schemas.microsoft.com/office/drawing/2014/main" id="{C6647A94-CC01-437B-957E-ABAD129DEE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64452" y="2381477"/>
            <a:ext cx="240287" cy="240287"/>
          </a:xfrm>
          <a:prstGeom prst="rect">
            <a:avLst/>
          </a:prstGeom>
        </p:spPr>
      </p:pic>
    </p:spTree>
    <p:extLst>
      <p:ext uri="{BB962C8B-B14F-4D97-AF65-F5344CB8AC3E}">
        <p14:creationId xmlns:p14="http://schemas.microsoft.com/office/powerpoint/2010/main" val="1219751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966ED-E937-488D-BBFA-ABC3B56DFBC5}"/>
              </a:ext>
            </a:extLst>
          </p:cNvPr>
          <p:cNvSpPr>
            <a:spLocks noGrp="1"/>
          </p:cNvSpPr>
          <p:nvPr>
            <p:ph type="ctrTitle"/>
          </p:nvPr>
        </p:nvSpPr>
        <p:spPr/>
        <p:txBody>
          <a:bodyPr/>
          <a:lstStyle/>
          <a:p>
            <a:r>
              <a:rPr lang="en-CA"/>
              <a:t>Business Case</a:t>
            </a:r>
          </a:p>
        </p:txBody>
      </p:sp>
      <p:sp>
        <p:nvSpPr>
          <p:cNvPr id="6" name="TextBox 5">
            <a:extLst>
              <a:ext uri="{FF2B5EF4-FFF2-40B4-BE49-F238E27FC236}">
                <a16:creationId xmlns:a16="http://schemas.microsoft.com/office/drawing/2014/main" id="{770F906B-57EA-4845-AFA0-01C6E56F26BB}"/>
              </a:ext>
            </a:extLst>
          </p:cNvPr>
          <p:cNvSpPr txBox="1"/>
          <p:nvPr/>
        </p:nvSpPr>
        <p:spPr>
          <a:xfrm>
            <a:off x="0" y="5495925"/>
            <a:ext cx="4057650" cy="584775"/>
          </a:xfrm>
          <a:prstGeom prst="rect">
            <a:avLst/>
          </a:prstGeom>
          <a:noFill/>
        </p:spPr>
        <p:txBody>
          <a:bodyPr wrap="square" rtlCol="0">
            <a:spAutoFit/>
          </a:bodyPr>
          <a:lstStyle/>
          <a:p>
            <a:pPr algn="ctr"/>
            <a:r>
              <a:rPr lang="en-CA" sz="3200">
                <a:solidFill>
                  <a:schemeClr val="bg2"/>
                </a:solidFill>
                <a:latin typeface="Raleway"/>
              </a:rPr>
              <a:t>Market</a:t>
            </a:r>
          </a:p>
        </p:txBody>
      </p:sp>
      <p:sp>
        <p:nvSpPr>
          <p:cNvPr id="7" name="TextBox 6">
            <a:extLst>
              <a:ext uri="{FF2B5EF4-FFF2-40B4-BE49-F238E27FC236}">
                <a16:creationId xmlns:a16="http://schemas.microsoft.com/office/drawing/2014/main" id="{E74DA0F3-F699-45B4-95FF-351E575DE9E8}"/>
              </a:ext>
            </a:extLst>
          </p:cNvPr>
          <p:cNvSpPr txBox="1"/>
          <p:nvPr/>
        </p:nvSpPr>
        <p:spPr>
          <a:xfrm>
            <a:off x="4057650" y="5495924"/>
            <a:ext cx="4076701" cy="584775"/>
          </a:xfrm>
          <a:prstGeom prst="rect">
            <a:avLst/>
          </a:prstGeom>
          <a:noFill/>
        </p:spPr>
        <p:txBody>
          <a:bodyPr wrap="square" rtlCol="0">
            <a:spAutoFit/>
          </a:bodyPr>
          <a:lstStyle/>
          <a:p>
            <a:pPr algn="ctr"/>
            <a:r>
              <a:rPr lang="en-CA" sz="3200">
                <a:solidFill>
                  <a:schemeClr val="bg2"/>
                </a:solidFill>
                <a:latin typeface="Raleway"/>
              </a:rPr>
              <a:t>Costs</a:t>
            </a:r>
          </a:p>
        </p:txBody>
      </p:sp>
      <p:sp>
        <p:nvSpPr>
          <p:cNvPr id="8" name="TextBox 7">
            <a:extLst>
              <a:ext uri="{FF2B5EF4-FFF2-40B4-BE49-F238E27FC236}">
                <a16:creationId xmlns:a16="http://schemas.microsoft.com/office/drawing/2014/main" id="{01D2D807-4405-497A-AAF0-A533C0C6B4A7}"/>
              </a:ext>
            </a:extLst>
          </p:cNvPr>
          <p:cNvSpPr txBox="1"/>
          <p:nvPr/>
        </p:nvSpPr>
        <p:spPr>
          <a:xfrm>
            <a:off x="8115298" y="5495924"/>
            <a:ext cx="4076702" cy="584775"/>
          </a:xfrm>
          <a:prstGeom prst="rect">
            <a:avLst/>
          </a:prstGeom>
          <a:noFill/>
        </p:spPr>
        <p:txBody>
          <a:bodyPr wrap="square" rtlCol="0">
            <a:spAutoFit/>
          </a:bodyPr>
          <a:lstStyle/>
          <a:p>
            <a:pPr algn="ctr"/>
            <a:r>
              <a:rPr lang="en-CA" sz="3200">
                <a:solidFill>
                  <a:schemeClr val="bg2"/>
                </a:solidFill>
                <a:latin typeface="Raleway"/>
              </a:rPr>
              <a:t>Competition</a:t>
            </a:r>
          </a:p>
        </p:txBody>
      </p:sp>
      <p:sp>
        <p:nvSpPr>
          <p:cNvPr id="9" name="Slide Number Placeholder 3">
            <a:extLst>
              <a:ext uri="{FF2B5EF4-FFF2-40B4-BE49-F238E27FC236}">
                <a16:creationId xmlns:a16="http://schemas.microsoft.com/office/drawing/2014/main" id="{0B6EAB96-8D40-4320-8B9E-163102FA6D5D}"/>
              </a:ext>
            </a:extLst>
          </p:cNvPr>
          <p:cNvSpPr txBox="1">
            <a:spLocks/>
          </p:cNvSpPr>
          <p:nvPr/>
        </p:nvSpPr>
        <p:spPr>
          <a:xfrm>
            <a:off x="11460400" y="6262577"/>
            <a:ext cx="731600" cy="418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1733" b="0" i="0" u="none" strike="noStrike" cap="none">
                <a:solidFill>
                  <a:schemeClr val="accent6"/>
                </a:solidFill>
                <a:latin typeface="Lato"/>
                <a:ea typeface="Lato"/>
                <a:cs typeface="Lato"/>
                <a:sym typeface="Lato"/>
              </a:defRPr>
            </a:lvl1pPr>
            <a:lvl2pPr marR="0" lvl="1" algn="ctr" rtl="0">
              <a:lnSpc>
                <a:spcPct val="100000"/>
              </a:lnSpc>
              <a:spcBef>
                <a:spcPts val="0"/>
              </a:spcBef>
              <a:spcAft>
                <a:spcPts val="0"/>
              </a:spcAft>
              <a:buClr>
                <a:srgbClr val="000000"/>
              </a:buClr>
              <a:buFont typeface="Arial"/>
              <a:buNone/>
              <a:defRPr sz="1733" b="0" i="0" u="none" strike="noStrike" cap="none">
                <a:solidFill>
                  <a:schemeClr val="accent6"/>
                </a:solidFill>
                <a:latin typeface="Lato"/>
                <a:ea typeface="Lato"/>
                <a:cs typeface="Lato"/>
                <a:sym typeface="Lato"/>
              </a:defRPr>
            </a:lvl2pPr>
            <a:lvl3pPr marR="0" lvl="2" algn="ctr" rtl="0">
              <a:lnSpc>
                <a:spcPct val="100000"/>
              </a:lnSpc>
              <a:spcBef>
                <a:spcPts val="0"/>
              </a:spcBef>
              <a:spcAft>
                <a:spcPts val="0"/>
              </a:spcAft>
              <a:buClr>
                <a:srgbClr val="000000"/>
              </a:buClr>
              <a:buFont typeface="Arial"/>
              <a:buNone/>
              <a:defRPr sz="1733" b="0" i="0" u="none" strike="noStrike" cap="none">
                <a:solidFill>
                  <a:schemeClr val="accent6"/>
                </a:solidFill>
                <a:latin typeface="Lato"/>
                <a:ea typeface="Lato"/>
                <a:cs typeface="Lato"/>
                <a:sym typeface="Lato"/>
              </a:defRPr>
            </a:lvl3pPr>
            <a:lvl4pPr marR="0" lvl="3" algn="ctr" rtl="0">
              <a:lnSpc>
                <a:spcPct val="100000"/>
              </a:lnSpc>
              <a:spcBef>
                <a:spcPts val="0"/>
              </a:spcBef>
              <a:spcAft>
                <a:spcPts val="0"/>
              </a:spcAft>
              <a:buClr>
                <a:srgbClr val="000000"/>
              </a:buClr>
              <a:buFont typeface="Arial"/>
              <a:buNone/>
              <a:defRPr sz="1733" b="0" i="0" u="none" strike="noStrike" cap="none">
                <a:solidFill>
                  <a:schemeClr val="accent6"/>
                </a:solidFill>
                <a:latin typeface="Lato"/>
                <a:ea typeface="Lato"/>
                <a:cs typeface="Lato"/>
                <a:sym typeface="Lato"/>
              </a:defRPr>
            </a:lvl4pPr>
            <a:lvl5pPr marR="0" lvl="4" algn="ctr" rtl="0">
              <a:lnSpc>
                <a:spcPct val="100000"/>
              </a:lnSpc>
              <a:spcBef>
                <a:spcPts val="0"/>
              </a:spcBef>
              <a:spcAft>
                <a:spcPts val="0"/>
              </a:spcAft>
              <a:buClr>
                <a:srgbClr val="000000"/>
              </a:buClr>
              <a:buFont typeface="Arial"/>
              <a:buNone/>
              <a:defRPr sz="1733" b="0" i="0" u="none" strike="noStrike" cap="none">
                <a:solidFill>
                  <a:schemeClr val="accent6"/>
                </a:solidFill>
                <a:latin typeface="Lato"/>
                <a:ea typeface="Lato"/>
                <a:cs typeface="Lato"/>
                <a:sym typeface="Lato"/>
              </a:defRPr>
            </a:lvl5pPr>
            <a:lvl6pPr marR="0" lvl="5" algn="ctr" rtl="0">
              <a:lnSpc>
                <a:spcPct val="100000"/>
              </a:lnSpc>
              <a:spcBef>
                <a:spcPts val="0"/>
              </a:spcBef>
              <a:spcAft>
                <a:spcPts val="0"/>
              </a:spcAft>
              <a:buClr>
                <a:srgbClr val="000000"/>
              </a:buClr>
              <a:buFont typeface="Arial"/>
              <a:buNone/>
              <a:defRPr sz="1733" b="0" i="0" u="none" strike="noStrike" cap="none">
                <a:solidFill>
                  <a:schemeClr val="accent6"/>
                </a:solidFill>
                <a:latin typeface="Lato"/>
                <a:ea typeface="Lato"/>
                <a:cs typeface="Lato"/>
                <a:sym typeface="Lato"/>
              </a:defRPr>
            </a:lvl6pPr>
            <a:lvl7pPr marR="0" lvl="6" algn="ctr" rtl="0">
              <a:lnSpc>
                <a:spcPct val="100000"/>
              </a:lnSpc>
              <a:spcBef>
                <a:spcPts val="0"/>
              </a:spcBef>
              <a:spcAft>
                <a:spcPts val="0"/>
              </a:spcAft>
              <a:buClr>
                <a:srgbClr val="000000"/>
              </a:buClr>
              <a:buFont typeface="Arial"/>
              <a:buNone/>
              <a:defRPr sz="1733" b="0" i="0" u="none" strike="noStrike" cap="none">
                <a:solidFill>
                  <a:schemeClr val="accent6"/>
                </a:solidFill>
                <a:latin typeface="Lato"/>
                <a:ea typeface="Lato"/>
                <a:cs typeface="Lato"/>
                <a:sym typeface="Lato"/>
              </a:defRPr>
            </a:lvl7pPr>
            <a:lvl8pPr marR="0" lvl="7" algn="ctr" rtl="0">
              <a:lnSpc>
                <a:spcPct val="100000"/>
              </a:lnSpc>
              <a:spcBef>
                <a:spcPts val="0"/>
              </a:spcBef>
              <a:spcAft>
                <a:spcPts val="0"/>
              </a:spcAft>
              <a:buClr>
                <a:srgbClr val="000000"/>
              </a:buClr>
              <a:buFont typeface="Arial"/>
              <a:buNone/>
              <a:defRPr sz="1733" b="0" i="0" u="none" strike="noStrike" cap="none">
                <a:solidFill>
                  <a:schemeClr val="accent6"/>
                </a:solidFill>
                <a:latin typeface="Lato"/>
                <a:ea typeface="Lato"/>
                <a:cs typeface="Lato"/>
                <a:sym typeface="Lato"/>
              </a:defRPr>
            </a:lvl8pPr>
            <a:lvl9pPr marR="0" lvl="8" algn="ctr" rtl="0">
              <a:lnSpc>
                <a:spcPct val="100000"/>
              </a:lnSpc>
              <a:spcBef>
                <a:spcPts val="0"/>
              </a:spcBef>
              <a:spcAft>
                <a:spcPts val="0"/>
              </a:spcAft>
              <a:buClr>
                <a:srgbClr val="000000"/>
              </a:buClr>
              <a:buFont typeface="Arial"/>
              <a:buNone/>
              <a:defRPr sz="1733" b="0" i="0" u="none" strike="noStrike" cap="none">
                <a:solidFill>
                  <a:schemeClr val="accent6"/>
                </a:solidFill>
                <a:latin typeface="Lato"/>
                <a:ea typeface="Lato"/>
                <a:cs typeface="Lato"/>
                <a:sym typeface="Lato"/>
              </a:defRPr>
            </a:lvl9pPr>
          </a:lstStyle>
          <a:p>
            <a:fld id="{8A31D82E-7BEE-40EC-BE50-6EAE47B825F1}" type="slidenum">
              <a:rPr lang="en-CA" smtClean="0"/>
              <a:pPr/>
              <a:t>17</a:t>
            </a:fld>
            <a:endParaRPr lang="en-CA"/>
          </a:p>
        </p:txBody>
      </p:sp>
    </p:spTree>
    <p:extLst>
      <p:ext uri="{BB962C8B-B14F-4D97-AF65-F5344CB8AC3E}">
        <p14:creationId xmlns:p14="http://schemas.microsoft.com/office/powerpoint/2010/main" val="3918247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57D4C-7936-4D5F-9BF9-CEC498CFF550}"/>
              </a:ext>
            </a:extLst>
          </p:cNvPr>
          <p:cNvSpPr>
            <a:spLocks noGrp="1"/>
          </p:cNvSpPr>
          <p:nvPr>
            <p:ph type="title"/>
          </p:nvPr>
        </p:nvSpPr>
        <p:spPr/>
        <p:txBody>
          <a:bodyPr/>
          <a:lstStyle/>
          <a:p>
            <a:r>
              <a:rPr lang="en-CA">
                <a:solidFill>
                  <a:schemeClr val="accent1"/>
                </a:solidFill>
              </a:rPr>
              <a:t>Target Customers</a:t>
            </a:r>
          </a:p>
        </p:txBody>
      </p:sp>
      <p:sp>
        <p:nvSpPr>
          <p:cNvPr id="3" name="Text Placeholder 2">
            <a:extLst>
              <a:ext uri="{FF2B5EF4-FFF2-40B4-BE49-F238E27FC236}">
                <a16:creationId xmlns:a16="http://schemas.microsoft.com/office/drawing/2014/main" id="{1A10134A-BAC0-4AC4-B135-0BC9533AEF40}"/>
              </a:ext>
            </a:extLst>
          </p:cNvPr>
          <p:cNvSpPr>
            <a:spLocks noGrp="1"/>
          </p:cNvSpPr>
          <p:nvPr>
            <p:ph type="body" idx="1"/>
          </p:nvPr>
        </p:nvSpPr>
        <p:spPr/>
        <p:txBody>
          <a:bodyPr/>
          <a:lstStyle/>
          <a:p>
            <a:r>
              <a:rPr lang="en-CA"/>
              <a:t>Desktop computer users</a:t>
            </a:r>
          </a:p>
          <a:p>
            <a:pPr lvl="1"/>
            <a:r>
              <a:rPr lang="en-CA"/>
              <a:t>Gaming users</a:t>
            </a:r>
          </a:p>
          <a:p>
            <a:r>
              <a:rPr lang="en-CA"/>
              <a:t>TV users</a:t>
            </a:r>
          </a:p>
          <a:p>
            <a:pPr lvl="1"/>
            <a:r>
              <a:rPr lang="en-CA"/>
              <a:t>Home theater</a:t>
            </a:r>
          </a:p>
        </p:txBody>
      </p:sp>
      <p:sp>
        <p:nvSpPr>
          <p:cNvPr id="4" name="Slide Number Placeholder 3">
            <a:extLst>
              <a:ext uri="{FF2B5EF4-FFF2-40B4-BE49-F238E27FC236}">
                <a16:creationId xmlns:a16="http://schemas.microsoft.com/office/drawing/2014/main" id="{84D1868D-10E8-4C04-ACCA-2EC06A52469B}"/>
              </a:ext>
            </a:extLst>
          </p:cNvPr>
          <p:cNvSpPr>
            <a:spLocks noGrp="1"/>
          </p:cNvSpPr>
          <p:nvPr>
            <p:ph type="sldNum" idx="12"/>
          </p:nvPr>
        </p:nvSpPr>
        <p:spPr/>
        <p:txBody>
          <a:bodyPr/>
          <a:lstStyle/>
          <a:p>
            <a:fld id="{8A31D82E-7BEE-40EC-BE50-6EAE47B825F1}" type="slidenum">
              <a:rPr lang="en-CA" smtClean="0"/>
              <a:t>18</a:t>
            </a:fld>
            <a:endParaRPr lang="en-CA"/>
          </a:p>
        </p:txBody>
      </p:sp>
      <p:pic>
        <p:nvPicPr>
          <p:cNvPr id="5" name="Picture 4" descr="Gaming Accessories Market">
            <a:extLst>
              <a:ext uri="{FF2B5EF4-FFF2-40B4-BE49-F238E27FC236}">
                <a16:creationId xmlns:a16="http://schemas.microsoft.com/office/drawing/2014/main" id="{5D091146-C861-4385-BE36-B68AB27812B8}"/>
              </a:ext>
            </a:extLst>
          </p:cNvPr>
          <p:cNvPicPr/>
          <p:nvPr/>
        </p:nvPicPr>
        <p:blipFill>
          <a:blip r:embed="rId3">
            <a:extLst>
              <a:ext uri="{28A0092B-C50C-407E-A947-70E740481C1C}">
                <a14:useLocalDpi xmlns:a14="http://schemas.microsoft.com/office/drawing/2010/main" val="0"/>
              </a:ext>
            </a:extLst>
          </a:blip>
          <a:stretch>
            <a:fillRect/>
          </a:stretch>
        </p:blipFill>
        <p:spPr>
          <a:xfrm>
            <a:off x="7717536" y="4037086"/>
            <a:ext cx="3955697" cy="1978924"/>
          </a:xfrm>
          <a:prstGeom prst="rect">
            <a:avLst/>
          </a:prstGeom>
        </p:spPr>
      </p:pic>
      <p:sp>
        <p:nvSpPr>
          <p:cNvPr id="7" name="TextBox 6">
            <a:extLst>
              <a:ext uri="{FF2B5EF4-FFF2-40B4-BE49-F238E27FC236}">
                <a16:creationId xmlns:a16="http://schemas.microsoft.com/office/drawing/2014/main" id="{E71C656E-208D-48C3-B29C-A1DC86B8A243}"/>
              </a:ext>
            </a:extLst>
          </p:cNvPr>
          <p:cNvSpPr txBox="1"/>
          <p:nvPr/>
        </p:nvSpPr>
        <p:spPr>
          <a:xfrm>
            <a:off x="9402707" y="6016010"/>
            <a:ext cx="2480401" cy="261610"/>
          </a:xfrm>
          <a:prstGeom prst="rect">
            <a:avLst/>
          </a:prstGeom>
          <a:noFill/>
        </p:spPr>
        <p:txBody>
          <a:bodyPr wrap="square">
            <a:spAutoFit/>
          </a:bodyPr>
          <a:lstStyle/>
          <a:p>
            <a:pPr algn="r"/>
            <a:r>
              <a:rPr lang="en-CA" sz="1100">
                <a:effectLst/>
                <a:latin typeface="Franklin Gothic Book" panose="020B0503020102020204" pitchFamily="34" charset="0"/>
                <a:ea typeface="HGGothicE" panose="020B0909000000000000" pitchFamily="49" charset="-128"/>
                <a:cs typeface="Tahoma" panose="020B0604030504040204" pitchFamily="34" charset="0"/>
              </a:rPr>
              <a:t>Source: MRFR Analysis[3]</a:t>
            </a:r>
            <a:endParaRPr lang="en-CA" sz="900"/>
          </a:p>
        </p:txBody>
      </p:sp>
      <p:sp>
        <p:nvSpPr>
          <p:cNvPr id="9" name="TextBox 8">
            <a:extLst>
              <a:ext uri="{FF2B5EF4-FFF2-40B4-BE49-F238E27FC236}">
                <a16:creationId xmlns:a16="http://schemas.microsoft.com/office/drawing/2014/main" id="{A5F5DCCC-110F-432F-A722-C1BB3C218DB5}"/>
              </a:ext>
            </a:extLst>
          </p:cNvPr>
          <p:cNvSpPr txBox="1"/>
          <p:nvPr/>
        </p:nvSpPr>
        <p:spPr>
          <a:xfrm>
            <a:off x="7267173" y="3672797"/>
            <a:ext cx="4856421" cy="307777"/>
          </a:xfrm>
          <a:prstGeom prst="rect">
            <a:avLst/>
          </a:prstGeom>
          <a:noFill/>
        </p:spPr>
        <p:txBody>
          <a:bodyPr wrap="square">
            <a:spAutoFit/>
          </a:bodyPr>
          <a:lstStyle/>
          <a:p>
            <a:pPr algn="ctr">
              <a:spcAft>
                <a:spcPts val="1000"/>
              </a:spcAft>
            </a:pPr>
            <a:r>
              <a:rPr lang="en-CA" sz="1400" i="1" err="1">
                <a:solidFill>
                  <a:srgbClr val="44546A"/>
                </a:solidFill>
                <a:effectLst/>
                <a:latin typeface="Franklin Gothic Book" panose="020B0503020102020204" pitchFamily="34" charset="0"/>
                <a:ea typeface="HGGothicE" panose="020B0909000000000000" pitchFamily="49" charset="-128"/>
                <a:cs typeface="Tahoma" panose="020B0604030504040204" pitchFamily="34" charset="0"/>
              </a:rPr>
              <a:t>AnalysisGlobal</a:t>
            </a:r>
            <a:r>
              <a:rPr lang="en-CA" sz="1400" i="1">
                <a:solidFill>
                  <a:srgbClr val="44546A"/>
                </a:solidFill>
                <a:effectLst/>
                <a:latin typeface="Franklin Gothic Book" panose="020B0503020102020204" pitchFamily="34" charset="0"/>
                <a:ea typeface="HGGothicE" panose="020B0909000000000000" pitchFamily="49" charset="-128"/>
                <a:cs typeface="Tahoma" panose="020B0604030504040204" pitchFamily="34" charset="0"/>
              </a:rPr>
              <a:t> Gaming Accessories Market, USD Billion</a:t>
            </a:r>
          </a:p>
        </p:txBody>
      </p:sp>
      <p:pic>
        <p:nvPicPr>
          <p:cNvPr id="10" name="Picture 9" descr="U.S. home theatre Market">
            <a:extLst>
              <a:ext uri="{FF2B5EF4-FFF2-40B4-BE49-F238E27FC236}">
                <a16:creationId xmlns:a16="http://schemas.microsoft.com/office/drawing/2014/main" id="{9DC3A74E-0479-48F0-B693-FDEAADF82BCE}"/>
              </a:ext>
            </a:extLst>
          </p:cNvPr>
          <p:cNvPicPr/>
          <p:nvPr/>
        </p:nvPicPr>
        <p:blipFill>
          <a:blip r:embed="rId4">
            <a:extLst>
              <a:ext uri="{28A0092B-C50C-407E-A947-70E740481C1C}">
                <a14:useLocalDpi xmlns:a14="http://schemas.microsoft.com/office/drawing/2010/main" val="0"/>
              </a:ext>
            </a:extLst>
          </a:blip>
          <a:stretch>
            <a:fillRect/>
          </a:stretch>
        </p:blipFill>
        <p:spPr>
          <a:xfrm>
            <a:off x="1313053" y="3832007"/>
            <a:ext cx="4329775" cy="2166812"/>
          </a:xfrm>
          <a:prstGeom prst="rect">
            <a:avLst/>
          </a:prstGeom>
        </p:spPr>
      </p:pic>
      <p:sp>
        <p:nvSpPr>
          <p:cNvPr id="11" name="TextBox 10">
            <a:extLst>
              <a:ext uri="{FF2B5EF4-FFF2-40B4-BE49-F238E27FC236}">
                <a16:creationId xmlns:a16="http://schemas.microsoft.com/office/drawing/2014/main" id="{62C903B4-E1F9-4D60-A6DA-EF64A21C526B}"/>
              </a:ext>
            </a:extLst>
          </p:cNvPr>
          <p:cNvSpPr txBox="1"/>
          <p:nvPr/>
        </p:nvSpPr>
        <p:spPr>
          <a:xfrm>
            <a:off x="3079824" y="6000967"/>
            <a:ext cx="2480401" cy="261610"/>
          </a:xfrm>
          <a:prstGeom prst="rect">
            <a:avLst/>
          </a:prstGeom>
          <a:noFill/>
        </p:spPr>
        <p:txBody>
          <a:bodyPr wrap="square">
            <a:spAutoFit/>
          </a:bodyPr>
          <a:lstStyle/>
          <a:p>
            <a:pPr algn="r"/>
            <a:r>
              <a:rPr lang="en-CA" sz="1100">
                <a:effectLst/>
                <a:latin typeface="Franklin Gothic Book" panose="020B0503020102020204" pitchFamily="34" charset="0"/>
                <a:ea typeface="HGGothicE" panose="020B0909000000000000" pitchFamily="49" charset="-128"/>
                <a:cs typeface="Tahoma" panose="020B0604030504040204" pitchFamily="34" charset="0"/>
              </a:rPr>
              <a:t>Source: grandviewresearch.com [4]</a:t>
            </a:r>
            <a:endParaRPr lang="en-CA" sz="900"/>
          </a:p>
        </p:txBody>
      </p:sp>
    </p:spTree>
    <p:extLst>
      <p:ext uri="{BB962C8B-B14F-4D97-AF65-F5344CB8AC3E}">
        <p14:creationId xmlns:p14="http://schemas.microsoft.com/office/powerpoint/2010/main" val="3351073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E0411-CBE3-4E19-9FD9-A7E971A57678}"/>
              </a:ext>
            </a:extLst>
          </p:cNvPr>
          <p:cNvSpPr>
            <a:spLocks noGrp="1"/>
          </p:cNvSpPr>
          <p:nvPr>
            <p:ph type="title"/>
          </p:nvPr>
        </p:nvSpPr>
        <p:spPr/>
        <p:txBody>
          <a:bodyPr/>
          <a:lstStyle/>
          <a:p>
            <a:r>
              <a:rPr lang="en-CA">
                <a:solidFill>
                  <a:schemeClr val="accent1"/>
                </a:solidFill>
              </a:rPr>
              <a:t>Competitors</a:t>
            </a:r>
          </a:p>
        </p:txBody>
      </p:sp>
      <p:sp>
        <p:nvSpPr>
          <p:cNvPr id="3" name="Text Placeholder 2">
            <a:extLst>
              <a:ext uri="{FF2B5EF4-FFF2-40B4-BE49-F238E27FC236}">
                <a16:creationId xmlns:a16="http://schemas.microsoft.com/office/drawing/2014/main" id="{9FA36821-7120-483A-9BDC-C2768D913ED9}"/>
              </a:ext>
            </a:extLst>
          </p:cNvPr>
          <p:cNvSpPr>
            <a:spLocks noGrp="1"/>
          </p:cNvSpPr>
          <p:nvPr>
            <p:ph type="body" idx="1"/>
          </p:nvPr>
        </p:nvSpPr>
        <p:spPr/>
        <p:txBody>
          <a:bodyPr/>
          <a:lstStyle/>
          <a:p>
            <a:r>
              <a:rPr lang="en-CA" sz="1800">
                <a:effectLst/>
                <a:latin typeface="Franklin Gothic Book" panose="020B0503020102020204" pitchFamily="34" charset="0"/>
                <a:ea typeface="HGGothicE" panose="020B0909000000000000" pitchFamily="49" charset="-128"/>
                <a:cs typeface="Tahoma" panose="020B0604030504040204" pitchFamily="34" charset="0"/>
              </a:rPr>
              <a:t>Philips Play Gradient </a:t>
            </a:r>
            <a:r>
              <a:rPr lang="en-CA" sz="1800" err="1">
                <a:effectLst/>
                <a:latin typeface="Franklin Gothic Book" panose="020B0503020102020204" pitchFamily="34" charset="0"/>
                <a:ea typeface="HGGothicE" panose="020B0909000000000000" pitchFamily="49" charset="-128"/>
                <a:cs typeface="Tahoma" panose="020B0604030504040204" pitchFamily="34" charset="0"/>
              </a:rPr>
              <a:t>Lightstrip</a:t>
            </a:r>
            <a:r>
              <a:rPr lang="en-CA" sz="1800">
                <a:effectLst/>
                <a:latin typeface="Franklin Gothic Book" panose="020B0503020102020204" pitchFamily="34" charset="0"/>
                <a:ea typeface="HGGothicE" panose="020B0909000000000000" pitchFamily="49" charset="-128"/>
                <a:cs typeface="Tahoma" panose="020B0604030504040204" pitchFamily="34" charset="0"/>
              </a:rPr>
              <a:t> + Philips Hue Sync (</a:t>
            </a:r>
            <a:r>
              <a:rPr lang="en-CA" sz="1400">
                <a:effectLst/>
                <a:latin typeface="Franklin Gothic Book" panose="020B0503020102020204" pitchFamily="34" charset="0"/>
                <a:ea typeface="HGGothicE" panose="020B0909000000000000" pitchFamily="49" charset="-128"/>
                <a:cs typeface="Tahoma" panose="020B0604030504040204" pitchFamily="34" charset="0"/>
              </a:rPr>
              <a:t>CAD$599.97</a:t>
            </a:r>
            <a:r>
              <a:rPr lang="en-CA" sz="1800">
                <a:effectLst/>
                <a:latin typeface="Franklin Gothic Book" panose="020B0503020102020204" pitchFamily="34" charset="0"/>
                <a:ea typeface="HGGothicE" panose="020B0909000000000000" pitchFamily="49" charset="-128"/>
                <a:cs typeface="Tahoma" panose="020B0604030504040204" pitchFamily="34" charset="0"/>
              </a:rPr>
              <a:t>)</a:t>
            </a:r>
          </a:p>
          <a:p>
            <a:pPr lvl="1"/>
            <a:r>
              <a:rPr lang="en-CA" sz="1800">
                <a:effectLst/>
                <a:latin typeface="Franklin Gothic Book" panose="020B0503020102020204" pitchFamily="34" charset="0"/>
                <a:ea typeface="HGGothicE" panose="020B0909000000000000" pitchFamily="49" charset="-128"/>
                <a:cs typeface="Tahoma" panose="020B0604030504040204" pitchFamily="34" charset="0"/>
              </a:rPr>
              <a:t>High-end bias lighting set</a:t>
            </a:r>
          </a:p>
          <a:p>
            <a:pPr lvl="1"/>
            <a:r>
              <a:rPr lang="en-CA" sz="1800">
                <a:latin typeface="Franklin Gothic Book" panose="020B0503020102020204" pitchFamily="34" charset="0"/>
                <a:ea typeface="HGGothicE" panose="020B0909000000000000" pitchFamily="49" charset="-128"/>
                <a:cs typeface="Tahoma" panose="020B0604030504040204" pitchFamily="34" charset="0"/>
              </a:rPr>
              <a:t>Non-adjustable LED strip</a:t>
            </a:r>
          </a:p>
          <a:p>
            <a:pPr lvl="1"/>
            <a:r>
              <a:rPr lang="en-CA" sz="1800">
                <a:latin typeface="Franklin Gothic Book" panose="020B0503020102020204" pitchFamily="34" charset="0"/>
                <a:ea typeface="HGGothicE" panose="020B0909000000000000" pitchFamily="49" charset="-128"/>
                <a:cs typeface="Tahoma" panose="020B0604030504040204" pitchFamily="34" charset="0"/>
              </a:rPr>
              <a:t>Only supports TV with 55” or larger (55”, 65”, 75”)</a:t>
            </a:r>
            <a:endParaRPr lang="en-CA" sz="1800">
              <a:effectLst/>
              <a:latin typeface="Franklin Gothic Book" panose="020B0503020102020204" pitchFamily="34" charset="0"/>
              <a:ea typeface="HGGothicE" panose="020B0909000000000000" pitchFamily="49" charset="-128"/>
              <a:cs typeface="Tahoma" panose="020B0604030504040204" pitchFamily="34" charset="0"/>
            </a:endParaRPr>
          </a:p>
          <a:p>
            <a:pPr lvl="1"/>
            <a:endParaRPr lang="en-CA" sz="1800">
              <a:effectLst/>
              <a:latin typeface="Franklin Gothic Book" panose="020B0503020102020204" pitchFamily="34" charset="0"/>
              <a:ea typeface="HGGothicE" panose="020B0909000000000000" pitchFamily="49" charset="-128"/>
              <a:cs typeface="Tahoma" panose="020B0604030504040204" pitchFamily="34" charset="0"/>
            </a:endParaRPr>
          </a:p>
          <a:p>
            <a:r>
              <a:rPr lang="en-CA" sz="1800">
                <a:effectLst/>
                <a:latin typeface="Franklin Gothic Book" panose="020B0503020102020204" pitchFamily="34" charset="0"/>
                <a:ea typeface="HGGothicE" panose="020B0909000000000000" pitchFamily="49" charset="-128"/>
                <a:cs typeface="Tahoma" panose="020B0604030504040204" pitchFamily="34" charset="0"/>
              </a:rPr>
              <a:t>LED TV Backlights, </a:t>
            </a:r>
            <a:r>
              <a:rPr lang="en-CA" sz="1800" err="1">
                <a:effectLst/>
                <a:latin typeface="Franklin Gothic Book" panose="020B0503020102020204" pitchFamily="34" charset="0"/>
                <a:ea typeface="HGGothicE" panose="020B0909000000000000" pitchFamily="49" charset="-128"/>
                <a:cs typeface="Tahoma" panose="020B0604030504040204" pitchFamily="34" charset="0"/>
              </a:rPr>
              <a:t>Govee</a:t>
            </a:r>
            <a:r>
              <a:rPr lang="en-CA" sz="1800">
                <a:effectLst/>
                <a:latin typeface="Franklin Gothic Book" panose="020B0503020102020204" pitchFamily="34" charset="0"/>
                <a:ea typeface="HGGothicE" panose="020B0909000000000000" pitchFamily="49" charset="-128"/>
                <a:cs typeface="Tahoma" panose="020B0604030504040204" pitchFamily="34" charset="0"/>
              </a:rPr>
              <a:t> </a:t>
            </a:r>
            <a:r>
              <a:rPr lang="en-CA" sz="1800" err="1">
                <a:effectLst/>
                <a:latin typeface="Franklin Gothic Book" panose="020B0503020102020204" pitchFamily="34" charset="0"/>
                <a:ea typeface="HGGothicE" panose="020B0909000000000000" pitchFamily="49" charset="-128"/>
                <a:cs typeface="Tahoma" panose="020B0604030504040204" pitchFamily="34" charset="0"/>
              </a:rPr>
              <a:t>WiFi</a:t>
            </a:r>
            <a:r>
              <a:rPr lang="en-CA" sz="1800">
                <a:effectLst/>
                <a:latin typeface="Franklin Gothic Book" panose="020B0503020102020204" pitchFamily="34" charset="0"/>
                <a:ea typeface="HGGothicE" panose="020B0909000000000000" pitchFamily="49" charset="-128"/>
                <a:cs typeface="Tahoma" panose="020B0604030504040204" pitchFamily="34" charset="0"/>
              </a:rPr>
              <a:t> TV Backlights Kit with Camera (</a:t>
            </a:r>
            <a:r>
              <a:rPr lang="en-CA" sz="1400">
                <a:effectLst/>
                <a:latin typeface="Franklin Gothic Book" panose="020B0503020102020204" pitchFamily="34" charset="0"/>
                <a:ea typeface="HGGothicE" panose="020B0909000000000000" pitchFamily="49" charset="-128"/>
                <a:cs typeface="Tahoma" panose="020B0604030504040204" pitchFamily="34" charset="0"/>
              </a:rPr>
              <a:t>CAD$159.99</a:t>
            </a:r>
            <a:r>
              <a:rPr lang="en-CA" sz="1800">
                <a:effectLst/>
                <a:latin typeface="Franklin Gothic Book" panose="020B0503020102020204" pitchFamily="34" charset="0"/>
                <a:ea typeface="HGGothicE" panose="020B0909000000000000" pitchFamily="49" charset="-128"/>
                <a:cs typeface="Tahoma" panose="020B0604030504040204" pitchFamily="34" charset="0"/>
              </a:rPr>
              <a:t>)</a:t>
            </a:r>
          </a:p>
          <a:p>
            <a:pPr lvl="1"/>
            <a:r>
              <a:rPr lang="en-CA" sz="1600">
                <a:latin typeface="Franklin Gothic Book" panose="020B0503020102020204" pitchFamily="34" charset="0"/>
                <a:ea typeface="HGGothicE" panose="020B0909000000000000" pitchFamily="49" charset="-128"/>
                <a:cs typeface="Tahoma" panose="020B0604030504040204" pitchFamily="34" charset="0"/>
              </a:rPr>
              <a:t>Low-end bias lighting kit</a:t>
            </a:r>
          </a:p>
          <a:p>
            <a:pPr lvl="1"/>
            <a:r>
              <a:rPr lang="en-CA" sz="1600">
                <a:latin typeface="Franklin Gothic Book" panose="020B0503020102020204" pitchFamily="34" charset="0"/>
                <a:ea typeface="HGGothicE" panose="020B0909000000000000" pitchFamily="49" charset="-128"/>
                <a:cs typeface="Tahoma" panose="020B0604030504040204" pitchFamily="34" charset="0"/>
              </a:rPr>
              <a:t>Non-adjustable LED strip</a:t>
            </a:r>
          </a:p>
          <a:p>
            <a:pPr lvl="1"/>
            <a:r>
              <a:rPr lang="en-CA" sz="1600">
                <a:latin typeface="Franklin Gothic Book" panose="020B0503020102020204" pitchFamily="34" charset="0"/>
                <a:ea typeface="HGGothicE" panose="020B0909000000000000" pitchFamily="49" charset="-128"/>
                <a:cs typeface="Tahoma" panose="020B0604030504040204" pitchFamily="34" charset="0"/>
              </a:rPr>
              <a:t>Video feed from camera</a:t>
            </a:r>
          </a:p>
          <a:p>
            <a:pPr lvl="1"/>
            <a:endParaRPr lang="en-CA" sz="1600"/>
          </a:p>
        </p:txBody>
      </p:sp>
      <p:sp>
        <p:nvSpPr>
          <p:cNvPr id="4" name="Slide Number Placeholder 3">
            <a:extLst>
              <a:ext uri="{FF2B5EF4-FFF2-40B4-BE49-F238E27FC236}">
                <a16:creationId xmlns:a16="http://schemas.microsoft.com/office/drawing/2014/main" id="{10C61A36-B85D-467A-B5A8-DF3C8464A6FC}"/>
              </a:ext>
            </a:extLst>
          </p:cNvPr>
          <p:cNvSpPr>
            <a:spLocks noGrp="1"/>
          </p:cNvSpPr>
          <p:nvPr>
            <p:ph type="sldNum" idx="12"/>
          </p:nvPr>
        </p:nvSpPr>
        <p:spPr/>
        <p:txBody>
          <a:bodyPr/>
          <a:lstStyle/>
          <a:p>
            <a:fld id="{8A31D82E-7BEE-40EC-BE50-6EAE47B825F1}" type="slidenum">
              <a:rPr lang="en-CA" smtClean="0"/>
              <a:t>19</a:t>
            </a:fld>
            <a:endParaRPr lang="en-CA"/>
          </a:p>
        </p:txBody>
      </p:sp>
      <p:pic>
        <p:nvPicPr>
          <p:cNvPr id="1026" name="Picture 2" descr="Philips Hue Play Gradient Lightstrip 65&quot; 560417 - Best Buy">
            <a:extLst>
              <a:ext uri="{FF2B5EF4-FFF2-40B4-BE49-F238E27FC236}">
                <a16:creationId xmlns:a16="http://schemas.microsoft.com/office/drawing/2014/main" id="{2E6334E3-5CD3-4CFB-B9AB-289BBFBE96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3536" y="909404"/>
            <a:ext cx="1796795" cy="19771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ED TV Backlights, Govee WiFi TV Backlights Kit with Camera, TV Led Strip  Lights Compatible with">
            <a:extLst>
              <a:ext uri="{FF2B5EF4-FFF2-40B4-BE49-F238E27FC236}">
                <a16:creationId xmlns:a16="http://schemas.microsoft.com/office/drawing/2014/main" id="{EA11E563-FF15-4E56-BD0E-7ECFA93411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92895" y="3444664"/>
            <a:ext cx="1981544" cy="1867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288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1B5BB-C32D-49D0-8FAE-29FE66F4A242}"/>
              </a:ext>
            </a:extLst>
          </p:cNvPr>
          <p:cNvSpPr>
            <a:spLocks noGrp="1"/>
          </p:cNvSpPr>
          <p:nvPr>
            <p:ph type="title"/>
          </p:nvPr>
        </p:nvSpPr>
        <p:spPr/>
        <p:txBody>
          <a:bodyPr/>
          <a:lstStyle/>
          <a:p>
            <a:r>
              <a:rPr lang="en-CA">
                <a:solidFill>
                  <a:schemeClr val="bg2"/>
                </a:solidFill>
              </a:rPr>
              <a:t>Outline</a:t>
            </a:r>
          </a:p>
        </p:txBody>
      </p:sp>
      <p:sp>
        <p:nvSpPr>
          <p:cNvPr id="3" name="Content Placeholder 2">
            <a:extLst>
              <a:ext uri="{FF2B5EF4-FFF2-40B4-BE49-F238E27FC236}">
                <a16:creationId xmlns:a16="http://schemas.microsoft.com/office/drawing/2014/main" id="{4178F7EB-8B6C-4A4F-8C1B-31D8BB32256B}"/>
              </a:ext>
            </a:extLst>
          </p:cNvPr>
          <p:cNvSpPr>
            <a:spLocks noGrp="1"/>
          </p:cNvSpPr>
          <p:nvPr>
            <p:ph type="body" idx="1"/>
          </p:nvPr>
        </p:nvSpPr>
        <p:spPr/>
        <p:txBody>
          <a:bodyPr/>
          <a:lstStyle/>
          <a:p>
            <a:r>
              <a:rPr lang="en-CA"/>
              <a:t>Introduction &amp; Background</a:t>
            </a:r>
          </a:p>
          <a:p>
            <a:r>
              <a:rPr lang="en-CA"/>
              <a:t>Product Overview</a:t>
            </a:r>
          </a:p>
          <a:p>
            <a:r>
              <a:rPr lang="en-CA"/>
              <a:t>Technical Overview</a:t>
            </a:r>
          </a:p>
          <a:p>
            <a:r>
              <a:rPr lang="en-CA"/>
              <a:t>Live Demo</a:t>
            </a:r>
          </a:p>
          <a:p>
            <a:r>
              <a:rPr lang="en-CA"/>
              <a:t>Test Plans</a:t>
            </a:r>
          </a:p>
          <a:p>
            <a:r>
              <a:rPr lang="en-CA"/>
              <a:t>Business Case</a:t>
            </a:r>
          </a:p>
          <a:p>
            <a:r>
              <a:rPr lang="en-CA"/>
              <a:t>Plan for ENSC 440</a:t>
            </a:r>
          </a:p>
          <a:p>
            <a:r>
              <a:rPr lang="en-CA"/>
              <a:t>Team Reflection</a:t>
            </a:r>
          </a:p>
        </p:txBody>
      </p:sp>
      <p:sp>
        <p:nvSpPr>
          <p:cNvPr id="4" name="Slide Number Placeholder 3">
            <a:extLst>
              <a:ext uri="{FF2B5EF4-FFF2-40B4-BE49-F238E27FC236}">
                <a16:creationId xmlns:a16="http://schemas.microsoft.com/office/drawing/2014/main" id="{65EE92C6-F7AD-4B11-B089-AA70B87A8B26}"/>
              </a:ext>
            </a:extLst>
          </p:cNvPr>
          <p:cNvSpPr>
            <a:spLocks noGrp="1"/>
          </p:cNvSpPr>
          <p:nvPr>
            <p:ph type="sldNum" idx="12"/>
          </p:nvPr>
        </p:nvSpPr>
        <p:spPr/>
        <p:txBody>
          <a:bodyPr/>
          <a:lstStyle/>
          <a:p>
            <a:fld id="{8A31D82E-7BEE-40EC-BE50-6EAE47B825F1}" type="slidenum">
              <a:rPr lang="en-CA" smtClean="0"/>
              <a:t>2</a:t>
            </a:fld>
            <a:endParaRPr lang="en-CA"/>
          </a:p>
        </p:txBody>
      </p:sp>
    </p:spTree>
    <p:extLst>
      <p:ext uri="{BB962C8B-B14F-4D97-AF65-F5344CB8AC3E}">
        <p14:creationId xmlns:p14="http://schemas.microsoft.com/office/powerpoint/2010/main" val="1780096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4D2F9-5713-4F36-882E-73759E4E8332}"/>
              </a:ext>
            </a:extLst>
          </p:cNvPr>
          <p:cNvSpPr>
            <a:spLocks noGrp="1"/>
          </p:cNvSpPr>
          <p:nvPr>
            <p:ph type="title"/>
          </p:nvPr>
        </p:nvSpPr>
        <p:spPr/>
        <p:txBody>
          <a:bodyPr/>
          <a:lstStyle/>
          <a:p>
            <a:r>
              <a:rPr lang="en-CA">
                <a:solidFill>
                  <a:schemeClr val="accent1"/>
                </a:solidFill>
              </a:rPr>
              <a:t>Cost Analysis (16:9 Implementation) </a:t>
            </a:r>
          </a:p>
        </p:txBody>
      </p:sp>
      <p:sp>
        <p:nvSpPr>
          <p:cNvPr id="3" name="Text Placeholder 2">
            <a:extLst>
              <a:ext uri="{FF2B5EF4-FFF2-40B4-BE49-F238E27FC236}">
                <a16:creationId xmlns:a16="http://schemas.microsoft.com/office/drawing/2014/main" id="{ACFBB039-18E1-4768-AB8E-E32A8A687291}"/>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81264A9B-3016-4AE6-9B92-ADD99C4D1746}"/>
              </a:ext>
            </a:extLst>
          </p:cNvPr>
          <p:cNvSpPr>
            <a:spLocks noGrp="1"/>
          </p:cNvSpPr>
          <p:nvPr>
            <p:ph type="sldNum" idx="12"/>
          </p:nvPr>
        </p:nvSpPr>
        <p:spPr/>
        <p:txBody>
          <a:bodyPr/>
          <a:lstStyle/>
          <a:p>
            <a:fld id="{8A31D82E-7BEE-40EC-BE50-6EAE47B825F1}" type="slidenum">
              <a:rPr lang="en-CA" smtClean="0"/>
              <a:t>20</a:t>
            </a:fld>
            <a:endParaRPr lang="en-CA"/>
          </a:p>
        </p:txBody>
      </p:sp>
      <p:graphicFrame>
        <p:nvGraphicFramePr>
          <p:cNvPr id="5" name="Table 4">
            <a:extLst>
              <a:ext uri="{FF2B5EF4-FFF2-40B4-BE49-F238E27FC236}">
                <a16:creationId xmlns:a16="http://schemas.microsoft.com/office/drawing/2014/main" id="{EBEE9D25-7728-472F-9CC2-75C8AE44BDDC}"/>
              </a:ext>
            </a:extLst>
          </p:cNvPr>
          <p:cNvGraphicFramePr>
            <a:graphicFrameLocks noGrp="1"/>
          </p:cNvGraphicFramePr>
          <p:nvPr>
            <p:extLst>
              <p:ext uri="{D42A27DB-BD31-4B8C-83A1-F6EECF244321}">
                <p14:modId xmlns:p14="http://schemas.microsoft.com/office/powerpoint/2010/main" val="3222377155"/>
              </p:ext>
            </p:extLst>
          </p:nvPr>
        </p:nvGraphicFramePr>
        <p:xfrm>
          <a:off x="499275" y="2121200"/>
          <a:ext cx="10619381" cy="3971450"/>
        </p:xfrm>
        <a:graphic>
          <a:graphicData uri="http://schemas.openxmlformats.org/drawingml/2006/table">
            <a:tbl>
              <a:tblPr firstRow="1" firstCol="1" bandRow="1">
                <a:tableStyleId>{9DCAF9ED-07DC-4A11-8D7F-57B35C25682E}</a:tableStyleId>
              </a:tblPr>
              <a:tblGrid>
                <a:gridCol w="5521511">
                  <a:extLst>
                    <a:ext uri="{9D8B030D-6E8A-4147-A177-3AD203B41FA5}">
                      <a16:colId xmlns:a16="http://schemas.microsoft.com/office/drawing/2014/main" val="1464418008"/>
                    </a:ext>
                  </a:extLst>
                </a:gridCol>
                <a:gridCol w="1699290">
                  <a:extLst>
                    <a:ext uri="{9D8B030D-6E8A-4147-A177-3AD203B41FA5}">
                      <a16:colId xmlns:a16="http://schemas.microsoft.com/office/drawing/2014/main" val="2974477530"/>
                    </a:ext>
                  </a:extLst>
                </a:gridCol>
                <a:gridCol w="1699290">
                  <a:extLst>
                    <a:ext uri="{9D8B030D-6E8A-4147-A177-3AD203B41FA5}">
                      <a16:colId xmlns:a16="http://schemas.microsoft.com/office/drawing/2014/main" val="4087470195"/>
                    </a:ext>
                  </a:extLst>
                </a:gridCol>
                <a:gridCol w="1699290">
                  <a:extLst>
                    <a:ext uri="{9D8B030D-6E8A-4147-A177-3AD203B41FA5}">
                      <a16:colId xmlns:a16="http://schemas.microsoft.com/office/drawing/2014/main" val="373219267"/>
                    </a:ext>
                  </a:extLst>
                </a:gridCol>
              </a:tblGrid>
              <a:tr h="512977">
                <a:tc>
                  <a:txBody>
                    <a:bodyPr/>
                    <a:lstStyle/>
                    <a:p>
                      <a:pPr>
                        <a:lnSpc>
                          <a:spcPct val="107000"/>
                        </a:lnSpc>
                        <a:spcAft>
                          <a:spcPts val="800"/>
                        </a:spcAft>
                      </a:pPr>
                      <a:r>
                        <a:rPr lang="en-CA" sz="1100">
                          <a:effectLst/>
                        </a:rPr>
                        <a:t>Product Description</a:t>
                      </a:r>
                      <a:endParaRPr lang="en-CA" sz="1100">
                        <a:effectLst/>
                        <a:latin typeface="Franklin Gothic Book" panose="020B0503020102020204" pitchFamily="34" charset="0"/>
                        <a:ea typeface="HGGothicE" panose="020B0909000000000000" pitchFamily="49" charset="-128"/>
                        <a:cs typeface="Times New Roman" panose="02020603050405020304" pitchFamily="18" charset="0"/>
                      </a:endParaRPr>
                    </a:p>
                  </a:txBody>
                  <a:tcPr marL="68580" marR="68580" marT="0" marB="0" anchor="b"/>
                </a:tc>
                <a:tc>
                  <a:txBody>
                    <a:bodyPr/>
                    <a:lstStyle/>
                    <a:p>
                      <a:pPr algn="r">
                        <a:lnSpc>
                          <a:spcPct val="107000"/>
                        </a:lnSpc>
                        <a:spcAft>
                          <a:spcPts val="800"/>
                        </a:spcAft>
                      </a:pPr>
                      <a:r>
                        <a:rPr lang="en-CA" sz="1100">
                          <a:effectLst/>
                        </a:rPr>
                        <a:t> Ext. Price </a:t>
                      </a:r>
                      <a:br>
                        <a:rPr lang="en-CA" sz="1100">
                          <a:effectLst/>
                        </a:rPr>
                      </a:br>
                      <a:r>
                        <a:rPr lang="en-CA" sz="1100">
                          <a:effectLst/>
                        </a:rPr>
                        <a:t>$CDN +12% tax </a:t>
                      </a:r>
                      <a:endParaRPr lang="en-CA" sz="1100">
                        <a:effectLst/>
                        <a:latin typeface="Franklin Gothic Book" panose="020B0503020102020204" pitchFamily="34" charset="0"/>
                        <a:ea typeface="HGGothicE" panose="020B0909000000000000" pitchFamily="49" charset="-128"/>
                        <a:cs typeface="Times New Roman" panose="02020603050405020304" pitchFamily="18" charset="0"/>
                      </a:endParaRPr>
                    </a:p>
                  </a:txBody>
                  <a:tcPr marL="68580" marR="68580" marT="0" marB="0" anchor="b"/>
                </a:tc>
                <a:tc>
                  <a:txBody>
                    <a:bodyPr/>
                    <a:lstStyle/>
                    <a:p>
                      <a:pPr algn="r">
                        <a:lnSpc>
                          <a:spcPct val="107000"/>
                        </a:lnSpc>
                        <a:spcAft>
                          <a:spcPts val="800"/>
                        </a:spcAft>
                      </a:pPr>
                      <a:r>
                        <a:rPr lang="en-CA" sz="1100">
                          <a:effectLst/>
                          <a:latin typeface="Franklin Gothic Book" panose="020B0503020102020204" pitchFamily="34" charset="0"/>
                          <a:ea typeface="HGGothicE" panose="020B0909000000000000" pitchFamily="49" charset="-128"/>
                          <a:cs typeface="Times New Roman" panose="02020603050405020304" pitchFamily="18" charset="0"/>
                        </a:rPr>
                        <a:t>Qty. </a:t>
                      </a:r>
                    </a:p>
                  </a:txBody>
                  <a:tcPr marL="68580" marR="68580" marT="0" marB="0" anchor="b"/>
                </a:tc>
                <a:tc>
                  <a:txBody>
                    <a:bodyPr/>
                    <a:lstStyle/>
                    <a:p>
                      <a:pPr algn="r">
                        <a:lnSpc>
                          <a:spcPct val="107000"/>
                        </a:lnSpc>
                        <a:spcAft>
                          <a:spcPts val="800"/>
                        </a:spcAft>
                      </a:pPr>
                      <a:endParaRPr lang="en-CA" sz="1100">
                        <a:effectLst/>
                        <a:latin typeface="Franklin Gothic Book" panose="020B0503020102020204" pitchFamily="34" charset="0"/>
                        <a:ea typeface="HGGothicE" panose="020B0909000000000000" pitchFamily="49" charset="-128"/>
                        <a:cs typeface="Times New Roman" panose="02020603050405020304" pitchFamily="18" charset="0"/>
                      </a:endParaRPr>
                    </a:p>
                  </a:txBody>
                  <a:tcPr marL="68580" marR="68580" marT="0" marB="0" anchor="b"/>
                </a:tc>
                <a:extLst>
                  <a:ext uri="{0D108BD9-81ED-4DB2-BD59-A6C34878D82A}">
                    <a16:rowId xmlns:a16="http://schemas.microsoft.com/office/drawing/2014/main" val="304454939"/>
                  </a:ext>
                </a:extLst>
              </a:tr>
              <a:tr h="247027">
                <a:tc>
                  <a:txBody>
                    <a:bodyPr/>
                    <a:lstStyle/>
                    <a:p>
                      <a:pPr>
                        <a:lnSpc>
                          <a:spcPct val="107000"/>
                        </a:lnSpc>
                        <a:spcAft>
                          <a:spcPts val="800"/>
                        </a:spcAft>
                      </a:pPr>
                      <a:r>
                        <a:rPr lang="en-CA" sz="1100" b="0">
                          <a:effectLst/>
                        </a:rPr>
                        <a:t>Adafruit </a:t>
                      </a:r>
                      <a:r>
                        <a:rPr lang="en-CA" sz="1100" b="0" err="1">
                          <a:effectLst/>
                        </a:rPr>
                        <a:t>DotStar</a:t>
                      </a:r>
                      <a:r>
                        <a:rPr lang="en-CA" sz="1100" b="0">
                          <a:effectLst/>
                        </a:rPr>
                        <a:t> Digital LED Strip - White 60 LED - Per Meter 1m - WHITE</a:t>
                      </a:r>
                      <a:endParaRPr lang="en-CA" sz="1100" b="0">
                        <a:effectLst/>
                        <a:latin typeface="Franklin Gothic Book" panose="020B0503020102020204" pitchFamily="34" charset="0"/>
                        <a:ea typeface="HGGothicE" panose="020B0909000000000000" pitchFamily="49" charset="-128"/>
                        <a:cs typeface="Times New Roman" panose="02020603050405020304" pitchFamily="18" charset="0"/>
                      </a:endParaRPr>
                    </a:p>
                  </a:txBody>
                  <a:tcPr marL="68580" marR="68580" marT="0" marB="0" anchor="b"/>
                </a:tc>
                <a:tc>
                  <a:txBody>
                    <a:bodyPr/>
                    <a:lstStyle/>
                    <a:p>
                      <a:pPr algn="r">
                        <a:lnSpc>
                          <a:spcPct val="107000"/>
                        </a:lnSpc>
                        <a:spcAft>
                          <a:spcPts val="800"/>
                        </a:spcAft>
                      </a:pPr>
                      <a:r>
                        <a:rPr lang="en-CA" sz="1100" b="0">
                          <a:effectLst/>
                        </a:rPr>
                        <a:t> $ 169.06 </a:t>
                      </a:r>
                      <a:endParaRPr lang="en-CA" sz="1100" b="0">
                        <a:effectLst/>
                        <a:latin typeface="Franklin Gothic Book" panose="020B0503020102020204" pitchFamily="34" charset="0"/>
                        <a:ea typeface="HGGothicE" panose="020B0909000000000000" pitchFamily="49" charset="-128"/>
                        <a:cs typeface="Times New Roman" panose="02020603050405020304" pitchFamily="18" charset="0"/>
                      </a:endParaRPr>
                    </a:p>
                  </a:txBody>
                  <a:tcPr marL="68580" marR="68580" marT="0" marB="0" anchor="b"/>
                </a:tc>
                <a:tc>
                  <a:txBody>
                    <a:bodyPr/>
                    <a:lstStyle/>
                    <a:p>
                      <a:pPr algn="r">
                        <a:lnSpc>
                          <a:spcPct val="107000"/>
                        </a:lnSpc>
                        <a:spcAft>
                          <a:spcPts val="800"/>
                        </a:spcAft>
                      </a:pPr>
                      <a:r>
                        <a:rPr lang="en-CA" sz="1100" b="0">
                          <a:effectLst/>
                          <a:latin typeface="Franklin Gothic Book" panose="020B0503020102020204" pitchFamily="34" charset="0"/>
                          <a:ea typeface="HGGothicE" panose="020B0909000000000000" pitchFamily="49" charset="-128"/>
                          <a:cs typeface="Times New Roman" panose="02020603050405020304" pitchFamily="18" charset="0"/>
                        </a:rPr>
                        <a:t>32</a:t>
                      </a:r>
                    </a:p>
                  </a:txBody>
                  <a:tcPr marL="68580" marR="68580" marT="0" marB="0" anchor="b"/>
                </a:tc>
                <a:tc>
                  <a:txBody>
                    <a:bodyPr/>
                    <a:lstStyle/>
                    <a:p>
                      <a:pPr algn="r">
                        <a:lnSpc>
                          <a:spcPct val="107000"/>
                        </a:lnSpc>
                        <a:spcAft>
                          <a:spcPts val="800"/>
                        </a:spcAft>
                      </a:pPr>
                      <a:endParaRPr lang="en-CA" sz="1100" b="0">
                        <a:effectLst/>
                        <a:latin typeface="Franklin Gothic Book" panose="020B0503020102020204" pitchFamily="34" charset="0"/>
                        <a:ea typeface="HGGothicE" panose="020B0909000000000000" pitchFamily="49" charset="-128"/>
                        <a:cs typeface="Times New Roman" panose="02020603050405020304" pitchFamily="18" charset="0"/>
                      </a:endParaRPr>
                    </a:p>
                  </a:txBody>
                  <a:tcPr marL="68580" marR="68580" marT="0" marB="0" anchor="b"/>
                </a:tc>
                <a:extLst>
                  <a:ext uri="{0D108BD9-81ED-4DB2-BD59-A6C34878D82A}">
                    <a16:rowId xmlns:a16="http://schemas.microsoft.com/office/drawing/2014/main" val="2320642852"/>
                  </a:ext>
                </a:extLst>
              </a:tr>
              <a:tr h="247027">
                <a:tc>
                  <a:txBody>
                    <a:bodyPr/>
                    <a:lstStyle/>
                    <a:p>
                      <a:pPr>
                        <a:lnSpc>
                          <a:spcPct val="107000"/>
                        </a:lnSpc>
                        <a:spcAft>
                          <a:spcPts val="800"/>
                        </a:spcAft>
                      </a:pPr>
                      <a:r>
                        <a:rPr lang="en-CA" sz="1100" b="0">
                          <a:effectLst/>
                        </a:rPr>
                        <a:t>Raspberry Pi 4 Model B - 2 GB RAM</a:t>
                      </a:r>
                      <a:endParaRPr lang="en-CA" sz="1100" b="0">
                        <a:effectLst/>
                        <a:latin typeface="Franklin Gothic Book" panose="020B0503020102020204" pitchFamily="34" charset="0"/>
                        <a:ea typeface="HGGothicE" panose="020B0909000000000000" pitchFamily="49" charset="-128"/>
                        <a:cs typeface="Times New Roman" panose="02020603050405020304" pitchFamily="18" charset="0"/>
                      </a:endParaRPr>
                    </a:p>
                  </a:txBody>
                  <a:tcPr marL="68580" marR="68580" marT="0" marB="0" anchor="b"/>
                </a:tc>
                <a:tc>
                  <a:txBody>
                    <a:bodyPr/>
                    <a:lstStyle/>
                    <a:p>
                      <a:pPr algn="r">
                        <a:lnSpc>
                          <a:spcPct val="107000"/>
                        </a:lnSpc>
                        <a:spcAft>
                          <a:spcPts val="800"/>
                        </a:spcAft>
                      </a:pPr>
                      <a:r>
                        <a:rPr lang="en-CA" sz="1100" b="0">
                          <a:effectLst/>
                        </a:rPr>
                        <a:t> $ 49.39 </a:t>
                      </a:r>
                      <a:endParaRPr lang="en-CA" sz="1100" b="0">
                        <a:effectLst/>
                        <a:latin typeface="Franklin Gothic Book" panose="020B0503020102020204" pitchFamily="34" charset="0"/>
                        <a:ea typeface="HGGothicE" panose="020B0909000000000000" pitchFamily="49" charset="-128"/>
                        <a:cs typeface="Times New Roman" panose="02020603050405020304" pitchFamily="18" charset="0"/>
                      </a:endParaRPr>
                    </a:p>
                  </a:txBody>
                  <a:tcPr marL="68580" marR="68580" marT="0" marB="0" anchor="b"/>
                </a:tc>
                <a:tc>
                  <a:txBody>
                    <a:bodyPr/>
                    <a:lstStyle/>
                    <a:p>
                      <a:pPr algn="r">
                        <a:lnSpc>
                          <a:spcPct val="107000"/>
                        </a:lnSpc>
                        <a:spcAft>
                          <a:spcPts val="800"/>
                        </a:spcAft>
                      </a:pPr>
                      <a:r>
                        <a:rPr lang="en-CA" sz="1100" b="0">
                          <a:effectLst/>
                          <a:latin typeface="Franklin Gothic Book" panose="020B0503020102020204" pitchFamily="34" charset="0"/>
                          <a:ea typeface="HGGothicE" panose="020B0909000000000000" pitchFamily="49" charset="-128"/>
                          <a:cs typeface="Times New Roman" panose="02020603050405020304" pitchFamily="18" charset="0"/>
                        </a:rPr>
                        <a:t>1</a:t>
                      </a:r>
                    </a:p>
                  </a:txBody>
                  <a:tcPr marL="68580" marR="68580" marT="0" marB="0" anchor="b"/>
                </a:tc>
                <a:tc>
                  <a:txBody>
                    <a:bodyPr/>
                    <a:lstStyle/>
                    <a:p>
                      <a:pPr algn="r">
                        <a:lnSpc>
                          <a:spcPct val="107000"/>
                        </a:lnSpc>
                        <a:spcAft>
                          <a:spcPts val="800"/>
                        </a:spcAft>
                      </a:pPr>
                      <a:endParaRPr lang="en-CA" sz="1100" b="0">
                        <a:effectLst/>
                        <a:latin typeface="Franklin Gothic Book" panose="020B0503020102020204" pitchFamily="34" charset="0"/>
                        <a:ea typeface="HGGothicE" panose="020B0909000000000000" pitchFamily="49" charset="-128"/>
                        <a:cs typeface="Times New Roman" panose="02020603050405020304" pitchFamily="18" charset="0"/>
                      </a:endParaRPr>
                    </a:p>
                  </a:txBody>
                  <a:tcPr marL="68580" marR="68580" marT="0" marB="0" anchor="b"/>
                </a:tc>
                <a:extLst>
                  <a:ext uri="{0D108BD9-81ED-4DB2-BD59-A6C34878D82A}">
                    <a16:rowId xmlns:a16="http://schemas.microsoft.com/office/drawing/2014/main" val="366378370"/>
                  </a:ext>
                </a:extLst>
              </a:tr>
              <a:tr h="247027">
                <a:tc>
                  <a:txBody>
                    <a:bodyPr/>
                    <a:lstStyle/>
                    <a:p>
                      <a:pPr>
                        <a:lnSpc>
                          <a:spcPct val="107000"/>
                        </a:lnSpc>
                        <a:spcAft>
                          <a:spcPts val="800"/>
                        </a:spcAft>
                      </a:pPr>
                      <a:r>
                        <a:rPr lang="en-CA" sz="1100" b="0">
                          <a:effectLst/>
                        </a:rPr>
                        <a:t>Official Raspberry Pi Power Supply 5.1V 3A with USB C - 1.5 meter long </a:t>
                      </a:r>
                      <a:endParaRPr lang="en-CA" sz="1100" b="0">
                        <a:effectLst/>
                        <a:latin typeface="Franklin Gothic Book" panose="020B0503020102020204" pitchFamily="34" charset="0"/>
                        <a:ea typeface="HGGothicE" panose="020B0909000000000000" pitchFamily="49" charset="-128"/>
                        <a:cs typeface="Times New Roman" panose="02020603050405020304" pitchFamily="18" charset="0"/>
                      </a:endParaRPr>
                    </a:p>
                  </a:txBody>
                  <a:tcPr marL="68580" marR="68580" marT="0" marB="0" anchor="b"/>
                </a:tc>
                <a:tc>
                  <a:txBody>
                    <a:bodyPr/>
                    <a:lstStyle/>
                    <a:p>
                      <a:pPr algn="r">
                        <a:lnSpc>
                          <a:spcPct val="107000"/>
                        </a:lnSpc>
                        <a:spcAft>
                          <a:spcPts val="800"/>
                        </a:spcAft>
                      </a:pPr>
                      <a:r>
                        <a:rPr lang="en-CA" sz="1100" b="0">
                          <a:effectLst/>
                        </a:rPr>
                        <a:t> $ 11.22 </a:t>
                      </a:r>
                      <a:endParaRPr lang="en-CA" sz="1100" b="0">
                        <a:effectLst/>
                        <a:latin typeface="Franklin Gothic Book" panose="020B0503020102020204" pitchFamily="34" charset="0"/>
                        <a:ea typeface="HGGothicE" panose="020B0909000000000000" pitchFamily="49" charset="-128"/>
                        <a:cs typeface="Times New Roman" panose="02020603050405020304" pitchFamily="18" charset="0"/>
                      </a:endParaRPr>
                    </a:p>
                  </a:txBody>
                  <a:tcPr marL="68580" marR="68580" marT="0" marB="0" anchor="b"/>
                </a:tc>
                <a:tc>
                  <a:txBody>
                    <a:bodyPr/>
                    <a:lstStyle/>
                    <a:p>
                      <a:pPr algn="r">
                        <a:lnSpc>
                          <a:spcPct val="107000"/>
                        </a:lnSpc>
                        <a:spcAft>
                          <a:spcPts val="800"/>
                        </a:spcAft>
                      </a:pPr>
                      <a:r>
                        <a:rPr lang="en-CA" sz="1100" b="0">
                          <a:effectLst/>
                          <a:latin typeface="Franklin Gothic Book" panose="020B0503020102020204" pitchFamily="34" charset="0"/>
                          <a:ea typeface="HGGothicE" panose="020B0909000000000000" pitchFamily="49" charset="-128"/>
                          <a:cs typeface="Times New Roman" panose="02020603050405020304" pitchFamily="18" charset="0"/>
                        </a:rPr>
                        <a:t>1</a:t>
                      </a:r>
                    </a:p>
                  </a:txBody>
                  <a:tcPr marL="68580" marR="68580" marT="0" marB="0" anchor="b"/>
                </a:tc>
                <a:tc>
                  <a:txBody>
                    <a:bodyPr/>
                    <a:lstStyle/>
                    <a:p>
                      <a:pPr algn="r">
                        <a:lnSpc>
                          <a:spcPct val="107000"/>
                        </a:lnSpc>
                        <a:spcAft>
                          <a:spcPts val="800"/>
                        </a:spcAft>
                      </a:pPr>
                      <a:endParaRPr lang="en-CA" sz="1100" b="0">
                        <a:effectLst/>
                        <a:latin typeface="Franklin Gothic Book" panose="020B0503020102020204" pitchFamily="34" charset="0"/>
                        <a:ea typeface="HGGothicE" panose="020B0909000000000000" pitchFamily="49" charset="-128"/>
                        <a:cs typeface="Times New Roman" panose="02020603050405020304" pitchFamily="18" charset="0"/>
                      </a:endParaRPr>
                    </a:p>
                  </a:txBody>
                  <a:tcPr marL="68580" marR="68580" marT="0" marB="0" anchor="b"/>
                </a:tc>
                <a:extLst>
                  <a:ext uri="{0D108BD9-81ED-4DB2-BD59-A6C34878D82A}">
                    <a16:rowId xmlns:a16="http://schemas.microsoft.com/office/drawing/2014/main" val="2183252753"/>
                  </a:ext>
                </a:extLst>
              </a:tr>
              <a:tr h="247027">
                <a:tc>
                  <a:txBody>
                    <a:bodyPr/>
                    <a:lstStyle/>
                    <a:p>
                      <a:pPr>
                        <a:lnSpc>
                          <a:spcPct val="107000"/>
                        </a:lnSpc>
                        <a:spcAft>
                          <a:spcPts val="800"/>
                        </a:spcAft>
                      </a:pPr>
                      <a:r>
                        <a:rPr lang="en-CA" sz="1100" b="0">
                          <a:effectLst/>
                        </a:rPr>
                        <a:t>HDMI Input to USB 2.0 Video Capture Adapter</a:t>
                      </a:r>
                      <a:endParaRPr lang="en-CA" sz="1100" b="0">
                        <a:effectLst/>
                        <a:latin typeface="Franklin Gothic Book" panose="020B0503020102020204" pitchFamily="34" charset="0"/>
                        <a:ea typeface="HGGothicE" panose="020B0909000000000000" pitchFamily="49" charset="-128"/>
                        <a:cs typeface="Times New Roman" panose="02020603050405020304" pitchFamily="18" charset="0"/>
                      </a:endParaRPr>
                    </a:p>
                  </a:txBody>
                  <a:tcPr marL="68580" marR="68580" marT="0" marB="0" anchor="b"/>
                </a:tc>
                <a:tc>
                  <a:txBody>
                    <a:bodyPr/>
                    <a:lstStyle/>
                    <a:p>
                      <a:pPr algn="r">
                        <a:lnSpc>
                          <a:spcPct val="107000"/>
                        </a:lnSpc>
                        <a:spcAft>
                          <a:spcPts val="800"/>
                        </a:spcAft>
                      </a:pPr>
                      <a:r>
                        <a:rPr lang="en-CA" sz="1100" b="0">
                          <a:effectLst/>
                        </a:rPr>
                        <a:t> $  28.15 </a:t>
                      </a:r>
                      <a:endParaRPr lang="en-CA" sz="1100" b="0">
                        <a:effectLst/>
                        <a:latin typeface="Franklin Gothic Book" panose="020B0503020102020204" pitchFamily="34" charset="0"/>
                        <a:ea typeface="HGGothicE" panose="020B0909000000000000" pitchFamily="49" charset="-128"/>
                        <a:cs typeface="Times New Roman" panose="02020603050405020304" pitchFamily="18" charset="0"/>
                      </a:endParaRPr>
                    </a:p>
                  </a:txBody>
                  <a:tcPr marL="68580" marR="68580" marT="0" marB="0" anchor="b"/>
                </a:tc>
                <a:tc>
                  <a:txBody>
                    <a:bodyPr/>
                    <a:lstStyle/>
                    <a:p>
                      <a:pPr algn="r">
                        <a:lnSpc>
                          <a:spcPct val="107000"/>
                        </a:lnSpc>
                        <a:spcAft>
                          <a:spcPts val="800"/>
                        </a:spcAft>
                      </a:pPr>
                      <a:r>
                        <a:rPr lang="en-CA" sz="1100" b="0">
                          <a:effectLst/>
                          <a:latin typeface="Franklin Gothic Book" panose="020B0503020102020204" pitchFamily="34" charset="0"/>
                          <a:ea typeface="HGGothicE" panose="020B0909000000000000" pitchFamily="49" charset="-128"/>
                          <a:cs typeface="Times New Roman" panose="02020603050405020304" pitchFamily="18" charset="0"/>
                        </a:rPr>
                        <a:t>1</a:t>
                      </a:r>
                    </a:p>
                  </a:txBody>
                  <a:tcPr marL="68580" marR="68580" marT="0" marB="0" anchor="b"/>
                </a:tc>
                <a:tc>
                  <a:txBody>
                    <a:bodyPr/>
                    <a:lstStyle/>
                    <a:p>
                      <a:pPr algn="r">
                        <a:lnSpc>
                          <a:spcPct val="107000"/>
                        </a:lnSpc>
                        <a:spcAft>
                          <a:spcPts val="800"/>
                        </a:spcAft>
                      </a:pPr>
                      <a:endParaRPr lang="en-CA" sz="1100" b="0">
                        <a:effectLst/>
                        <a:latin typeface="Franklin Gothic Book" panose="020B0503020102020204" pitchFamily="34" charset="0"/>
                        <a:ea typeface="HGGothicE" panose="020B0909000000000000" pitchFamily="49" charset="-128"/>
                        <a:cs typeface="Times New Roman" panose="02020603050405020304" pitchFamily="18" charset="0"/>
                      </a:endParaRPr>
                    </a:p>
                  </a:txBody>
                  <a:tcPr marL="68580" marR="68580" marT="0" marB="0" anchor="b"/>
                </a:tc>
                <a:extLst>
                  <a:ext uri="{0D108BD9-81ED-4DB2-BD59-A6C34878D82A}">
                    <a16:rowId xmlns:a16="http://schemas.microsoft.com/office/drawing/2014/main" val="1665893429"/>
                  </a:ext>
                </a:extLst>
              </a:tr>
              <a:tr h="247027">
                <a:tc>
                  <a:txBody>
                    <a:bodyPr/>
                    <a:lstStyle/>
                    <a:p>
                      <a:pPr>
                        <a:lnSpc>
                          <a:spcPct val="107000"/>
                        </a:lnSpc>
                        <a:spcAft>
                          <a:spcPts val="800"/>
                        </a:spcAft>
                      </a:pPr>
                      <a:r>
                        <a:rPr lang="en-CA" sz="1100" b="0">
                          <a:effectLst/>
                        </a:rPr>
                        <a:t>Brass Heat-Set Inserts for Plastic - 50 pack: (M3 x 3mm) + 50 pack: (M3 x 4mm)</a:t>
                      </a:r>
                      <a:endParaRPr lang="en-CA" sz="1100" b="0">
                        <a:effectLst/>
                        <a:latin typeface="Franklin Gothic Book" panose="020B0503020102020204" pitchFamily="34" charset="0"/>
                        <a:ea typeface="HGGothicE" panose="020B0909000000000000" pitchFamily="49" charset="-128"/>
                        <a:cs typeface="Times New Roman" panose="02020603050405020304" pitchFamily="18" charset="0"/>
                      </a:endParaRPr>
                    </a:p>
                  </a:txBody>
                  <a:tcPr marL="68580" marR="68580" marT="0" marB="0" anchor="b"/>
                </a:tc>
                <a:tc>
                  <a:txBody>
                    <a:bodyPr/>
                    <a:lstStyle/>
                    <a:p>
                      <a:pPr algn="r">
                        <a:lnSpc>
                          <a:spcPct val="107000"/>
                        </a:lnSpc>
                        <a:spcAft>
                          <a:spcPts val="800"/>
                        </a:spcAft>
                      </a:pPr>
                      <a:r>
                        <a:rPr lang="en-CA" sz="1100" b="0">
                          <a:effectLst/>
                        </a:rPr>
                        <a:t> $  5.95 </a:t>
                      </a:r>
                      <a:endParaRPr lang="en-CA" sz="1100" b="0">
                        <a:effectLst/>
                        <a:latin typeface="Franklin Gothic Book" panose="020B0503020102020204" pitchFamily="34" charset="0"/>
                        <a:ea typeface="HGGothicE" panose="020B0909000000000000" pitchFamily="49" charset="-128"/>
                        <a:cs typeface="Times New Roman" panose="02020603050405020304" pitchFamily="18" charset="0"/>
                      </a:endParaRPr>
                    </a:p>
                  </a:txBody>
                  <a:tcPr marL="68580" marR="68580" marT="0" marB="0" anchor="b"/>
                </a:tc>
                <a:tc>
                  <a:txBody>
                    <a:bodyPr/>
                    <a:lstStyle/>
                    <a:p>
                      <a:pPr algn="r">
                        <a:lnSpc>
                          <a:spcPct val="107000"/>
                        </a:lnSpc>
                        <a:spcAft>
                          <a:spcPts val="800"/>
                        </a:spcAft>
                      </a:pPr>
                      <a:r>
                        <a:rPr lang="en-CA" sz="1100" b="0">
                          <a:effectLst/>
                          <a:latin typeface="Franklin Gothic Book" panose="020B0503020102020204" pitchFamily="34" charset="0"/>
                          <a:ea typeface="HGGothicE" panose="020B0909000000000000" pitchFamily="49" charset="-128"/>
                          <a:cs typeface="Times New Roman" panose="02020603050405020304" pitchFamily="18" charset="0"/>
                        </a:rPr>
                        <a:t>128</a:t>
                      </a:r>
                    </a:p>
                  </a:txBody>
                  <a:tcPr marL="68580" marR="68580" marT="0" marB="0" anchor="b"/>
                </a:tc>
                <a:tc>
                  <a:txBody>
                    <a:bodyPr/>
                    <a:lstStyle/>
                    <a:p>
                      <a:pPr algn="r">
                        <a:lnSpc>
                          <a:spcPct val="107000"/>
                        </a:lnSpc>
                        <a:spcAft>
                          <a:spcPts val="800"/>
                        </a:spcAft>
                      </a:pPr>
                      <a:endParaRPr lang="en-CA" sz="1100" b="0">
                        <a:effectLst/>
                        <a:latin typeface="Franklin Gothic Book" panose="020B0503020102020204" pitchFamily="34" charset="0"/>
                        <a:ea typeface="HGGothicE" panose="020B0909000000000000" pitchFamily="49" charset="-128"/>
                        <a:cs typeface="Times New Roman" panose="02020603050405020304" pitchFamily="18" charset="0"/>
                      </a:endParaRPr>
                    </a:p>
                  </a:txBody>
                  <a:tcPr marL="68580" marR="68580" marT="0" marB="0" anchor="b"/>
                </a:tc>
                <a:extLst>
                  <a:ext uri="{0D108BD9-81ED-4DB2-BD59-A6C34878D82A}">
                    <a16:rowId xmlns:a16="http://schemas.microsoft.com/office/drawing/2014/main" val="2697987218"/>
                  </a:ext>
                </a:extLst>
              </a:tr>
              <a:tr h="247027">
                <a:tc>
                  <a:txBody>
                    <a:bodyPr/>
                    <a:lstStyle/>
                    <a:p>
                      <a:pPr>
                        <a:lnSpc>
                          <a:spcPct val="107000"/>
                        </a:lnSpc>
                        <a:spcAft>
                          <a:spcPts val="800"/>
                        </a:spcAft>
                      </a:pPr>
                      <a:r>
                        <a:rPr lang="en-CA" sz="1100" b="0">
                          <a:effectLst/>
                        </a:rPr>
                        <a:t>Black Nylon Screw and Stand-off Set – M3 Thread</a:t>
                      </a:r>
                      <a:endParaRPr lang="en-CA" sz="1100" b="0">
                        <a:effectLst/>
                        <a:latin typeface="Franklin Gothic Book" panose="020B0503020102020204" pitchFamily="34" charset="0"/>
                        <a:ea typeface="HGGothicE" panose="020B0909000000000000" pitchFamily="49" charset="-128"/>
                        <a:cs typeface="Times New Roman" panose="02020603050405020304" pitchFamily="18" charset="0"/>
                      </a:endParaRPr>
                    </a:p>
                  </a:txBody>
                  <a:tcPr marL="68580" marR="68580" marT="0" marB="0" anchor="b"/>
                </a:tc>
                <a:tc>
                  <a:txBody>
                    <a:bodyPr/>
                    <a:lstStyle/>
                    <a:p>
                      <a:pPr algn="r">
                        <a:lnSpc>
                          <a:spcPct val="107000"/>
                        </a:lnSpc>
                        <a:spcAft>
                          <a:spcPts val="800"/>
                        </a:spcAft>
                      </a:pPr>
                      <a:r>
                        <a:rPr lang="en-CA" sz="1100" b="0">
                          <a:effectLst/>
                        </a:rPr>
                        <a:t> $ 23.92 </a:t>
                      </a:r>
                      <a:endParaRPr lang="en-CA" sz="1100" b="0">
                        <a:effectLst/>
                        <a:latin typeface="Franklin Gothic Book" panose="020B0503020102020204" pitchFamily="34" charset="0"/>
                        <a:ea typeface="HGGothicE" panose="020B0909000000000000" pitchFamily="49" charset="-128"/>
                        <a:cs typeface="Times New Roman" panose="02020603050405020304" pitchFamily="18" charset="0"/>
                      </a:endParaRPr>
                    </a:p>
                  </a:txBody>
                  <a:tcPr marL="68580" marR="68580" marT="0" marB="0" anchor="b"/>
                </a:tc>
                <a:tc>
                  <a:txBody>
                    <a:bodyPr/>
                    <a:lstStyle/>
                    <a:p>
                      <a:pPr algn="r">
                        <a:lnSpc>
                          <a:spcPct val="107000"/>
                        </a:lnSpc>
                        <a:spcAft>
                          <a:spcPts val="800"/>
                        </a:spcAft>
                      </a:pPr>
                      <a:r>
                        <a:rPr lang="en-CA" sz="1100" b="0">
                          <a:effectLst/>
                          <a:latin typeface="Franklin Gothic Book" panose="020B0503020102020204" pitchFamily="34" charset="0"/>
                          <a:ea typeface="HGGothicE" panose="020B0909000000000000" pitchFamily="49" charset="-128"/>
                          <a:cs typeface="Times New Roman" panose="02020603050405020304" pitchFamily="18" charset="0"/>
                        </a:rPr>
                        <a:t>128</a:t>
                      </a:r>
                    </a:p>
                  </a:txBody>
                  <a:tcPr marL="68580" marR="68580" marT="0" marB="0" anchor="b"/>
                </a:tc>
                <a:tc>
                  <a:txBody>
                    <a:bodyPr/>
                    <a:lstStyle/>
                    <a:p>
                      <a:pPr algn="r">
                        <a:lnSpc>
                          <a:spcPct val="107000"/>
                        </a:lnSpc>
                        <a:spcAft>
                          <a:spcPts val="800"/>
                        </a:spcAft>
                      </a:pPr>
                      <a:endParaRPr lang="en-CA" sz="1100" b="0">
                        <a:effectLst/>
                        <a:latin typeface="Franklin Gothic Book" panose="020B0503020102020204" pitchFamily="34" charset="0"/>
                        <a:ea typeface="HGGothicE" panose="020B0909000000000000" pitchFamily="49" charset="-128"/>
                        <a:cs typeface="Times New Roman" panose="02020603050405020304" pitchFamily="18" charset="0"/>
                      </a:endParaRPr>
                    </a:p>
                  </a:txBody>
                  <a:tcPr marL="68580" marR="68580" marT="0" marB="0" anchor="b"/>
                </a:tc>
                <a:extLst>
                  <a:ext uri="{0D108BD9-81ED-4DB2-BD59-A6C34878D82A}">
                    <a16:rowId xmlns:a16="http://schemas.microsoft.com/office/drawing/2014/main" val="4257918567"/>
                  </a:ext>
                </a:extLst>
              </a:tr>
              <a:tr h="247027">
                <a:tc>
                  <a:txBody>
                    <a:bodyPr/>
                    <a:lstStyle/>
                    <a:p>
                      <a:pPr>
                        <a:lnSpc>
                          <a:spcPct val="107000"/>
                        </a:lnSpc>
                        <a:spcAft>
                          <a:spcPts val="800"/>
                        </a:spcAft>
                      </a:pPr>
                      <a:r>
                        <a:rPr lang="en-CA" sz="1100" b="0">
                          <a:effectLst/>
                          <a:latin typeface="Franklin Gothic Book" panose="020B0503020102020204" pitchFamily="34" charset="0"/>
                          <a:ea typeface="HGGothicE" panose="020B0909000000000000" pitchFamily="49" charset="-128"/>
                          <a:cs typeface="Times New Roman" panose="02020603050405020304" pitchFamily="18" charset="0"/>
                        </a:rPr>
                        <a:t>Connectors </a:t>
                      </a:r>
                    </a:p>
                  </a:txBody>
                  <a:tcPr marL="68580" marR="68580" marT="0" marB="0" anchor="b"/>
                </a:tc>
                <a:tc>
                  <a:txBody>
                    <a:bodyPr/>
                    <a:lstStyle/>
                    <a:p>
                      <a:pPr marL="0" marR="0" lvl="0" indent="0" algn="r" defTabSz="914400" rtl="0" eaLnBrk="1" fontAlgn="auto" latinLnBrk="0" hangingPunct="1">
                        <a:lnSpc>
                          <a:spcPct val="107000"/>
                        </a:lnSpc>
                        <a:spcBef>
                          <a:spcPts val="0"/>
                        </a:spcBef>
                        <a:spcAft>
                          <a:spcPts val="800"/>
                        </a:spcAft>
                        <a:buClr>
                          <a:srgbClr val="000000"/>
                        </a:buClr>
                        <a:buSzTx/>
                        <a:buFont typeface="Arial"/>
                        <a:buNone/>
                        <a:tabLst/>
                        <a:defRPr/>
                      </a:pPr>
                      <a:r>
                        <a:rPr lang="en-CA" sz="1100" b="0">
                          <a:effectLst/>
                        </a:rPr>
                        <a:t>$ </a:t>
                      </a:r>
                      <a:r>
                        <a:rPr lang="en-CA" sz="1100" b="0">
                          <a:effectLst/>
                          <a:latin typeface="Franklin Gothic Book" panose="020B0503020102020204" pitchFamily="34" charset="0"/>
                          <a:ea typeface="HGGothicE" panose="020B0909000000000000" pitchFamily="49" charset="-128"/>
                          <a:cs typeface="Times New Roman" panose="02020603050405020304" pitchFamily="18" charset="0"/>
                        </a:rPr>
                        <a:t>2.00 </a:t>
                      </a:r>
                    </a:p>
                  </a:txBody>
                  <a:tcPr marL="68580" marR="68580" marT="0" marB="0" anchor="b"/>
                </a:tc>
                <a:tc>
                  <a:txBody>
                    <a:bodyPr/>
                    <a:lstStyle/>
                    <a:p>
                      <a:pPr algn="r">
                        <a:lnSpc>
                          <a:spcPct val="107000"/>
                        </a:lnSpc>
                        <a:spcAft>
                          <a:spcPts val="800"/>
                        </a:spcAft>
                      </a:pPr>
                      <a:r>
                        <a:rPr lang="en-CA" sz="1100" b="0">
                          <a:effectLst/>
                          <a:latin typeface="Franklin Gothic Book" panose="020B0503020102020204" pitchFamily="34" charset="0"/>
                          <a:ea typeface="HGGothicE" panose="020B0909000000000000" pitchFamily="49" charset="-128"/>
                          <a:cs typeface="Times New Roman" panose="02020603050405020304" pitchFamily="18" charset="0"/>
                        </a:rPr>
                        <a:t>32</a:t>
                      </a:r>
                    </a:p>
                  </a:txBody>
                  <a:tcPr marL="68580" marR="68580" marT="0" marB="0" anchor="b"/>
                </a:tc>
                <a:tc>
                  <a:txBody>
                    <a:bodyPr/>
                    <a:lstStyle/>
                    <a:p>
                      <a:pPr algn="r">
                        <a:lnSpc>
                          <a:spcPct val="107000"/>
                        </a:lnSpc>
                        <a:spcAft>
                          <a:spcPts val="800"/>
                        </a:spcAft>
                      </a:pPr>
                      <a:endParaRPr lang="en-CA" sz="1100" b="0">
                        <a:effectLst/>
                        <a:latin typeface="Franklin Gothic Book" panose="020B0503020102020204" pitchFamily="34" charset="0"/>
                        <a:ea typeface="HGGothicE" panose="020B0909000000000000" pitchFamily="49" charset="-128"/>
                        <a:cs typeface="Times New Roman" panose="02020603050405020304" pitchFamily="18" charset="0"/>
                      </a:endParaRPr>
                    </a:p>
                  </a:txBody>
                  <a:tcPr marL="68580" marR="68580" marT="0" marB="0" anchor="b"/>
                </a:tc>
                <a:extLst>
                  <a:ext uri="{0D108BD9-81ED-4DB2-BD59-A6C34878D82A}">
                    <a16:rowId xmlns:a16="http://schemas.microsoft.com/office/drawing/2014/main" val="1433904921"/>
                  </a:ext>
                </a:extLst>
              </a:tr>
              <a:tr h="247027">
                <a:tc>
                  <a:txBody>
                    <a:bodyPr/>
                    <a:lstStyle/>
                    <a:p>
                      <a:pPr>
                        <a:lnSpc>
                          <a:spcPct val="107000"/>
                        </a:lnSpc>
                        <a:spcAft>
                          <a:spcPts val="800"/>
                        </a:spcAft>
                      </a:pPr>
                      <a:r>
                        <a:rPr lang="en-CA" sz="1100" b="0">
                          <a:effectLst/>
                          <a:latin typeface="Franklin Gothic Book" panose="020B0503020102020204" pitchFamily="34" charset="0"/>
                          <a:ea typeface="HGGothicE" panose="020B0909000000000000" pitchFamily="49" charset="-128"/>
                          <a:cs typeface="Times New Roman" panose="02020603050405020304" pitchFamily="18" charset="0"/>
                        </a:rPr>
                        <a:t>LED Printed Module </a:t>
                      </a:r>
                    </a:p>
                  </a:txBody>
                  <a:tcPr marL="68580" marR="68580" marT="0" marB="0" anchor="b"/>
                </a:tc>
                <a:tc>
                  <a:txBody>
                    <a:bodyPr/>
                    <a:lstStyle/>
                    <a:p>
                      <a:pPr marL="0" marR="0" lvl="0" indent="0" algn="r" defTabSz="914400" rtl="0" eaLnBrk="1" fontAlgn="auto" latinLnBrk="0" hangingPunct="1">
                        <a:lnSpc>
                          <a:spcPct val="107000"/>
                        </a:lnSpc>
                        <a:spcBef>
                          <a:spcPts val="0"/>
                        </a:spcBef>
                        <a:spcAft>
                          <a:spcPts val="800"/>
                        </a:spcAft>
                        <a:buClr>
                          <a:srgbClr val="000000"/>
                        </a:buClr>
                        <a:buSzTx/>
                        <a:buFont typeface="Arial"/>
                        <a:buNone/>
                        <a:tabLst/>
                        <a:defRPr/>
                      </a:pPr>
                      <a:r>
                        <a:rPr lang="en-CA" sz="1100" b="0">
                          <a:effectLst/>
                          <a:latin typeface="Franklin Gothic Book" panose="020B0503020102020204" pitchFamily="34" charset="0"/>
                          <a:ea typeface="HGGothicE" panose="020B0909000000000000" pitchFamily="49" charset="-128"/>
                          <a:cs typeface="Times New Roman" panose="02020603050405020304" pitchFamily="18" charset="0"/>
                        </a:rPr>
                        <a:t> </a:t>
                      </a:r>
                      <a:r>
                        <a:rPr lang="en-CA" sz="1100" b="0">
                          <a:effectLst/>
                        </a:rPr>
                        <a:t>$ </a:t>
                      </a:r>
                      <a:r>
                        <a:rPr lang="en-CA" sz="1100" b="0">
                          <a:effectLst/>
                          <a:latin typeface="Franklin Gothic Book" panose="020B0503020102020204" pitchFamily="34" charset="0"/>
                          <a:ea typeface="HGGothicE" panose="020B0909000000000000" pitchFamily="49" charset="-128"/>
                          <a:cs typeface="Times New Roman" panose="02020603050405020304" pitchFamily="18" charset="0"/>
                        </a:rPr>
                        <a:t>0.28</a:t>
                      </a:r>
                    </a:p>
                  </a:txBody>
                  <a:tcPr marL="68580" marR="68580" marT="0" marB="0" anchor="b"/>
                </a:tc>
                <a:tc>
                  <a:txBody>
                    <a:bodyPr/>
                    <a:lstStyle/>
                    <a:p>
                      <a:pPr algn="r">
                        <a:lnSpc>
                          <a:spcPct val="107000"/>
                        </a:lnSpc>
                        <a:spcAft>
                          <a:spcPts val="800"/>
                        </a:spcAft>
                      </a:pPr>
                      <a:r>
                        <a:rPr lang="en-CA" sz="1100" b="0">
                          <a:effectLst/>
                          <a:latin typeface="Franklin Gothic Book" panose="020B0503020102020204" pitchFamily="34" charset="0"/>
                          <a:ea typeface="HGGothicE" panose="020B0909000000000000" pitchFamily="49" charset="-128"/>
                          <a:cs typeface="Times New Roman" panose="02020603050405020304" pitchFamily="18" charset="0"/>
                        </a:rPr>
                        <a:t>16</a:t>
                      </a:r>
                    </a:p>
                  </a:txBody>
                  <a:tcPr marL="68580" marR="68580" marT="0" marB="0" anchor="b"/>
                </a:tc>
                <a:tc>
                  <a:txBody>
                    <a:bodyPr/>
                    <a:lstStyle/>
                    <a:p>
                      <a:pPr algn="r">
                        <a:lnSpc>
                          <a:spcPct val="107000"/>
                        </a:lnSpc>
                        <a:spcAft>
                          <a:spcPts val="800"/>
                        </a:spcAft>
                      </a:pPr>
                      <a:endParaRPr lang="en-CA" sz="1100" b="0">
                        <a:effectLst/>
                        <a:latin typeface="Franklin Gothic Book" panose="020B0503020102020204" pitchFamily="34" charset="0"/>
                        <a:ea typeface="HGGothicE" panose="020B0909000000000000" pitchFamily="49" charset="-128"/>
                        <a:cs typeface="Times New Roman" panose="02020603050405020304" pitchFamily="18" charset="0"/>
                      </a:endParaRPr>
                    </a:p>
                  </a:txBody>
                  <a:tcPr marL="68580" marR="68580" marT="0" marB="0" anchor="b"/>
                </a:tc>
                <a:extLst>
                  <a:ext uri="{0D108BD9-81ED-4DB2-BD59-A6C34878D82A}">
                    <a16:rowId xmlns:a16="http://schemas.microsoft.com/office/drawing/2014/main" val="2865936660"/>
                  </a:ext>
                </a:extLst>
              </a:tr>
              <a:tr h="247027">
                <a:tc>
                  <a:txBody>
                    <a:bodyPr/>
                    <a:lstStyle/>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r>
                        <a:rPr lang="en-CA" sz="1100" b="0">
                          <a:effectLst/>
                          <a:latin typeface="Franklin Gothic Book" panose="020B0503020102020204" pitchFamily="34" charset="0"/>
                          <a:ea typeface="HGGothicE" panose="020B0909000000000000" pitchFamily="49" charset="-128"/>
                          <a:cs typeface="Times New Roman" panose="02020603050405020304" pitchFamily="18" charset="0"/>
                        </a:rPr>
                        <a:t>Spacer Module </a:t>
                      </a:r>
                      <a:r>
                        <a:rPr lang="en-CA" sz="1100" b="0" err="1">
                          <a:effectLst/>
                          <a:latin typeface="Franklin Gothic Book" panose="020B0503020102020204" pitchFamily="34" charset="0"/>
                          <a:ea typeface="HGGothicE" panose="020B0909000000000000" pitchFamily="49" charset="-128"/>
                          <a:cs typeface="Times New Roman" panose="02020603050405020304" pitchFamily="18" charset="0"/>
                        </a:rPr>
                        <a:t>Sml</a:t>
                      </a:r>
                      <a:endParaRPr lang="en-CA" sz="1100" b="0">
                        <a:effectLst/>
                        <a:latin typeface="Franklin Gothic Book" panose="020B0503020102020204" pitchFamily="34" charset="0"/>
                        <a:ea typeface="HGGothicE" panose="020B0909000000000000" pitchFamily="49" charset="-128"/>
                        <a:cs typeface="Times New Roman" panose="02020603050405020304" pitchFamily="18" charset="0"/>
                      </a:endParaRPr>
                    </a:p>
                  </a:txBody>
                  <a:tcPr marL="68580" marR="68580" marT="0" marB="0" anchor="b"/>
                </a:tc>
                <a:tc>
                  <a:txBody>
                    <a:bodyPr/>
                    <a:lstStyle/>
                    <a:p>
                      <a:pPr algn="r">
                        <a:lnSpc>
                          <a:spcPct val="107000"/>
                        </a:lnSpc>
                        <a:spcAft>
                          <a:spcPts val="800"/>
                        </a:spcAft>
                      </a:pPr>
                      <a:r>
                        <a:rPr lang="en-CA" sz="1100" b="0">
                          <a:effectLst/>
                        </a:rPr>
                        <a:t>$ </a:t>
                      </a:r>
                      <a:r>
                        <a:rPr lang="en-CA" sz="1100" b="0">
                          <a:effectLst/>
                          <a:latin typeface="Franklin Gothic Book" panose="020B0503020102020204" pitchFamily="34" charset="0"/>
                          <a:ea typeface="HGGothicE" panose="020B0909000000000000" pitchFamily="49" charset="-128"/>
                          <a:cs typeface="Times New Roman" panose="02020603050405020304" pitchFamily="18" charset="0"/>
                        </a:rPr>
                        <a:t>0.17</a:t>
                      </a:r>
                    </a:p>
                  </a:txBody>
                  <a:tcPr marL="68580" marR="68580" marT="0" marB="0" anchor="b"/>
                </a:tc>
                <a:tc>
                  <a:txBody>
                    <a:bodyPr/>
                    <a:lstStyle/>
                    <a:p>
                      <a:pPr algn="r">
                        <a:lnSpc>
                          <a:spcPct val="107000"/>
                        </a:lnSpc>
                        <a:spcAft>
                          <a:spcPts val="800"/>
                        </a:spcAft>
                      </a:pPr>
                      <a:r>
                        <a:rPr lang="en-CA" sz="1100" b="0">
                          <a:effectLst/>
                          <a:latin typeface="Franklin Gothic Book" panose="020B0503020102020204" pitchFamily="34" charset="0"/>
                          <a:ea typeface="HGGothicE" panose="020B0909000000000000" pitchFamily="49" charset="-128"/>
                          <a:cs typeface="Times New Roman" panose="02020603050405020304" pitchFamily="18" charset="0"/>
                        </a:rPr>
                        <a:t>4</a:t>
                      </a:r>
                    </a:p>
                  </a:txBody>
                  <a:tcPr marL="68580" marR="68580" marT="0" marB="0" anchor="b"/>
                </a:tc>
                <a:tc>
                  <a:txBody>
                    <a:bodyPr/>
                    <a:lstStyle/>
                    <a:p>
                      <a:pPr algn="r">
                        <a:lnSpc>
                          <a:spcPct val="107000"/>
                        </a:lnSpc>
                        <a:spcAft>
                          <a:spcPts val="800"/>
                        </a:spcAft>
                      </a:pPr>
                      <a:endParaRPr lang="en-CA" sz="1100" b="0">
                        <a:effectLst/>
                        <a:latin typeface="Franklin Gothic Book" panose="020B0503020102020204" pitchFamily="34" charset="0"/>
                        <a:ea typeface="HGGothicE" panose="020B0909000000000000" pitchFamily="49" charset="-128"/>
                        <a:cs typeface="Times New Roman" panose="02020603050405020304" pitchFamily="18" charset="0"/>
                      </a:endParaRPr>
                    </a:p>
                  </a:txBody>
                  <a:tcPr marL="68580" marR="68580" marT="0" marB="0" anchor="b"/>
                </a:tc>
                <a:extLst>
                  <a:ext uri="{0D108BD9-81ED-4DB2-BD59-A6C34878D82A}">
                    <a16:rowId xmlns:a16="http://schemas.microsoft.com/office/drawing/2014/main" val="1211866066"/>
                  </a:ext>
                </a:extLst>
              </a:tr>
              <a:tr h="247027">
                <a:tc>
                  <a:txBody>
                    <a:bodyPr/>
                    <a:lstStyle/>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r>
                        <a:rPr lang="en-CA" sz="1100" b="0">
                          <a:effectLst/>
                          <a:latin typeface="Franklin Gothic Book" panose="020B0503020102020204" pitchFamily="34" charset="0"/>
                          <a:ea typeface="HGGothicE" panose="020B0909000000000000" pitchFamily="49" charset="-128"/>
                          <a:cs typeface="Times New Roman" panose="02020603050405020304" pitchFamily="18" charset="0"/>
                        </a:rPr>
                        <a:t>Spacer Module Med</a:t>
                      </a:r>
                    </a:p>
                  </a:txBody>
                  <a:tcPr marL="68580" marR="68580" marT="0" marB="0" anchor="b"/>
                </a:tc>
                <a:tc>
                  <a:txBody>
                    <a:bodyPr/>
                    <a:lstStyle/>
                    <a:p>
                      <a:pPr algn="r">
                        <a:lnSpc>
                          <a:spcPct val="107000"/>
                        </a:lnSpc>
                        <a:spcAft>
                          <a:spcPts val="800"/>
                        </a:spcAft>
                      </a:pPr>
                      <a:r>
                        <a:rPr lang="en-CA" sz="1100" b="0">
                          <a:effectLst/>
                        </a:rPr>
                        <a:t>$ </a:t>
                      </a:r>
                      <a:r>
                        <a:rPr lang="en-CA" sz="1100" b="0">
                          <a:effectLst/>
                          <a:latin typeface="Franklin Gothic Book" panose="020B0503020102020204" pitchFamily="34" charset="0"/>
                          <a:ea typeface="HGGothicE" panose="020B0909000000000000" pitchFamily="49" charset="-128"/>
                          <a:cs typeface="Times New Roman" panose="02020603050405020304" pitchFamily="18" charset="0"/>
                        </a:rPr>
                        <a:t>0.31</a:t>
                      </a:r>
                    </a:p>
                  </a:txBody>
                  <a:tcPr marL="68580" marR="68580" marT="0" marB="0" anchor="b"/>
                </a:tc>
                <a:tc>
                  <a:txBody>
                    <a:bodyPr/>
                    <a:lstStyle/>
                    <a:p>
                      <a:pPr algn="r">
                        <a:lnSpc>
                          <a:spcPct val="107000"/>
                        </a:lnSpc>
                        <a:spcAft>
                          <a:spcPts val="800"/>
                        </a:spcAft>
                      </a:pPr>
                      <a:r>
                        <a:rPr lang="en-CA" sz="1100" b="0">
                          <a:effectLst/>
                          <a:latin typeface="Franklin Gothic Book" panose="020B0503020102020204" pitchFamily="34" charset="0"/>
                          <a:ea typeface="HGGothicE" panose="020B0909000000000000" pitchFamily="49" charset="-128"/>
                          <a:cs typeface="Times New Roman" panose="02020603050405020304" pitchFamily="18" charset="0"/>
                        </a:rPr>
                        <a:t>2</a:t>
                      </a:r>
                    </a:p>
                  </a:txBody>
                  <a:tcPr marL="68580" marR="68580" marT="0" marB="0" anchor="b"/>
                </a:tc>
                <a:tc>
                  <a:txBody>
                    <a:bodyPr/>
                    <a:lstStyle/>
                    <a:p>
                      <a:pPr algn="r">
                        <a:lnSpc>
                          <a:spcPct val="107000"/>
                        </a:lnSpc>
                        <a:spcAft>
                          <a:spcPts val="800"/>
                        </a:spcAft>
                      </a:pPr>
                      <a:endParaRPr lang="en-CA" sz="1100" b="0">
                        <a:effectLst/>
                        <a:latin typeface="Franklin Gothic Book" panose="020B0503020102020204" pitchFamily="34" charset="0"/>
                        <a:ea typeface="HGGothicE" panose="020B0909000000000000" pitchFamily="49" charset="-128"/>
                        <a:cs typeface="Times New Roman" panose="02020603050405020304" pitchFamily="18" charset="0"/>
                      </a:endParaRPr>
                    </a:p>
                  </a:txBody>
                  <a:tcPr marL="68580" marR="68580" marT="0" marB="0" anchor="b"/>
                </a:tc>
                <a:extLst>
                  <a:ext uri="{0D108BD9-81ED-4DB2-BD59-A6C34878D82A}">
                    <a16:rowId xmlns:a16="http://schemas.microsoft.com/office/drawing/2014/main" val="1769510381"/>
                  </a:ext>
                </a:extLst>
              </a:tr>
              <a:tr h="247027">
                <a:tc>
                  <a:txBody>
                    <a:bodyPr/>
                    <a:lstStyle/>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r>
                        <a:rPr lang="en-CA" sz="1100" b="0">
                          <a:effectLst/>
                          <a:latin typeface="Franklin Gothic Book" panose="020B0503020102020204" pitchFamily="34" charset="0"/>
                          <a:ea typeface="HGGothicE" panose="020B0909000000000000" pitchFamily="49" charset="-128"/>
                          <a:cs typeface="Times New Roman" panose="02020603050405020304" pitchFamily="18" charset="0"/>
                        </a:rPr>
                        <a:t>Spacer Module </a:t>
                      </a:r>
                      <a:r>
                        <a:rPr lang="en-CA" sz="1100" b="0" err="1">
                          <a:effectLst/>
                          <a:latin typeface="Franklin Gothic Book" panose="020B0503020102020204" pitchFamily="34" charset="0"/>
                          <a:ea typeface="HGGothicE" panose="020B0909000000000000" pitchFamily="49" charset="-128"/>
                          <a:cs typeface="Times New Roman" panose="02020603050405020304" pitchFamily="18" charset="0"/>
                        </a:rPr>
                        <a:t>Lrg</a:t>
                      </a:r>
                      <a:endParaRPr lang="en-CA" sz="1100" b="0">
                        <a:effectLst/>
                        <a:latin typeface="Franklin Gothic Book" panose="020B0503020102020204" pitchFamily="34" charset="0"/>
                        <a:ea typeface="HGGothicE" panose="020B0909000000000000" pitchFamily="49" charset="-128"/>
                        <a:cs typeface="Times New Roman" panose="02020603050405020304" pitchFamily="18" charset="0"/>
                      </a:endParaRPr>
                    </a:p>
                  </a:txBody>
                  <a:tcPr marL="68580" marR="68580" marT="0" marB="0" anchor="b"/>
                </a:tc>
                <a:tc>
                  <a:txBody>
                    <a:bodyPr/>
                    <a:lstStyle/>
                    <a:p>
                      <a:pPr algn="r">
                        <a:lnSpc>
                          <a:spcPct val="107000"/>
                        </a:lnSpc>
                        <a:spcAft>
                          <a:spcPts val="800"/>
                        </a:spcAft>
                      </a:pPr>
                      <a:r>
                        <a:rPr lang="en-CA" sz="1100" b="0">
                          <a:effectLst/>
                        </a:rPr>
                        <a:t>$ </a:t>
                      </a:r>
                      <a:r>
                        <a:rPr lang="en-CA" sz="1100" b="0">
                          <a:effectLst/>
                          <a:latin typeface="Franklin Gothic Book" panose="020B0503020102020204" pitchFamily="34" charset="0"/>
                          <a:ea typeface="HGGothicE" panose="020B0909000000000000" pitchFamily="49" charset="-128"/>
                          <a:cs typeface="Times New Roman" panose="02020603050405020304" pitchFamily="18" charset="0"/>
                        </a:rPr>
                        <a:t>0.47</a:t>
                      </a:r>
                    </a:p>
                  </a:txBody>
                  <a:tcPr marL="68580" marR="68580" marT="0" marB="0" anchor="b"/>
                </a:tc>
                <a:tc>
                  <a:txBody>
                    <a:bodyPr/>
                    <a:lstStyle/>
                    <a:p>
                      <a:pPr algn="r">
                        <a:lnSpc>
                          <a:spcPct val="107000"/>
                        </a:lnSpc>
                        <a:spcAft>
                          <a:spcPts val="800"/>
                        </a:spcAft>
                      </a:pPr>
                      <a:r>
                        <a:rPr lang="en-CA" sz="1100" b="0">
                          <a:effectLst/>
                          <a:latin typeface="Franklin Gothic Book" panose="020B0503020102020204" pitchFamily="34" charset="0"/>
                          <a:ea typeface="HGGothicE" panose="020B0909000000000000" pitchFamily="49" charset="-128"/>
                          <a:cs typeface="Times New Roman" panose="02020603050405020304" pitchFamily="18" charset="0"/>
                        </a:rPr>
                        <a:t>2</a:t>
                      </a:r>
                    </a:p>
                  </a:txBody>
                  <a:tcPr marL="68580" marR="68580" marT="0" marB="0" anchor="b"/>
                </a:tc>
                <a:tc>
                  <a:txBody>
                    <a:bodyPr/>
                    <a:lstStyle/>
                    <a:p>
                      <a:pPr algn="r">
                        <a:lnSpc>
                          <a:spcPct val="107000"/>
                        </a:lnSpc>
                        <a:spcAft>
                          <a:spcPts val="800"/>
                        </a:spcAft>
                      </a:pPr>
                      <a:endParaRPr lang="en-CA" sz="1100" b="0">
                        <a:effectLst/>
                        <a:latin typeface="Franklin Gothic Book" panose="020B0503020102020204" pitchFamily="34" charset="0"/>
                        <a:ea typeface="HGGothicE" panose="020B0909000000000000" pitchFamily="49" charset="-128"/>
                        <a:cs typeface="Times New Roman" panose="02020603050405020304" pitchFamily="18" charset="0"/>
                      </a:endParaRPr>
                    </a:p>
                  </a:txBody>
                  <a:tcPr marL="68580" marR="68580" marT="0" marB="0" anchor="b"/>
                </a:tc>
                <a:extLst>
                  <a:ext uri="{0D108BD9-81ED-4DB2-BD59-A6C34878D82A}">
                    <a16:rowId xmlns:a16="http://schemas.microsoft.com/office/drawing/2014/main" val="710826381"/>
                  </a:ext>
                </a:extLst>
              </a:tr>
              <a:tr h="247027">
                <a:tc>
                  <a:txBody>
                    <a:bodyPr/>
                    <a:lstStyle/>
                    <a:p>
                      <a:pPr>
                        <a:lnSpc>
                          <a:spcPct val="107000"/>
                        </a:lnSpc>
                        <a:spcAft>
                          <a:spcPts val="800"/>
                        </a:spcAft>
                      </a:pPr>
                      <a:r>
                        <a:rPr lang="en-CA" sz="1100" b="0">
                          <a:effectLst/>
                          <a:latin typeface="Franklin Gothic Book" panose="020B0503020102020204" pitchFamily="34" charset="0"/>
                          <a:ea typeface="HGGothicE" panose="020B0909000000000000" pitchFamily="49" charset="-128"/>
                          <a:cs typeface="Times New Roman" panose="02020603050405020304" pitchFamily="18" charset="0"/>
                        </a:rPr>
                        <a:t>Corner Module</a:t>
                      </a:r>
                    </a:p>
                  </a:txBody>
                  <a:tcPr marL="68580" marR="68580" marT="0" marB="0" anchor="b"/>
                </a:tc>
                <a:tc>
                  <a:txBody>
                    <a:bodyPr/>
                    <a:lstStyle/>
                    <a:p>
                      <a:pPr algn="r">
                        <a:lnSpc>
                          <a:spcPct val="107000"/>
                        </a:lnSpc>
                        <a:spcAft>
                          <a:spcPts val="800"/>
                        </a:spcAft>
                      </a:pPr>
                      <a:r>
                        <a:rPr lang="en-CA" sz="1100" b="0">
                          <a:effectLst/>
                        </a:rPr>
                        <a:t>$ </a:t>
                      </a:r>
                      <a:r>
                        <a:rPr lang="en-CA" sz="1100" b="0">
                          <a:effectLst/>
                          <a:latin typeface="Franklin Gothic Book" panose="020B0503020102020204" pitchFamily="34" charset="0"/>
                          <a:ea typeface="HGGothicE" panose="020B0909000000000000" pitchFamily="49" charset="-128"/>
                          <a:cs typeface="Times New Roman" panose="02020603050405020304" pitchFamily="18" charset="0"/>
                        </a:rPr>
                        <a:t>0.23</a:t>
                      </a:r>
                    </a:p>
                  </a:txBody>
                  <a:tcPr marL="68580" marR="68580" marT="0" marB="0" anchor="b"/>
                </a:tc>
                <a:tc>
                  <a:txBody>
                    <a:bodyPr/>
                    <a:lstStyle/>
                    <a:p>
                      <a:pPr algn="r">
                        <a:lnSpc>
                          <a:spcPct val="107000"/>
                        </a:lnSpc>
                        <a:spcAft>
                          <a:spcPts val="800"/>
                        </a:spcAft>
                      </a:pPr>
                      <a:r>
                        <a:rPr lang="en-CA" sz="1100" b="0">
                          <a:effectLst/>
                          <a:latin typeface="Franklin Gothic Book" panose="020B0503020102020204" pitchFamily="34" charset="0"/>
                          <a:ea typeface="HGGothicE" panose="020B0909000000000000" pitchFamily="49" charset="-128"/>
                          <a:cs typeface="Times New Roman" panose="02020603050405020304" pitchFamily="18" charset="0"/>
                        </a:rPr>
                        <a:t>8</a:t>
                      </a:r>
                    </a:p>
                  </a:txBody>
                  <a:tcPr marL="68580" marR="68580" marT="0" marB="0" anchor="b"/>
                </a:tc>
                <a:tc>
                  <a:txBody>
                    <a:bodyPr/>
                    <a:lstStyle/>
                    <a:p>
                      <a:pPr algn="r">
                        <a:lnSpc>
                          <a:spcPct val="107000"/>
                        </a:lnSpc>
                        <a:spcAft>
                          <a:spcPts val="800"/>
                        </a:spcAft>
                      </a:pPr>
                      <a:endParaRPr lang="en-CA" sz="1100" b="0">
                        <a:effectLst/>
                        <a:latin typeface="Franklin Gothic Book" panose="020B0503020102020204" pitchFamily="34" charset="0"/>
                        <a:ea typeface="HGGothicE" panose="020B0909000000000000" pitchFamily="49" charset="-128"/>
                        <a:cs typeface="Times New Roman" panose="02020603050405020304" pitchFamily="18" charset="0"/>
                      </a:endParaRPr>
                    </a:p>
                  </a:txBody>
                  <a:tcPr marL="68580" marR="68580" marT="0" marB="0" anchor="b"/>
                </a:tc>
                <a:extLst>
                  <a:ext uri="{0D108BD9-81ED-4DB2-BD59-A6C34878D82A}">
                    <a16:rowId xmlns:a16="http://schemas.microsoft.com/office/drawing/2014/main" val="1210143408"/>
                  </a:ext>
                </a:extLst>
              </a:tr>
              <a:tr h="247027">
                <a:tc>
                  <a:txBody>
                    <a:bodyPr/>
                    <a:lstStyle/>
                    <a:p>
                      <a:pPr>
                        <a:lnSpc>
                          <a:spcPct val="107000"/>
                        </a:lnSpc>
                        <a:spcAft>
                          <a:spcPts val="800"/>
                        </a:spcAft>
                      </a:pPr>
                      <a:r>
                        <a:rPr lang="en-CA" sz="1100" b="0">
                          <a:effectLst/>
                          <a:latin typeface="Franklin Gothic Book" panose="020B0503020102020204" pitchFamily="34" charset="0"/>
                          <a:ea typeface="HGGothicE" panose="020B0909000000000000" pitchFamily="49" charset="-128"/>
                          <a:cs typeface="Times New Roman" panose="02020603050405020304" pitchFamily="18" charset="0"/>
                        </a:rPr>
                        <a:t>Attachment Module </a:t>
                      </a:r>
                    </a:p>
                  </a:txBody>
                  <a:tcPr marL="68580" marR="68580" marT="0" marB="0" anchor="b"/>
                </a:tc>
                <a:tc>
                  <a:txBody>
                    <a:bodyPr/>
                    <a:lstStyle/>
                    <a:p>
                      <a:pPr algn="r">
                        <a:lnSpc>
                          <a:spcPct val="107000"/>
                        </a:lnSpc>
                        <a:spcAft>
                          <a:spcPts val="800"/>
                        </a:spcAft>
                      </a:pPr>
                      <a:r>
                        <a:rPr lang="en-CA" sz="1100" b="0">
                          <a:effectLst/>
                        </a:rPr>
                        <a:t>$ </a:t>
                      </a:r>
                      <a:r>
                        <a:rPr lang="en-CA" sz="1100" b="0">
                          <a:effectLst/>
                          <a:latin typeface="Franklin Gothic Book" panose="020B0503020102020204" pitchFamily="34" charset="0"/>
                          <a:ea typeface="HGGothicE" panose="020B0909000000000000" pitchFamily="49" charset="-128"/>
                          <a:cs typeface="Times New Roman" panose="02020603050405020304" pitchFamily="18" charset="0"/>
                        </a:rPr>
                        <a:t>0.26</a:t>
                      </a:r>
                    </a:p>
                  </a:txBody>
                  <a:tcPr marL="68580" marR="68580" marT="0" marB="0" anchor="b"/>
                </a:tc>
                <a:tc>
                  <a:txBody>
                    <a:bodyPr/>
                    <a:lstStyle/>
                    <a:p>
                      <a:pPr algn="r">
                        <a:lnSpc>
                          <a:spcPct val="107000"/>
                        </a:lnSpc>
                        <a:spcAft>
                          <a:spcPts val="800"/>
                        </a:spcAft>
                      </a:pPr>
                      <a:r>
                        <a:rPr lang="en-CA" sz="1100" b="0">
                          <a:effectLst/>
                          <a:latin typeface="Franklin Gothic Book" panose="020B0503020102020204" pitchFamily="34" charset="0"/>
                          <a:ea typeface="HGGothicE" panose="020B0909000000000000" pitchFamily="49" charset="-128"/>
                          <a:cs typeface="Times New Roman" panose="02020603050405020304" pitchFamily="18" charset="0"/>
                        </a:rPr>
                        <a:t>2</a:t>
                      </a:r>
                    </a:p>
                  </a:txBody>
                  <a:tcPr marL="68580" marR="68580" marT="0" marB="0" anchor="b"/>
                </a:tc>
                <a:tc>
                  <a:txBody>
                    <a:bodyPr/>
                    <a:lstStyle/>
                    <a:p>
                      <a:pPr algn="r">
                        <a:lnSpc>
                          <a:spcPct val="107000"/>
                        </a:lnSpc>
                        <a:spcAft>
                          <a:spcPts val="800"/>
                        </a:spcAft>
                      </a:pPr>
                      <a:endParaRPr lang="en-CA" sz="1100" b="0">
                        <a:effectLst/>
                        <a:latin typeface="Franklin Gothic Book" panose="020B0503020102020204" pitchFamily="34" charset="0"/>
                        <a:ea typeface="HGGothicE" panose="020B0909000000000000" pitchFamily="49" charset="-128"/>
                        <a:cs typeface="Times New Roman" panose="02020603050405020304" pitchFamily="18" charset="0"/>
                      </a:endParaRPr>
                    </a:p>
                  </a:txBody>
                  <a:tcPr marL="68580" marR="68580" marT="0" marB="0" anchor="b"/>
                </a:tc>
                <a:extLst>
                  <a:ext uri="{0D108BD9-81ED-4DB2-BD59-A6C34878D82A}">
                    <a16:rowId xmlns:a16="http://schemas.microsoft.com/office/drawing/2014/main" val="1112090939"/>
                  </a:ext>
                </a:extLst>
              </a:tr>
              <a:tr h="247122">
                <a:tc>
                  <a:txBody>
                    <a:bodyPr/>
                    <a:lstStyle/>
                    <a:p>
                      <a:pPr>
                        <a:lnSpc>
                          <a:spcPct val="107000"/>
                        </a:lnSpc>
                        <a:spcAft>
                          <a:spcPts val="800"/>
                        </a:spcAft>
                      </a:pPr>
                      <a:r>
                        <a:rPr lang="en-CA" sz="1100" b="0">
                          <a:effectLst/>
                        </a:rPr>
                        <a:t>Total</a:t>
                      </a:r>
                      <a:endParaRPr lang="en-CA" sz="1100" b="0">
                        <a:effectLst/>
                        <a:latin typeface="Franklin Gothic Book" panose="020B0503020102020204" pitchFamily="34" charset="0"/>
                        <a:ea typeface="HGGothicE" panose="020B0909000000000000" pitchFamily="49" charset="-128"/>
                        <a:cs typeface="Times New Roman" panose="02020603050405020304" pitchFamily="18" charset="0"/>
                      </a:endParaRPr>
                    </a:p>
                  </a:txBody>
                  <a:tcPr marL="68580" marR="68580" marT="0" marB="0" anchor="b"/>
                </a:tc>
                <a:tc>
                  <a:txBody>
                    <a:bodyPr/>
                    <a:lstStyle/>
                    <a:p>
                      <a:pPr marL="0" marR="0" lvl="0" indent="0" algn="r" defTabSz="914400" rtl="0" eaLnBrk="1" fontAlgn="auto" latinLnBrk="0" hangingPunct="1">
                        <a:lnSpc>
                          <a:spcPct val="107000"/>
                        </a:lnSpc>
                        <a:spcBef>
                          <a:spcPts val="0"/>
                        </a:spcBef>
                        <a:spcAft>
                          <a:spcPts val="800"/>
                        </a:spcAft>
                        <a:buClr>
                          <a:srgbClr val="000000"/>
                        </a:buClr>
                        <a:buSzTx/>
                        <a:buFont typeface="Arial"/>
                        <a:buNone/>
                        <a:tabLst/>
                        <a:defRPr/>
                      </a:pPr>
                      <a:r>
                        <a:rPr lang="en-CA" sz="1100" b="1" i="0" u="none" strike="noStrike" cap="none">
                          <a:solidFill>
                            <a:schemeClr val="dk1"/>
                          </a:solidFill>
                          <a:effectLst/>
                          <a:latin typeface="Franklin Gothic Book" panose="020B0503020102020204" pitchFamily="34" charset="0"/>
                          <a:ea typeface="HGGothicE" panose="020B0909000000000000" pitchFamily="49" charset="-128"/>
                          <a:cs typeface="Times New Roman" panose="02020603050405020304" pitchFamily="18" charset="0"/>
                          <a:sym typeface="Arial"/>
                        </a:rPr>
                        <a:t>$291.41 </a:t>
                      </a:r>
                    </a:p>
                  </a:txBody>
                  <a:tcPr marL="68580" marR="68580" marT="0" marB="0" anchor="b"/>
                </a:tc>
                <a:tc>
                  <a:txBody>
                    <a:bodyPr/>
                    <a:lstStyle/>
                    <a:p>
                      <a:pPr algn="r">
                        <a:lnSpc>
                          <a:spcPct val="107000"/>
                        </a:lnSpc>
                        <a:spcAft>
                          <a:spcPts val="800"/>
                        </a:spcAft>
                      </a:pPr>
                      <a:endParaRPr lang="en-CA" sz="1100" b="0" i="0" u="none" strike="noStrike" cap="none">
                        <a:solidFill>
                          <a:schemeClr val="dk1"/>
                        </a:solidFill>
                        <a:effectLst/>
                        <a:latin typeface="Franklin Gothic Book" panose="020B0503020102020204" pitchFamily="34" charset="0"/>
                        <a:ea typeface="HGGothicE" panose="020B0909000000000000" pitchFamily="49" charset="-128"/>
                        <a:cs typeface="Times New Roman" panose="02020603050405020304" pitchFamily="18" charset="0"/>
                        <a:sym typeface="Arial"/>
                      </a:endParaRPr>
                    </a:p>
                  </a:txBody>
                  <a:tcPr marL="68580" marR="68580" marT="0" marB="0" anchor="b"/>
                </a:tc>
                <a:tc>
                  <a:txBody>
                    <a:bodyPr/>
                    <a:lstStyle/>
                    <a:p>
                      <a:pPr algn="r" fontAlgn="b"/>
                      <a:endParaRPr lang="en-CA" sz="1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255393171"/>
                  </a:ext>
                </a:extLst>
              </a:tr>
            </a:tbl>
          </a:graphicData>
        </a:graphic>
      </p:graphicFrame>
    </p:spTree>
    <p:extLst>
      <p:ext uri="{BB962C8B-B14F-4D97-AF65-F5344CB8AC3E}">
        <p14:creationId xmlns:p14="http://schemas.microsoft.com/office/powerpoint/2010/main" val="577177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78414-53EE-4FB9-83DF-00DE4A669605}"/>
              </a:ext>
            </a:extLst>
          </p:cNvPr>
          <p:cNvSpPr>
            <a:spLocks noGrp="1"/>
          </p:cNvSpPr>
          <p:nvPr>
            <p:ph type="ctrTitle"/>
          </p:nvPr>
        </p:nvSpPr>
        <p:spPr/>
        <p:txBody>
          <a:bodyPr/>
          <a:lstStyle/>
          <a:p>
            <a:r>
              <a:rPr lang="en-CA"/>
              <a:t>Plans for ENSC 440</a:t>
            </a:r>
          </a:p>
        </p:txBody>
      </p:sp>
      <p:sp>
        <p:nvSpPr>
          <p:cNvPr id="7" name="Slide Number Placeholder 3">
            <a:extLst>
              <a:ext uri="{FF2B5EF4-FFF2-40B4-BE49-F238E27FC236}">
                <a16:creationId xmlns:a16="http://schemas.microsoft.com/office/drawing/2014/main" id="{F62C1014-526B-456F-8691-97DDB85ADA00}"/>
              </a:ext>
            </a:extLst>
          </p:cNvPr>
          <p:cNvSpPr txBox="1">
            <a:spLocks/>
          </p:cNvSpPr>
          <p:nvPr/>
        </p:nvSpPr>
        <p:spPr>
          <a:xfrm>
            <a:off x="11460400" y="6262577"/>
            <a:ext cx="731600" cy="418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1733" b="0" i="0" u="none" strike="noStrike" cap="none">
                <a:solidFill>
                  <a:schemeClr val="accent6"/>
                </a:solidFill>
                <a:latin typeface="Lato"/>
                <a:ea typeface="Lato"/>
                <a:cs typeface="Lato"/>
                <a:sym typeface="Lato"/>
              </a:defRPr>
            </a:lvl1pPr>
            <a:lvl2pPr marR="0" lvl="1" algn="ctr" rtl="0">
              <a:lnSpc>
                <a:spcPct val="100000"/>
              </a:lnSpc>
              <a:spcBef>
                <a:spcPts val="0"/>
              </a:spcBef>
              <a:spcAft>
                <a:spcPts val="0"/>
              </a:spcAft>
              <a:buClr>
                <a:srgbClr val="000000"/>
              </a:buClr>
              <a:buFont typeface="Arial"/>
              <a:buNone/>
              <a:defRPr sz="1733" b="0" i="0" u="none" strike="noStrike" cap="none">
                <a:solidFill>
                  <a:schemeClr val="accent6"/>
                </a:solidFill>
                <a:latin typeface="Lato"/>
                <a:ea typeface="Lato"/>
                <a:cs typeface="Lato"/>
                <a:sym typeface="Lato"/>
              </a:defRPr>
            </a:lvl2pPr>
            <a:lvl3pPr marR="0" lvl="2" algn="ctr" rtl="0">
              <a:lnSpc>
                <a:spcPct val="100000"/>
              </a:lnSpc>
              <a:spcBef>
                <a:spcPts val="0"/>
              </a:spcBef>
              <a:spcAft>
                <a:spcPts val="0"/>
              </a:spcAft>
              <a:buClr>
                <a:srgbClr val="000000"/>
              </a:buClr>
              <a:buFont typeface="Arial"/>
              <a:buNone/>
              <a:defRPr sz="1733" b="0" i="0" u="none" strike="noStrike" cap="none">
                <a:solidFill>
                  <a:schemeClr val="accent6"/>
                </a:solidFill>
                <a:latin typeface="Lato"/>
                <a:ea typeface="Lato"/>
                <a:cs typeface="Lato"/>
                <a:sym typeface="Lato"/>
              </a:defRPr>
            </a:lvl3pPr>
            <a:lvl4pPr marR="0" lvl="3" algn="ctr" rtl="0">
              <a:lnSpc>
                <a:spcPct val="100000"/>
              </a:lnSpc>
              <a:spcBef>
                <a:spcPts val="0"/>
              </a:spcBef>
              <a:spcAft>
                <a:spcPts val="0"/>
              </a:spcAft>
              <a:buClr>
                <a:srgbClr val="000000"/>
              </a:buClr>
              <a:buFont typeface="Arial"/>
              <a:buNone/>
              <a:defRPr sz="1733" b="0" i="0" u="none" strike="noStrike" cap="none">
                <a:solidFill>
                  <a:schemeClr val="accent6"/>
                </a:solidFill>
                <a:latin typeface="Lato"/>
                <a:ea typeface="Lato"/>
                <a:cs typeface="Lato"/>
                <a:sym typeface="Lato"/>
              </a:defRPr>
            </a:lvl4pPr>
            <a:lvl5pPr marR="0" lvl="4" algn="ctr" rtl="0">
              <a:lnSpc>
                <a:spcPct val="100000"/>
              </a:lnSpc>
              <a:spcBef>
                <a:spcPts val="0"/>
              </a:spcBef>
              <a:spcAft>
                <a:spcPts val="0"/>
              </a:spcAft>
              <a:buClr>
                <a:srgbClr val="000000"/>
              </a:buClr>
              <a:buFont typeface="Arial"/>
              <a:buNone/>
              <a:defRPr sz="1733" b="0" i="0" u="none" strike="noStrike" cap="none">
                <a:solidFill>
                  <a:schemeClr val="accent6"/>
                </a:solidFill>
                <a:latin typeface="Lato"/>
                <a:ea typeface="Lato"/>
                <a:cs typeface="Lato"/>
                <a:sym typeface="Lato"/>
              </a:defRPr>
            </a:lvl5pPr>
            <a:lvl6pPr marR="0" lvl="5" algn="ctr" rtl="0">
              <a:lnSpc>
                <a:spcPct val="100000"/>
              </a:lnSpc>
              <a:spcBef>
                <a:spcPts val="0"/>
              </a:spcBef>
              <a:spcAft>
                <a:spcPts val="0"/>
              </a:spcAft>
              <a:buClr>
                <a:srgbClr val="000000"/>
              </a:buClr>
              <a:buFont typeface="Arial"/>
              <a:buNone/>
              <a:defRPr sz="1733" b="0" i="0" u="none" strike="noStrike" cap="none">
                <a:solidFill>
                  <a:schemeClr val="accent6"/>
                </a:solidFill>
                <a:latin typeface="Lato"/>
                <a:ea typeface="Lato"/>
                <a:cs typeface="Lato"/>
                <a:sym typeface="Lato"/>
              </a:defRPr>
            </a:lvl6pPr>
            <a:lvl7pPr marR="0" lvl="6" algn="ctr" rtl="0">
              <a:lnSpc>
                <a:spcPct val="100000"/>
              </a:lnSpc>
              <a:spcBef>
                <a:spcPts val="0"/>
              </a:spcBef>
              <a:spcAft>
                <a:spcPts val="0"/>
              </a:spcAft>
              <a:buClr>
                <a:srgbClr val="000000"/>
              </a:buClr>
              <a:buFont typeface="Arial"/>
              <a:buNone/>
              <a:defRPr sz="1733" b="0" i="0" u="none" strike="noStrike" cap="none">
                <a:solidFill>
                  <a:schemeClr val="accent6"/>
                </a:solidFill>
                <a:latin typeface="Lato"/>
                <a:ea typeface="Lato"/>
                <a:cs typeface="Lato"/>
                <a:sym typeface="Lato"/>
              </a:defRPr>
            </a:lvl7pPr>
            <a:lvl8pPr marR="0" lvl="7" algn="ctr" rtl="0">
              <a:lnSpc>
                <a:spcPct val="100000"/>
              </a:lnSpc>
              <a:spcBef>
                <a:spcPts val="0"/>
              </a:spcBef>
              <a:spcAft>
                <a:spcPts val="0"/>
              </a:spcAft>
              <a:buClr>
                <a:srgbClr val="000000"/>
              </a:buClr>
              <a:buFont typeface="Arial"/>
              <a:buNone/>
              <a:defRPr sz="1733" b="0" i="0" u="none" strike="noStrike" cap="none">
                <a:solidFill>
                  <a:schemeClr val="accent6"/>
                </a:solidFill>
                <a:latin typeface="Lato"/>
                <a:ea typeface="Lato"/>
                <a:cs typeface="Lato"/>
                <a:sym typeface="Lato"/>
              </a:defRPr>
            </a:lvl8pPr>
            <a:lvl9pPr marR="0" lvl="8" algn="ctr" rtl="0">
              <a:lnSpc>
                <a:spcPct val="100000"/>
              </a:lnSpc>
              <a:spcBef>
                <a:spcPts val="0"/>
              </a:spcBef>
              <a:spcAft>
                <a:spcPts val="0"/>
              </a:spcAft>
              <a:buClr>
                <a:srgbClr val="000000"/>
              </a:buClr>
              <a:buFont typeface="Arial"/>
              <a:buNone/>
              <a:defRPr sz="1733" b="0" i="0" u="none" strike="noStrike" cap="none">
                <a:solidFill>
                  <a:schemeClr val="accent6"/>
                </a:solidFill>
                <a:latin typeface="Lato"/>
                <a:ea typeface="Lato"/>
                <a:cs typeface="Lato"/>
                <a:sym typeface="Lato"/>
              </a:defRPr>
            </a:lvl9pPr>
          </a:lstStyle>
          <a:p>
            <a:fld id="{8A31D82E-7BEE-40EC-BE50-6EAE47B825F1}" type="slidenum">
              <a:rPr lang="en-CA" smtClean="0"/>
              <a:pPr/>
              <a:t>21</a:t>
            </a:fld>
            <a:endParaRPr lang="en-CA"/>
          </a:p>
        </p:txBody>
      </p:sp>
      <p:sp>
        <p:nvSpPr>
          <p:cNvPr id="8" name="TextBox 7">
            <a:extLst>
              <a:ext uri="{FF2B5EF4-FFF2-40B4-BE49-F238E27FC236}">
                <a16:creationId xmlns:a16="http://schemas.microsoft.com/office/drawing/2014/main" id="{C62B5EED-2730-402E-B3F4-3DE7C16D2F06}"/>
              </a:ext>
            </a:extLst>
          </p:cNvPr>
          <p:cNvSpPr txBox="1"/>
          <p:nvPr/>
        </p:nvSpPr>
        <p:spPr>
          <a:xfrm>
            <a:off x="0" y="5495925"/>
            <a:ext cx="4057650" cy="1077218"/>
          </a:xfrm>
          <a:prstGeom prst="rect">
            <a:avLst/>
          </a:prstGeom>
          <a:noFill/>
        </p:spPr>
        <p:txBody>
          <a:bodyPr wrap="square" rtlCol="0">
            <a:spAutoFit/>
          </a:bodyPr>
          <a:lstStyle/>
          <a:p>
            <a:pPr algn="ctr"/>
            <a:r>
              <a:rPr lang="en-CA" sz="3200">
                <a:solidFill>
                  <a:schemeClr val="bg2"/>
                </a:solidFill>
                <a:latin typeface="Raleway"/>
              </a:rPr>
              <a:t>Hardware &amp;</a:t>
            </a:r>
            <a:br>
              <a:rPr lang="en-CA" sz="3200">
                <a:solidFill>
                  <a:schemeClr val="bg2"/>
                </a:solidFill>
                <a:latin typeface="Raleway"/>
              </a:rPr>
            </a:br>
            <a:r>
              <a:rPr lang="en-CA" sz="3200">
                <a:solidFill>
                  <a:schemeClr val="bg2"/>
                </a:solidFill>
                <a:latin typeface="Raleway"/>
              </a:rPr>
              <a:t>Module Design</a:t>
            </a:r>
          </a:p>
        </p:txBody>
      </p:sp>
      <p:sp>
        <p:nvSpPr>
          <p:cNvPr id="9" name="TextBox 8">
            <a:extLst>
              <a:ext uri="{FF2B5EF4-FFF2-40B4-BE49-F238E27FC236}">
                <a16:creationId xmlns:a16="http://schemas.microsoft.com/office/drawing/2014/main" id="{62C5323D-AA21-497F-A810-E3AD9A88D3E8}"/>
              </a:ext>
            </a:extLst>
          </p:cNvPr>
          <p:cNvSpPr txBox="1"/>
          <p:nvPr/>
        </p:nvSpPr>
        <p:spPr>
          <a:xfrm>
            <a:off x="4057650" y="5495924"/>
            <a:ext cx="4076701" cy="584775"/>
          </a:xfrm>
          <a:prstGeom prst="rect">
            <a:avLst/>
          </a:prstGeom>
          <a:noFill/>
        </p:spPr>
        <p:txBody>
          <a:bodyPr wrap="square" rtlCol="0">
            <a:spAutoFit/>
          </a:bodyPr>
          <a:lstStyle/>
          <a:p>
            <a:pPr algn="ctr"/>
            <a:r>
              <a:rPr lang="en-CA" sz="3200">
                <a:solidFill>
                  <a:schemeClr val="bg2"/>
                </a:solidFill>
                <a:latin typeface="Raleway"/>
              </a:rPr>
              <a:t>Web Server</a:t>
            </a:r>
          </a:p>
        </p:txBody>
      </p:sp>
      <p:sp>
        <p:nvSpPr>
          <p:cNvPr id="10" name="TextBox 9">
            <a:extLst>
              <a:ext uri="{FF2B5EF4-FFF2-40B4-BE49-F238E27FC236}">
                <a16:creationId xmlns:a16="http://schemas.microsoft.com/office/drawing/2014/main" id="{B317CA1E-1DCF-4E0B-9060-9C9A4A4AB7F6}"/>
              </a:ext>
            </a:extLst>
          </p:cNvPr>
          <p:cNvSpPr txBox="1"/>
          <p:nvPr/>
        </p:nvSpPr>
        <p:spPr>
          <a:xfrm>
            <a:off x="8115298" y="5495924"/>
            <a:ext cx="4076702" cy="584775"/>
          </a:xfrm>
          <a:prstGeom prst="rect">
            <a:avLst/>
          </a:prstGeom>
          <a:noFill/>
        </p:spPr>
        <p:txBody>
          <a:bodyPr wrap="square" rtlCol="0">
            <a:spAutoFit/>
          </a:bodyPr>
          <a:lstStyle/>
          <a:p>
            <a:pPr algn="ctr"/>
            <a:r>
              <a:rPr lang="en-CA" sz="3200">
                <a:solidFill>
                  <a:schemeClr val="bg2"/>
                </a:solidFill>
                <a:latin typeface="Raleway"/>
              </a:rPr>
              <a:t>Video Processing</a:t>
            </a:r>
          </a:p>
        </p:txBody>
      </p:sp>
    </p:spTree>
    <p:extLst>
      <p:ext uri="{BB962C8B-B14F-4D97-AF65-F5344CB8AC3E}">
        <p14:creationId xmlns:p14="http://schemas.microsoft.com/office/powerpoint/2010/main" val="3636794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78414-53EE-4FB9-83DF-00DE4A669605}"/>
              </a:ext>
            </a:extLst>
          </p:cNvPr>
          <p:cNvSpPr>
            <a:spLocks noGrp="1"/>
          </p:cNvSpPr>
          <p:nvPr>
            <p:ph type="title"/>
          </p:nvPr>
        </p:nvSpPr>
        <p:spPr>
          <a:xfrm>
            <a:off x="1191600" y="477851"/>
            <a:ext cx="3397229" cy="1143200"/>
          </a:xfrm>
        </p:spPr>
        <p:txBody>
          <a:bodyPr/>
          <a:lstStyle/>
          <a:p>
            <a:r>
              <a:rPr lang="en-CA">
                <a:solidFill>
                  <a:schemeClr val="bg2"/>
                </a:solidFill>
              </a:rPr>
              <a:t>Module Design</a:t>
            </a:r>
          </a:p>
        </p:txBody>
      </p:sp>
      <p:sp>
        <p:nvSpPr>
          <p:cNvPr id="6" name="Content Placeholder 5">
            <a:extLst>
              <a:ext uri="{FF2B5EF4-FFF2-40B4-BE49-F238E27FC236}">
                <a16:creationId xmlns:a16="http://schemas.microsoft.com/office/drawing/2014/main" id="{B8237B75-9B66-4D7F-A1AD-307FB59CD074}"/>
              </a:ext>
            </a:extLst>
          </p:cNvPr>
          <p:cNvSpPr>
            <a:spLocks noGrp="1"/>
          </p:cNvSpPr>
          <p:nvPr>
            <p:ph type="body" idx="1"/>
          </p:nvPr>
        </p:nvSpPr>
        <p:spPr/>
        <p:txBody>
          <a:bodyPr/>
          <a:lstStyle/>
          <a:p>
            <a:r>
              <a:rPr lang="en-CA"/>
              <a:t>Reduce/Optimize plastic usage</a:t>
            </a:r>
          </a:p>
          <a:p>
            <a:r>
              <a:rPr lang="en-CA"/>
              <a:t>Snap-fit implementation </a:t>
            </a:r>
          </a:p>
          <a:p>
            <a:r>
              <a:rPr lang="en-CA"/>
              <a:t>Compression Connectors</a:t>
            </a:r>
          </a:p>
          <a:p>
            <a:r>
              <a:rPr lang="en-CA"/>
              <a:t>Light Diffusion</a:t>
            </a:r>
          </a:p>
        </p:txBody>
      </p:sp>
      <p:sp>
        <p:nvSpPr>
          <p:cNvPr id="3" name="Text Placeholder 2">
            <a:extLst>
              <a:ext uri="{FF2B5EF4-FFF2-40B4-BE49-F238E27FC236}">
                <a16:creationId xmlns:a16="http://schemas.microsoft.com/office/drawing/2014/main" id="{CB4B407D-937C-4F64-A81F-AAEF9C68E7DB}"/>
              </a:ext>
            </a:extLst>
          </p:cNvPr>
          <p:cNvSpPr>
            <a:spLocks noGrp="1"/>
          </p:cNvSpPr>
          <p:nvPr>
            <p:ph type="body" idx="2"/>
          </p:nvPr>
        </p:nvSpPr>
        <p:spPr/>
        <p:txBody>
          <a:bodyPr/>
          <a:lstStyle/>
          <a:p>
            <a:r>
              <a:rPr lang="en-CA"/>
              <a:t>Wiring a power supply </a:t>
            </a:r>
          </a:p>
          <a:p>
            <a:r>
              <a:rPr lang="en-CA"/>
              <a:t>Casing for all the components</a:t>
            </a:r>
          </a:p>
        </p:txBody>
      </p:sp>
      <p:sp>
        <p:nvSpPr>
          <p:cNvPr id="4" name="Slide Number Placeholder 3">
            <a:extLst>
              <a:ext uri="{FF2B5EF4-FFF2-40B4-BE49-F238E27FC236}">
                <a16:creationId xmlns:a16="http://schemas.microsoft.com/office/drawing/2014/main" id="{F5CF1CF4-92D0-423F-8B4E-C1E363C9FFFE}"/>
              </a:ext>
            </a:extLst>
          </p:cNvPr>
          <p:cNvSpPr>
            <a:spLocks noGrp="1"/>
          </p:cNvSpPr>
          <p:nvPr>
            <p:ph type="sldNum" idx="12"/>
          </p:nvPr>
        </p:nvSpPr>
        <p:spPr/>
        <p:txBody>
          <a:bodyPr/>
          <a:lstStyle/>
          <a:p>
            <a:fld id="{8A31D82E-7BEE-40EC-BE50-6EAE47B825F1}" type="slidenum">
              <a:rPr lang="en-CA" smtClean="0"/>
              <a:t>22</a:t>
            </a:fld>
            <a:endParaRPr lang="en-CA"/>
          </a:p>
        </p:txBody>
      </p:sp>
      <p:sp>
        <p:nvSpPr>
          <p:cNvPr id="7" name="Title 1">
            <a:extLst>
              <a:ext uri="{FF2B5EF4-FFF2-40B4-BE49-F238E27FC236}">
                <a16:creationId xmlns:a16="http://schemas.microsoft.com/office/drawing/2014/main" id="{EFD5C924-C5AA-4DCA-AFDC-F6ADA4B26596}"/>
              </a:ext>
            </a:extLst>
          </p:cNvPr>
          <p:cNvSpPr txBox="1">
            <a:spLocks/>
          </p:cNvSpPr>
          <p:nvPr/>
        </p:nvSpPr>
        <p:spPr>
          <a:xfrm>
            <a:off x="5625941" y="457000"/>
            <a:ext cx="3397229" cy="1143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1pPr>
            <a:lvl2pPr marR="0" lvl="1" algn="l" rtl="0" eaLnBrk="1" hangingPunct="1">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2pPr>
            <a:lvl3pPr marR="0" lvl="2" algn="l" rtl="0" eaLnBrk="1" hangingPunct="1">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3pPr>
            <a:lvl4pPr marR="0" lvl="3" algn="l" rtl="0" eaLnBrk="1" hangingPunct="1">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4pPr>
            <a:lvl5pPr marR="0" lvl="4" algn="l" rtl="0" eaLnBrk="1" hangingPunct="1">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5pPr>
            <a:lvl6pPr marR="0" lvl="5" algn="l" rtl="0" eaLnBrk="1" hangingPunct="1">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6pPr>
            <a:lvl7pPr marR="0" lvl="6" algn="l" rtl="0" eaLnBrk="1" hangingPunct="1">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7pPr>
            <a:lvl8pPr marR="0" lvl="7" algn="l" rtl="0" eaLnBrk="1" hangingPunct="1">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8pPr>
            <a:lvl9pPr marR="0" lvl="8" algn="l" rtl="0" eaLnBrk="1" hangingPunct="1">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9pPr>
          </a:lstStyle>
          <a:p>
            <a:r>
              <a:rPr lang="en-CA">
                <a:solidFill>
                  <a:schemeClr val="bg2"/>
                </a:solidFill>
              </a:rPr>
              <a:t>Hardware</a:t>
            </a:r>
          </a:p>
        </p:txBody>
      </p:sp>
    </p:spTree>
    <p:extLst>
      <p:ext uri="{BB962C8B-B14F-4D97-AF65-F5344CB8AC3E}">
        <p14:creationId xmlns:p14="http://schemas.microsoft.com/office/powerpoint/2010/main" val="1006547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BC037-FCAA-4611-BD2A-8E357112BDFA}"/>
              </a:ext>
            </a:extLst>
          </p:cNvPr>
          <p:cNvSpPr>
            <a:spLocks noGrp="1"/>
          </p:cNvSpPr>
          <p:nvPr>
            <p:ph type="title"/>
          </p:nvPr>
        </p:nvSpPr>
        <p:spPr/>
        <p:txBody>
          <a:bodyPr/>
          <a:lstStyle/>
          <a:p>
            <a:r>
              <a:rPr lang="en-CA">
                <a:solidFill>
                  <a:schemeClr val="bg2"/>
                </a:solidFill>
              </a:rPr>
              <a:t>User Interface</a:t>
            </a:r>
          </a:p>
        </p:txBody>
      </p:sp>
      <p:sp>
        <p:nvSpPr>
          <p:cNvPr id="3" name="Content Placeholder 2">
            <a:extLst>
              <a:ext uri="{FF2B5EF4-FFF2-40B4-BE49-F238E27FC236}">
                <a16:creationId xmlns:a16="http://schemas.microsoft.com/office/drawing/2014/main" id="{71093F98-C469-49CE-B336-9B086B557976}"/>
              </a:ext>
            </a:extLst>
          </p:cNvPr>
          <p:cNvSpPr>
            <a:spLocks noGrp="1"/>
          </p:cNvSpPr>
          <p:nvPr>
            <p:ph type="body" idx="1"/>
          </p:nvPr>
        </p:nvSpPr>
        <p:spPr/>
        <p:txBody>
          <a:bodyPr/>
          <a:lstStyle/>
          <a:p>
            <a:r>
              <a:rPr lang="en-CA"/>
              <a:t>Support color saturation adjustment from the UI</a:t>
            </a:r>
          </a:p>
          <a:p>
            <a:r>
              <a:rPr lang="en-CA"/>
              <a:t>Implement user friendly UI to enter light configuration</a:t>
            </a:r>
          </a:p>
          <a:p>
            <a:r>
              <a:rPr lang="en-CA"/>
              <a:t>Improve the UI design</a:t>
            </a:r>
          </a:p>
          <a:p>
            <a:r>
              <a:rPr lang="en-CA"/>
              <a:t>Support changing lighting mode</a:t>
            </a:r>
          </a:p>
        </p:txBody>
      </p:sp>
      <p:sp>
        <p:nvSpPr>
          <p:cNvPr id="4" name="Slide Number Placeholder 3">
            <a:extLst>
              <a:ext uri="{FF2B5EF4-FFF2-40B4-BE49-F238E27FC236}">
                <a16:creationId xmlns:a16="http://schemas.microsoft.com/office/drawing/2014/main" id="{5D0E5C0F-8D36-46C6-8E05-B8F9EF363838}"/>
              </a:ext>
            </a:extLst>
          </p:cNvPr>
          <p:cNvSpPr>
            <a:spLocks noGrp="1"/>
          </p:cNvSpPr>
          <p:nvPr>
            <p:ph type="sldNum" idx="12"/>
          </p:nvPr>
        </p:nvSpPr>
        <p:spPr/>
        <p:txBody>
          <a:bodyPr/>
          <a:lstStyle/>
          <a:p>
            <a:fld id="{8A31D82E-7BEE-40EC-BE50-6EAE47B825F1}" type="slidenum">
              <a:rPr lang="en-CA" smtClean="0"/>
              <a:t>23</a:t>
            </a:fld>
            <a:endParaRPr lang="en-CA"/>
          </a:p>
        </p:txBody>
      </p:sp>
    </p:spTree>
    <p:extLst>
      <p:ext uri="{BB962C8B-B14F-4D97-AF65-F5344CB8AC3E}">
        <p14:creationId xmlns:p14="http://schemas.microsoft.com/office/powerpoint/2010/main" val="18810000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B66D8-BE5D-4674-8AB3-3AFD00CBB668}"/>
              </a:ext>
            </a:extLst>
          </p:cNvPr>
          <p:cNvSpPr>
            <a:spLocks noGrp="1"/>
          </p:cNvSpPr>
          <p:nvPr>
            <p:ph type="title"/>
          </p:nvPr>
        </p:nvSpPr>
        <p:spPr/>
        <p:txBody>
          <a:bodyPr/>
          <a:lstStyle/>
          <a:p>
            <a:r>
              <a:rPr lang="en-CA">
                <a:solidFill>
                  <a:schemeClr val="bg2"/>
                </a:solidFill>
              </a:rPr>
              <a:t>Video Processing</a:t>
            </a:r>
          </a:p>
        </p:txBody>
      </p:sp>
      <p:sp>
        <p:nvSpPr>
          <p:cNvPr id="3" name="Content Placeholder 2">
            <a:extLst>
              <a:ext uri="{FF2B5EF4-FFF2-40B4-BE49-F238E27FC236}">
                <a16:creationId xmlns:a16="http://schemas.microsoft.com/office/drawing/2014/main" id="{608C3678-8F0E-4268-AD94-9E2052BC92CA}"/>
              </a:ext>
            </a:extLst>
          </p:cNvPr>
          <p:cNvSpPr>
            <a:spLocks noGrp="1"/>
          </p:cNvSpPr>
          <p:nvPr>
            <p:ph type="body" idx="1"/>
          </p:nvPr>
        </p:nvSpPr>
        <p:spPr/>
        <p:txBody>
          <a:bodyPr vert="horz" lIns="91440" tIns="45720" rIns="91440" bIns="45720" rtlCol="0" anchor="t">
            <a:normAutofit/>
          </a:bodyPr>
          <a:lstStyle/>
          <a:p>
            <a:r>
              <a:rPr lang="en-CA">
                <a:cs typeface="Calibri"/>
              </a:rPr>
              <a:t>Take into account spacer modules when determining processing area</a:t>
            </a:r>
          </a:p>
          <a:p>
            <a:r>
              <a:rPr lang="en-CA">
                <a:cs typeface="Calibri"/>
              </a:rPr>
              <a:t>Implement different starting positions of LEDs</a:t>
            </a:r>
          </a:p>
          <a:p>
            <a:r>
              <a:rPr lang="en-CA">
                <a:cs typeface="Calibri"/>
              </a:rPr>
              <a:t>Implement uniform lighting mode</a:t>
            </a:r>
          </a:p>
          <a:p>
            <a:r>
              <a:rPr lang="en-CA">
                <a:cs typeface="Calibri"/>
              </a:rPr>
              <a:t>Implement ability to change color saturation</a:t>
            </a:r>
          </a:p>
          <a:p>
            <a:r>
              <a:rPr lang="en-CA">
                <a:cs typeface="Calibri"/>
              </a:rPr>
              <a:t>Detect and adapt to black borders</a:t>
            </a:r>
          </a:p>
          <a:p>
            <a:r>
              <a:rPr lang="en-CA">
                <a:cs typeface="Calibri"/>
              </a:rPr>
              <a:t>Automatically determine LED config</a:t>
            </a:r>
          </a:p>
          <a:p>
            <a:endParaRPr lang="en-CA"/>
          </a:p>
        </p:txBody>
      </p:sp>
      <p:sp>
        <p:nvSpPr>
          <p:cNvPr id="4" name="Slide Number Placeholder 3">
            <a:extLst>
              <a:ext uri="{FF2B5EF4-FFF2-40B4-BE49-F238E27FC236}">
                <a16:creationId xmlns:a16="http://schemas.microsoft.com/office/drawing/2014/main" id="{A6F9C4E5-9D10-4D2E-AA2C-F7E8D82D9F88}"/>
              </a:ext>
            </a:extLst>
          </p:cNvPr>
          <p:cNvSpPr>
            <a:spLocks noGrp="1"/>
          </p:cNvSpPr>
          <p:nvPr>
            <p:ph type="sldNum" idx="12"/>
          </p:nvPr>
        </p:nvSpPr>
        <p:spPr/>
        <p:txBody>
          <a:bodyPr/>
          <a:lstStyle/>
          <a:p>
            <a:fld id="{8A31D82E-7BEE-40EC-BE50-6EAE47B825F1}" type="slidenum">
              <a:rPr lang="en-CA" smtClean="0"/>
              <a:t>24</a:t>
            </a:fld>
            <a:endParaRPr lang="en-CA"/>
          </a:p>
        </p:txBody>
      </p:sp>
    </p:spTree>
    <p:extLst>
      <p:ext uri="{BB962C8B-B14F-4D97-AF65-F5344CB8AC3E}">
        <p14:creationId xmlns:p14="http://schemas.microsoft.com/office/powerpoint/2010/main" val="42783325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CF82C-8033-403D-AB79-7AB22FD517B6}"/>
              </a:ext>
            </a:extLst>
          </p:cNvPr>
          <p:cNvSpPr>
            <a:spLocks noGrp="1"/>
          </p:cNvSpPr>
          <p:nvPr>
            <p:ph type="ctrTitle"/>
          </p:nvPr>
        </p:nvSpPr>
        <p:spPr>
          <a:xfrm>
            <a:off x="914233" y="2655800"/>
            <a:ext cx="10363200" cy="1546400"/>
          </a:xfrm>
        </p:spPr>
        <p:txBody>
          <a:bodyPr/>
          <a:lstStyle/>
          <a:p>
            <a:r>
              <a:rPr lang="en-CA"/>
              <a:t>Team &amp;</a:t>
            </a:r>
            <a:br>
              <a:rPr lang="en-CA"/>
            </a:br>
            <a:r>
              <a:rPr lang="en-CA"/>
              <a:t>Self Reflection</a:t>
            </a:r>
          </a:p>
        </p:txBody>
      </p:sp>
      <p:sp>
        <p:nvSpPr>
          <p:cNvPr id="6" name="Slide Number Placeholder 3">
            <a:extLst>
              <a:ext uri="{FF2B5EF4-FFF2-40B4-BE49-F238E27FC236}">
                <a16:creationId xmlns:a16="http://schemas.microsoft.com/office/drawing/2014/main" id="{4C56A6D1-CFA2-4203-B08C-CCE44758F1E1}"/>
              </a:ext>
            </a:extLst>
          </p:cNvPr>
          <p:cNvSpPr txBox="1">
            <a:spLocks/>
          </p:cNvSpPr>
          <p:nvPr/>
        </p:nvSpPr>
        <p:spPr>
          <a:xfrm>
            <a:off x="11460400" y="6262577"/>
            <a:ext cx="731600" cy="418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1733" b="0" i="0" u="none" strike="noStrike" cap="none">
                <a:solidFill>
                  <a:schemeClr val="accent6"/>
                </a:solidFill>
                <a:latin typeface="Lato"/>
                <a:ea typeface="Lato"/>
                <a:cs typeface="Lato"/>
                <a:sym typeface="Lato"/>
              </a:defRPr>
            </a:lvl1pPr>
            <a:lvl2pPr marR="0" lvl="1" algn="ctr" rtl="0">
              <a:lnSpc>
                <a:spcPct val="100000"/>
              </a:lnSpc>
              <a:spcBef>
                <a:spcPts val="0"/>
              </a:spcBef>
              <a:spcAft>
                <a:spcPts val="0"/>
              </a:spcAft>
              <a:buClr>
                <a:srgbClr val="000000"/>
              </a:buClr>
              <a:buFont typeface="Arial"/>
              <a:buNone/>
              <a:defRPr sz="1733" b="0" i="0" u="none" strike="noStrike" cap="none">
                <a:solidFill>
                  <a:schemeClr val="accent6"/>
                </a:solidFill>
                <a:latin typeface="Lato"/>
                <a:ea typeface="Lato"/>
                <a:cs typeface="Lato"/>
                <a:sym typeface="Lato"/>
              </a:defRPr>
            </a:lvl2pPr>
            <a:lvl3pPr marR="0" lvl="2" algn="ctr" rtl="0">
              <a:lnSpc>
                <a:spcPct val="100000"/>
              </a:lnSpc>
              <a:spcBef>
                <a:spcPts val="0"/>
              </a:spcBef>
              <a:spcAft>
                <a:spcPts val="0"/>
              </a:spcAft>
              <a:buClr>
                <a:srgbClr val="000000"/>
              </a:buClr>
              <a:buFont typeface="Arial"/>
              <a:buNone/>
              <a:defRPr sz="1733" b="0" i="0" u="none" strike="noStrike" cap="none">
                <a:solidFill>
                  <a:schemeClr val="accent6"/>
                </a:solidFill>
                <a:latin typeface="Lato"/>
                <a:ea typeface="Lato"/>
                <a:cs typeface="Lato"/>
                <a:sym typeface="Lato"/>
              </a:defRPr>
            </a:lvl3pPr>
            <a:lvl4pPr marR="0" lvl="3" algn="ctr" rtl="0">
              <a:lnSpc>
                <a:spcPct val="100000"/>
              </a:lnSpc>
              <a:spcBef>
                <a:spcPts val="0"/>
              </a:spcBef>
              <a:spcAft>
                <a:spcPts val="0"/>
              </a:spcAft>
              <a:buClr>
                <a:srgbClr val="000000"/>
              </a:buClr>
              <a:buFont typeface="Arial"/>
              <a:buNone/>
              <a:defRPr sz="1733" b="0" i="0" u="none" strike="noStrike" cap="none">
                <a:solidFill>
                  <a:schemeClr val="accent6"/>
                </a:solidFill>
                <a:latin typeface="Lato"/>
                <a:ea typeface="Lato"/>
                <a:cs typeface="Lato"/>
                <a:sym typeface="Lato"/>
              </a:defRPr>
            </a:lvl4pPr>
            <a:lvl5pPr marR="0" lvl="4" algn="ctr" rtl="0">
              <a:lnSpc>
                <a:spcPct val="100000"/>
              </a:lnSpc>
              <a:spcBef>
                <a:spcPts val="0"/>
              </a:spcBef>
              <a:spcAft>
                <a:spcPts val="0"/>
              </a:spcAft>
              <a:buClr>
                <a:srgbClr val="000000"/>
              </a:buClr>
              <a:buFont typeface="Arial"/>
              <a:buNone/>
              <a:defRPr sz="1733" b="0" i="0" u="none" strike="noStrike" cap="none">
                <a:solidFill>
                  <a:schemeClr val="accent6"/>
                </a:solidFill>
                <a:latin typeface="Lato"/>
                <a:ea typeface="Lato"/>
                <a:cs typeface="Lato"/>
                <a:sym typeface="Lato"/>
              </a:defRPr>
            </a:lvl5pPr>
            <a:lvl6pPr marR="0" lvl="5" algn="ctr" rtl="0">
              <a:lnSpc>
                <a:spcPct val="100000"/>
              </a:lnSpc>
              <a:spcBef>
                <a:spcPts val="0"/>
              </a:spcBef>
              <a:spcAft>
                <a:spcPts val="0"/>
              </a:spcAft>
              <a:buClr>
                <a:srgbClr val="000000"/>
              </a:buClr>
              <a:buFont typeface="Arial"/>
              <a:buNone/>
              <a:defRPr sz="1733" b="0" i="0" u="none" strike="noStrike" cap="none">
                <a:solidFill>
                  <a:schemeClr val="accent6"/>
                </a:solidFill>
                <a:latin typeface="Lato"/>
                <a:ea typeface="Lato"/>
                <a:cs typeface="Lato"/>
                <a:sym typeface="Lato"/>
              </a:defRPr>
            </a:lvl6pPr>
            <a:lvl7pPr marR="0" lvl="6" algn="ctr" rtl="0">
              <a:lnSpc>
                <a:spcPct val="100000"/>
              </a:lnSpc>
              <a:spcBef>
                <a:spcPts val="0"/>
              </a:spcBef>
              <a:spcAft>
                <a:spcPts val="0"/>
              </a:spcAft>
              <a:buClr>
                <a:srgbClr val="000000"/>
              </a:buClr>
              <a:buFont typeface="Arial"/>
              <a:buNone/>
              <a:defRPr sz="1733" b="0" i="0" u="none" strike="noStrike" cap="none">
                <a:solidFill>
                  <a:schemeClr val="accent6"/>
                </a:solidFill>
                <a:latin typeface="Lato"/>
                <a:ea typeface="Lato"/>
                <a:cs typeface="Lato"/>
                <a:sym typeface="Lato"/>
              </a:defRPr>
            </a:lvl7pPr>
            <a:lvl8pPr marR="0" lvl="7" algn="ctr" rtl="0">
              <a:lnSpc>
                <a:spcPct val="100000"/>
              </a:lnSpc>
              <a:spcBef>
                <a:spcPts val="0"/>
              </a:spcBef>
              <a:spcAft>
                <a:spcPts val="0"/>
              </a:spcAft>
              <a:buClr>
                <a:srgbClr val="000000"/>
              </a:buClr>
              <a:buFont typeface="Arial"/>
              <a:buNone/>
              <a:defRPr sz="1733" b="0" i="0" u="none" strike="noStrike" cap="none">
                <a:solidFill>
                  <a:schemeClr val="accent6"/>
                </a:solidFill>
                <a:latin typeface="Lato"/>
                <a:ea typeface="Lato"/>
                <a:cs typeface="Lato"/>
                <a:sym typeface="Lato"/>
              </a:defRPr>
            </a:lvl8pPr>
            <a:lvl9pPr marR="0" lvl="8" algn="ctr" rtl="0">
              <a:lnSpc>
                <a:spcPct val="100000"/>
              </a:lnSpc>
              <a:spcBef>
                <a:spcPts val="0"/>
              </a:spcBef>
              <a:spcAft>
                <a:spcPts val="0"/>
              </a:spcAft>
              <a:buClr>
                <a:srgbClr val="000000"/>
              </a:buClr>
              <a:buFont typeface="Arial"/>
              <a:buNone/>
              <a:defRPr sz="1733" b="0" i="0" u="none" strike="noStrike" cap="none">
                <a:solidFill>
                  <a:schemeClr val="accent6"/>
                </a:solidFill>
                <a:latin typeface="Lato"/>
                <a:ea typeface="Lato"/>
                <a:cs typeface="Lato"/>
                <a:sym typeface="Lato"/>
              </a:defRPr>
            </a:lvl9pPr>
          </a:lstStyle>
          <a:p>
            <a:fld id="{8A31D82E-7BEE-40EC-BE50-6EAE47B825F1}" type="slidenum">
              <a:rPr lang="en-CA" smtClean="0"/>
              <a:pPr/>
              <a:t>25</a:t>
            </a:fld>
            <a:endParaRPr lang="en-CA"/>
          </a:p>
        </p:txBody>
      </p:sp>
    </p:spTree>
    <p:extLst>
      <p:ext uri="{BB962C8B-B14F-4D97-AF65-F5344CB8AC3E}">
        <p14:creationId xmlns:p14="http://schemas.microsoft.com/office/powerpoint/2010/main" val="13916404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9F9650F-5C42-4211-948F-290F6C44591C}"/>
              </a:ext>
            </a:extLst>
          </p:cNvPr>
          <p:cNvSpPr>
            <a:spLocks noGrp="1"/>
          </p:cNvSpPr>
          <p:nvPr>
            <p:ph type="title"/>
          </p:nvPr>
        </p:nvSpPr>
        <p:spPr>
          <a:xfrm>
            <a:off x="1191600" y="477851"/>
            <a:ext cx="8616800" cy="1143200"/>
          </a:xfrm>
        </p:spPr>
        <p:txBody>
          <a:bodyPr/>
          <a:lstStyle/>
          <a:p>
            <a:r>
              <a:rPr lang="en-US">
                <a:solidFill>
                  <a:schemeClr val="bg2"/>
                </a:solidFill>
              </a:rPr>
              <a:t>Team</a:t>
            </a:r>
          </a:p>
        </p:txBody>
      </p:sp>
      <p:sp>
        <p:nvSpPr>
          <p:cNvPr id="12" name="Text Placeholder 2">
            <a:extLst>
              <a:ext uri="{FF2B5EF4-FFF2-40B4-BE49-F238E27FC236}">
                <a16:creationId xmlns:a16="http://schemas.microsoft.com/office/drawing/2014/main" id="{A330F3B1-0A6D-4237-A2FB-4038C8D4585A}"/>
              </a:ext>
            </a:extLst>
          </p:cNvPr>
          <p:cNvSpPr>
            <a:spLocks noGrp="1"/>
          </p:cNvSpPr>
          <p:nvPr>
            <p:ph type="body" idx="1"/>
          </p:nvPr>
        </p:nvSpPr>
        <p:spPr>
          <a:xfrm>
            <a:off x="1191600" y="1831451"/>
            <a:ext cx="8616800" cy="4736400"/>
          </a:xfrm>
        </p:spPr>
        <p:txBody>
          <a:bodyPr/>
          <a:lstStyle/>
          <a:p>
            <a:endParaRPr lang="en-US"/>
          </a:p>
        </p:txBody>
      </p:sp>
      <p:sp>
        <p:nvSpPr>
          <p:cNvPr id="8" name="Slide Number Placeholder 3">
            <a:extLst>
              <a:ext uri="{FF2B5EF4-FFF2-40B4-BE49-F238E27FC236}">
                <a16:creationId xmlns:a16="http://schemas.microsoft.com/office/drawing/2014/main" id="{FB7F93ED-9220-4181-8C1D-6ACFBE94D80D}"/>
              </a:ext>
            </a:extLst>
          </p:cNvPr>
          <p:cNvSpPr>
            <a:spLocks noGrp="1"/>
          </p:cNvSpPr>
          <p:nvPr>
            <p:ph type="sldNum" idx="12"/>
          </p:nvPr>
        </p:nvSpPr>
        <p:spPr>
          <a:xfrm>
            <a:off x="11307433" y="6262577"/>
            <a:ext cx="731600" cy="418000"/>
          </a:xfrm>
        </p:spPr>
        <p:txBody>
          <a:bodyPr/>
          <a:lstStyle/>
          <a:p>
            <a:fld id="{8A31D82E-7BEE-40EC-BE50-6EAE47B825F1}" type="slidenum">
              <a:rPr lang="en-CA" smtClean="0"/>
              <a:t>26</a:t>
            </a:fld>
            <a:endParaRPr lang="en-CA"/>
          </a:p>
        </p:txBody>
      </p:sp>
      <p:graphicFrame>
        <p:nvGraphicFramePr>
          <p:cNvPr id="5" name="Table 5">
            <a:extLst>
              <a:ext uri="{FF2B5EF4-FFF2-40B4-BE49-F238E27FC236}">
                <a16:creationId xmlns:a16="http://schemas.microsoft.com/office/drawing/2014/main" id="{B49F3B5A-527C-4353-AE63-EB68AC71282B}"/>
              </a:ext>
            </a:extLst>
          </p:cNvPr>
          <p:cNvGraphicFramePr>
            <a:graphicFrameLocks noGrp="1"/>
          </p:cNvGraphicFramePr>
          <p:nvPr>
            <p:extLst>
              <p:ext uri="{D42A27DB-BD31-4B8C-83A1-F6EECF244321}">
                <p14:modId xmlns:p14="http://schemas.microsoft.com/office/powerpoint/2010/main" val="1006557004"/>
              </p:ext>
            </p:extLst>
          </p:nvPr>
        </p:nvGraphicFramePr>
        <p:xfrm>
          <a:off x="941590" y="2362827"/>
          <a:ext cx="9840476" cy="1969418"/>
        </p:xfrm>
        <a:graphic>
          <a:graphicData uri="http://schemas.openxmlformats.org/drawingml/2006/table">
            <a:tbl>
              <a:tblPr firstRow="1" bandRow="1">
                <a:tableStyleId>{5C22544A-7EE6-4342-B048-85BDC9FD1C3A}</a:tableStyleId>
              </a:tblPr>
              <a:tblGrid>
                <a:gridCol w="4920238">
                  <a:extLst>
                    <a:ext uri="{9D8B030D-6E8A-4147-A177-3AD203B41FA5}">
                      <a16:colId xmlns:a16="http://schemas.microsoft.com/office/drawing/2014/main" val="691598032"/>
                    </a:ext>
                  </a:extLst>
                </a:gridCol>
                <a:gridCol w="4920238">
                  <a:extLst>
                    <a:ext uri="{9D8B030D-6E8A-4147-A177-3AD203B41FA5}">
                      <a16:colId xmlns:a16="http://schemas.microsoft.com/office/drawing/2014/main" val="925505303"/>
                    </a:ext>
                  </a:extLst>
                </a:gridCol>
              </a:tblGrid>
              <a:tr h="344763">
                <a:tc>
                  <a:txBody>
                    <a:bodyPr/>
                    <a:lstStyle/>
                    <a:p>
                      <a:r>
                        <a:rPr lang="en-CA"/>
                        <a:t>Team </a:t>
                      </a:r>
                    </a:p>
                  </a:txBody>
                  <a:tcPr/>
                </a:tc>
                <a:tc>
                  <a:txBody>
                    <a:bodyPr/>
                    <a:lstStyle/>
                    <a:p>
                      <a:r>
                        <a:rPr lang="en-CA"/>
                        <a:t>Task</a:t>
                      </a:r>
                    </a:p>
                  </a:txBody>
                  <a:tcPr/>
                </a:tc>
                <a:extLst>
                  <a:ext uri="{0D108BD9-81ED-4DB2-BD59-A6C34878D82A}">
                    <a16:rowId xmlns:a16="http://schemas.microsoft.com/office/drawing/2014/main" val="46981610"/>
                  </a:ext>
                </a:extLst>
              </a:tr>
              <a:tr h="344763">
                <a:tc>
                  <a:txBody>
                    <a:bodyPr/>
                    <a:lstStyle/>
                    <a:p>
                      <a:r>
                        <a:rPr lang="en-CA"/>
                        <a:t>Ian </a:t>
                      </a:r>
                    </a:p>
                  </a:txBody>
                  <a:tcPr/>
                </a:tc>
                <a:tc>
                  <a:txBody>
                    <a:bodyPr/>
                    <a:lstStyle/>
                    <a:p>
                      <a:r>
                        <a:rPr lang="en-CA"/>
                        <a:t>Hardware/Electrical Designer</a:t>
                      </a:r>
                    </a:p>
                  </a:txBody>
                  <a:tcPr/>
                </a:tc>
                <a:extLst>
                  <a:ext uri="{0D108BD9-81ED-4DB2-BD59-A6C34878D82A}">
                    <a16:rowId xmlns:a16="http://schemas.microsoft.com/office/drawing/2014/main" val="3705024246"/>
                  </a:ext>
                </a:extLst>
              </a:tr>
              <a:tr h="344763">
                <a:tc>
                  <a:txBody>
                    <a:bodyPr/>
                    <a:lstStyle/>
                    <a:p>
                      <a:r>
                        <a:rPr lang="en-CA"/>
                        <a:t>Justine</a:t>
                      </a:r>
                    </a:p>
                  </a:txBody>
                  <a:tcPr/>
                </a:tc>
                <a:tc>
                  <a:txBody>
                    <a:bodyPr/>
                    <a:lstStyle/>
                    <a:p>
                      <a:r>
                        <a:rPr lang="en-CA"/>
                        <a:t>Module Designer</a:t>
                      </a:r>
                    </a:p>
                  </a:txBody>
                  <a:tcPr/>
                </a:tc>
                <a:extLst>
                  <a:ext uri="{0D108BD9-81ED-4DB2-BD59-A6C34878D82A}">
                    <a16:rowId xmlns:a16="http://schemas.microsoft.com/office/drawing/2014/main" val="1636213058"/>
                  </a:ext>
                </a:extLst>
              </a:tr>
              <a:tr h="344763">
                <a:tc>
                  <a:txBody>
                    <a:bodyPr/>
                    <a:lstStyle/>
                    <a:p>
                      <a:r>
                        <a:rPr lang="en-CA"/>
                        <a:t>Ryan</a:t>
                      </a:r>
                    </a:p>
                  </a:txBody>
                  <a:tcPr/>
                </a:tc>
                <a:tc>
                  <a:txBody>
                    <a:bodyPr/>
                    <a:lstStyle/>
                    <a:p>
                      <a:r>
                        <a:rPr lang="en-CA"/>
                        <a:t>Back-End Software</a:t>
                      </a:r>
                    </a:p>
                  </a:txBody>
                  <a:tcPr/>
                </a:tc>
                <a:extLst>
                  <a:ext uri="{0D108BD9-81ED-4DB2-BD59-A6C34878D82A}">
                    <a16:rowId xmlns:a16="http://schemas.microsoft.com/office/drawing/2014/main" val="4142501695"/>
                  </a:ext>
                </a:extLst>
              </a:tr>
              <a:tr h="465482">
                <a:tc>
                  <a:txBody>
                    <a:bodyPr/>
                    <a:lstStyle/>
                    <a:p>
                      <a:r>
                        <a:rPr lang="en-CA"/>
                        <a:t>Daiki </a:t>
                      </a:r>
                    </a:p>
                  </a:txBody>
                  <a:tcPr/>
                </a:tc>
                <a:tc>
                  <a:txBody>
                    <a:bodyPr/>
                    <a:lstStyle/>
                    <a:p>
                      <a:r>
                        <a:rPr lang="en-CA"/>
                        <a:t>Front-End Software</a:t>
                      </a:r>
                    </a:p>
                  </a:txBody>
                  <a:tcPr/>
                </a:tc>
                <a:extLst>
                  <a:ext uri="{0D108BD9-81ED-4DB2-BD59-A6C34878D82A}">
                    <a16:rowId xmlns:a16="http://schemas.microsoft.com/office/drawing/2014/main" val="2615851004"/>
                  </a:ext>
                </a:extLst>
              </a:tr>
            </a:tbl>
          </a:graphicData>
        </a:graphic>
      </p:graphicFrame>
    </p:spTree>
    <p:extLst>
      <p:ext uri="{BB962C8B-B14F-4D97-AF65-F5344CB8AC3E}">
        <p14:creationId xmlns:p14="http://schemas.microsoft.com/office/powerpoint/2010/main" val="1512265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25508-39B0-4F1D-BE95-8D7AAFD06649}"/>
              </a:ext>
            </a:extLst>
          </p:cNvPr>
          <p:cNvSpPr>
            <a:spLocks noGrp="1"/>
          </p:cNvSpPr>
          <p:nvPr>
            <p:ph type="title"/>
          </p:nvPr>
        </p:nvSpPr>
        <p:spPr/>
        <p:txBody>
          <a:bodyPr/>
          <a:lstStyle/>
          <a:p>
            <a:r>
              <a:rPr lang="en-CA">
                <a:solidFill>
                  <a:schemeClr val="bg2"/>
                </a:solidFill>
              </a:rPr>
              <a:t>Self Reflection – The learning process</a:t>
            </a:r>
          </a:p>
        </p:txBody>
      </p:sp>
      <p:sp>
        <p:nvSpPr>
          <p:cNvPr id="3" name="Text Placeholder 2">
            <a:extLst>
              <a:ext uri="{FF2B5EF4-FFF2-40B4-BE49-F238E27FC236}">
                <a16:creationId xmlns:a16="http://schemas.microsoft.com/office/drawing/2014/main" id="{5AA00FFD-64B0-4A5C-B5B2-A31914C68F6B}"/>
              </a:ext>
            </a:extLst>
          </p:cNvPr>
          <p:cNvSpPr>
            <a:spLocks noGrp="1"/>
          </p:cNvSpPr>
          <p:nvPr>
            <p:ph type="body" idx="1"/>
          </p:nvPr>
        </p:nvSpPr>
        <p:spPr>
          <a:xfrm>
            <a:off x="1191600" y="1682943"/>
            <a:ext cx="9960714" cy="4105091"/>
          </a:xfrm>
        </p:spPr>
        <p:txBody>
          <a:bodyPr/>
          <a:lstStyle/>
          <a:p>
            <a:r>
              <a:rPr lang="en-CA"/>
              <a:t>Iterative process in product</a:t>
            </a:r>
          </a:p>
          <a:p>
            <a:r>
              <a:rPr lang="en-CA"/>
              <a:t>Meeting Organization</a:t>
            </a:r>
          </a:p>
          <a:p>
            <a:r>
              <a:rPr lang="en-CA"/>
              <a:t>Team Management</a:t>
            </a:r>
          </a:p>
          <a:p>
            <a:r>
              <a:rPr lang="en-CA"/>
              <a:t>Product Organization</a:t>
            </a:r>
          </a:p>
          <a:p>
            <a:r>
              <a:rPr lang="en-CA"/>
              <a:t>Clear concise documentation </a:t>
            </a:r>
          </a:p>
          <a:p>
            <a:r>
              <a:rPr lang="en-CA"/>
              <a:t>Planning</a:t>
            </a:r>
            <a:br>
              <a:rPr lang="en-CA"/>
            </a:br>
            <a:endParaRPr lang="en-CA"/>
          </a:p>
        </p:txBody>
      </p:sp>
      <p:sp>
        <p:nvSpPr>
          <p:cNvPr id="4" name="Slide Number Placeholder 3">
            <a:extLst>
              <a:ext uri="{FF2B5EF4-FFF2-40B4-BE49-F238E27FC236}">
                <a16:creationId xmlns:a16="http://schemas.microsoft.com/office/drawing/2014/main" id="{241E577C-876E-4527-87FF-988A33F0D6BC}"/>
              </a:ext>
            </a:extLst>
          </p:cNvPr>
          <p:cNvSpPr>
            <a:spLocks noGrp="1"/>
          </p:cNvSpPr>
          <p:nvPr>
            <p:ph type="sldNum" idx="12"/>
          </p:nvPr>
        </p:nvSpPr>
        <p:spPr/>
        <p:txBody>
          <a:bodyPr/>
          <a:lstStyle/>
          <a:p>
            <a:fld id="{8A31D82E-7BEE-40EC-BE50-6EAE47B825F1}" type="slidenum">
              <a:rPr lang="en-CA" smtClean="0"/>
              <a:t>27</a:t>
            </a:fld>
            <a:endParaRPr lang="en-CA"/>
          </a:p>
        </p:txBody>
      </p:sp>
    </p:spTree>
    <p:extLst>
      <p:ext uri="{BB962C8B-B14F-4D97-AF65-F5344CB8AC3E}">
        <p14:creationId xmlns:p14="http://schemas.microsoft.com/office/powerpoint/2010/main" val="28720475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31D76C8-5235-4965-894E-EA0B1CF26C2A}"/>
              </a:ext>
            </a:extLst>
          </p:cNvPr>
          <p:cNvSpPr>
            <a:spLocks noGrp="1"/>
          </p:cNvSpPr>
          <p:nvPr>
            <p:ph type="body" idx="1"/>
          </p:nvPr>
        </p:nvSpPr>
        <p:spPr>
          <a:xfrm>
            <a:off x="2280033" y="2487002"/>
            <a:ext cx="7631600" cy="3775575"/>
          </a:xfrm>
        </p:spPr>
        <p:txBody>
          <a:bodyPr/>
          <a:lstStyle/>
          <a:p>
            <a:pPr marL="101598" indent="0">
              <a:lnSpc>
                <a:spcPct val="150000"/>
              </a:lnSpc>
              <a:buNone/>
            </a:pPr>
            <a:r>
              <a:rPr lang="en-CA"/>
              <a:t>Dr. Craig </a:t>
            </a:r>
            <a:r>
              <a:rPr lang="en-CA" err="1"/>
              <a:t>Scratchley</a:t>
            </a:r>
            <a:endParaRPr lang="en-CA"/>
          </a:p>
          <a:p>
            <a:pPr marL="101598" indent="0">
              <a:lnSpc>
                <a:spcPct val="150000"/>
              </a:lnSpc>
              <a:buNone/>
            </a:pPr>
            <a:r>
              <a:rPr lang="en-CA"/>
              <a:t>Dr. Shervin </a:t>
            </a:r>
            <a:r>
              <a:rPr lang="en-CA" err="1"/>
              <a:t>Jannesar</a:t>
            </a:r>
            <a:endParaRPr lang="en-CA"/>
          </a:p>
          <a:p>
            <a:pPr marL="101598" indent="0">
              <a:lnSpc>
                <a:spcPct val="150000"/>
              </a:lnSpc>
              <a:buNone/>
            </a:pPr>
            <a:r>
              <a:rPr lang="en-CA"/>
              <a:t>Dr. Andrew </a:t>
            </a:r>
            <a:r>
              <a:rPr lang="en-CA" err="1"/>
              <a:t>Rawicz</a:t>
            </a:r>
            <a:endParaRPr lang="en-CA"/>
          </a:p>
          <a:p>
            <a:pPr marL="101598" indent="0">
              <a:lnSpc>
                <a:spcPct val="150000"/>
              </a:lnSpc>
              <a:buNone/>
            </a:pPr>
            <a:r>
              <a:rPr lang="en-CA"/>
              <a:t>Michael </a:t>
            </a:r>
            <a:r>
              <a:rPr lang="en-CA" err="1"/>
              <a:t>Hegedus</a:t>
            </a:r>
            <a:endParaRPr lang="en-CA"/>
          </a:p>
          <a:p>
            <a:pPr marL="101598" indent="0">
              <a:lnSpc>
                <a:spcPct val="150000"/>
              </a:lnSpc>
              <a:buNone/>
            </a:pPr>
            <a:r>
              <a:rPr lang="en-CA"/>
              <a:t>Chris Hynes</a:t>
            </a:r>
          </a:p>
        </p:txBody>
      </p:sp>
      <p:sp>
        <p:nvSpPr>
          <p:cNvPr id="6" name="Title 4">
            <a:extLst>
              <a:ext uri="{FF2B5EF4-FFF2-40B4-BE49-F238E27FC236}">
                <a16:creationId xmlns:a16="http://schemas.microsoft.com/office/drawing/2014/main" id="{530EAA36-7D16-448E-8436-50891012D0AD}"/>
              </a:ext>
            </a:extLst>
          </p:cNvPr>
          <p:cNvSpPr txBox="1">
            <a:spLocks/>
          </p:cNvSpPr>
          <p:nvPr/>
        </p:nvSpPr>
        <p:spPr>
          <a:xfrm>
            <a:off x="3943225" y="1714499"/>
            <a:ext cx="4305216" cy="942975"/>
          </a:xfrm>
          <a:prstGeom prst="rect">
            <a:avLst/>
          </a:prstGeom>
          <a:solidFill>
            <a:schemeClr val="bg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1pPr>
            <a:lvl2pPr marR="0" lvl="1" algn="l" rtl="0" eaLnBrk="1" hangingPunct="1">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2pPr>
            <a:lvl3pPr marR="0" lvl="2" algn="l" rtl="0" eaLnBrk="1" hangingPunct="1">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3pPr>
            <a:lvl4pPr marR="0" lvl="3" algn="l" rtl="0" eaLnBrk="1" hangingPunct="1">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4pPr>
            <a:lvl5pPr marR="0" lvl="4" algn="l" rtl="0" eaLnBrk="1" hangingPunct="1">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5pPr>
            <a:lvl6pPr marR="0" lvl="5" algn="l" rtl="0" eaLnBrk="1" hangingPunct="1">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6pPr>
            <a:lvl7pPr marR="0" lvl="6" algn="l" rtl="0" eaLnBrk="1" hangingPunct="1">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7pPr>
            <a:lvl8pPr marR="0" lvl="7" algn="l" rtl="0" eaLnBrk="1" hangingPunct="1">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8pPr>
            <a:lvl9pPr marR="0" lvl="8" algn="l" rtl="0" eaLnBrk="1" hangingPunct="1">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9pPr>
          </a:lstStyle>
          <a:p>
            <a:pPr algn="ctr"/>
            <a:r>
              <a:rPr lang="en-CA">
                <a:solidFill>
                  <a:schemeClr val="bg2"/>
                </a:solidFill>
              </a:rPr>
              <a:t>Acknowledgements </a:t>
            </a:r>
          </a:p>
        </p:txBody>
      </p:sp>
      <p:sp>
        <p:nvSpPr>
          <p:cNvPr id="8" name="Slide Number Placeholder 3">
            <a:extLst>
              <a:ext uri="{FF2B5EF4-FFF2-40B4-BE49-F238E27FC236}">
                <a16:creationId xmlns:a16="http://schemas.microsoft.com/office/drawing/2014/main" id="{3FF0FA8C-ABCE-40D2-B9FA-9BCFDF351F41}"/>
              </a:ext>
            </a:extLst>
          </p:cNvPr>
          <p:cNvSpPr>
            <a:spLocks noGrp="1"/>
          </p:cNvSpPr>
          <p:nvPr>
            <p:ph type="sldNum" idx="12"/>
          </p:nvPr>
        </p:nvSpPr>
        <p:spPr>
          <a:xfrm>
            <a:off x="11460400" y="6262577"/>
            <a:ext cx="731600" cy="418000"/>
          </a:xfrm>
        </p:spPr>
        <p:txBody>
          <a:bodyPr/>
          <a:lstStyle/>
          <a:p>
            <a:fld id="{8A31D82E-7BEE-40EC-BE50-6EAE47B825F1}" type="slidenum">
              <a:rPr lang="en-CA" smtClean="0"/>
              <a:t>28</a:t>
            </a:fld>
            <a:endParaRPr lang="en-CA"/>
          </a:p>
        </p:txBody>
      </p:sp>
    </p:spTree>
    <p:extLst>
      <p:ext uri="{BB962C8B-B14F-4D97-AF65-F5344CB8AC3E}">
        <p14:creationId xmlns:p14="http://schemas.microsoft.com/office/powerpoint/2010/main" val="1569237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89B48C-E4F9-4242-BE1B-6E0577B6EB0F}"/>
              </a:ext>
            </a:extLst>
          </p:cNvPr>
          <p:cNvSpPr>
            <a:spLocks noGrp="1"/>
          </p:cNvSpPr>
          <p:nvPr>
            <p:ph type="title" idx="4294967295"/>
          </p:nvPr>
        </p:nvSpPr>
        <p:spPr>
          <a:xfrm>
            <a:off x="3114675" y="2295525"/>
            <a:ext cx="5962650" cy="2266950"/>
          </a:xfrm>
          <a:noFill/>
        </p:spPr>
        <p:txBody>
          <a:bodyPr anchor="ctr"/>
          <a:lstStyle/>
          <a:p>
            <a:pPr algn="ctr"/>
            <a:r>
              <a:rPr lang="en-CA" sz="6400">
                <a:solidFill>
                  <a:schemeClr val="bg1"/>
                </a:solidFill>
              </a:rPr>
              <a:t>Questions </a:t>
            </a:r>
          </a:p>
        </p:txBody>
      </p:sp>
      <p:sp>
        <p:nvSpPr>
          <p:cNvPr id="12" name="Slide Number Placeholder 3">
            <a:extLst>
              <a:ext uri="{FF2B5EF4-FFF2-40B4-BE49-F238E27FC236}">
                <a16:creationId xmlns:a16="http://schemas.microsoft.com/office/drawing/2014/main" id="{0E3FFB96-6184-4EF7-980A-3B60C4E3E77D}"/>
              </a:ext>
            </a:extLst>
          </p:cNvPr>
          <p:cNvSpPr>
            <a:spLocks noGrp="1"/>
          </p:cNvSpPr>
          <p:nvPr>
            <p:ph type="sldNum" idx="12"/>
          </p:nvPr>
        </p:nvSpPr>
        <p:spPr>
          <a:xfrm>
            <a:off x="11460400" y="6262577"/>
            <a:ext cx="731600" cy="418000"/>
          </a:xfrm>
        </p:spPr>
        <p:txBody>
          <a:bodyPr/>
          <a:lstStyle/>
          <a:p>
            <a:pPr algn="ctr"/>
            <a:fld id="{8A31D82E-7BEE-40EC-BE50-6EAE47B825F1}" type="slidenum">
              <a:rPr lang="en-CA" smtClean="0"/>
              <a:pPr algn="ctr"/>
              <a:t>29</a:t>
            </a:fld>
            <a:endParaRPr lang="en-CA"/>
          </a:p>
        </p:txBody>
      </p:sp>
    </p:spTree>
    <p:extLst>
      <p:ext uri="{BB962C8B-B14F-4D97-AF65-F5344CB8AC3E}">
        <p14:creationId xmlns:p14="http://schemas.microsoft.com/office/powerpoint/2010/main" val="797423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0AD10A-CD55-4488-8791-14E8A0E41A58}"/>
              </a:ext>
            </a:extLst>
          </p:cNvPr>
          <p:cNvSpPr>
            <a:spLocks noGrp="1"/>
          </p:cNvSpPr>
          <p:nvPr>
            <p:ph type="ctrTitle"/>
          </p:nvPr>
        </p:nvSpPr>
        <p:spPr/>
        <p:txBody>
          <a:bodyPr/>
          <a:lstStyle/>
          <a:p>
            <a:r>
              <a:rPr lang="en-CA"/>
              <a:t>Introduction</a:t>
            </a:r>
          </a:p>
        </p:txBody>
      </p:sp>
      <p:sp>
        <p:nvSpPr>
          <p:cNvPr id="7" name="TextBox 6">
            <a:extLst>
              <a:ext uri="{FF2B5EF4-FFF2-40B4-BE49-F238E27FC236}">
                <a16:creationId xmlns:a16="http://schemas.microsoft.com/office/drawing/2014/main" id="{8175E023-C98C-4A0E-81D5-14EC859B0BCE}"/>
              </a:ext>
            </a:extLst>
          </p:cNvPr>
          <p:cNvSpPr txBox="1"/>
          <p:nvPr/>
        </p:nvSpPr>
        <p:spPr>
          <a:xfrm>
            <a:off x="-1" y="5495925"/>
            <a:ext cx="6095999" cy="584775"/>
          </a:xfrm>
          <a:prstGeom prst="rect">
            <a:avLst/>
          </a:prstGeom>
          <a:noFill/>
        </p:spPr>
        <p:txBody>
          <a:bodyPr wrap="square" rtlCol="0">
            <a:spAutoFit/>
          </a:bodyPr>
          <a:lstStyle/>
          <a:p>
            <a:pPr algn="ctr"/>
            <a:r>
              <a:rPr lang="en-CA" sz="3200">
                <a:solidFill>
                  <a:schemeClr val="bg2"/>
                </a:solidFill>
                <a:latin typeface="Raleway"/>
              </a:rPr>
              <a:t>Background</a:t>
            </a:r>
          </a:p>
        </p:txBody>
      </p:sp>
      <p:sp>
        <p:nvSpPr>
          <p:cNvPr id="8" name="TextBox 7">
            <a:extLst>
              <a:ext uri="{FF2B5EF4-FFF2-40B4-BE49-F238E27FC236}">
                <a16:creationId xmlns:a16="http://schemas.microsoft.com/office/drawing/2014/main" id="{E660B260-249F-4F51-A4CF-347F90B57F3D}"/>
              </a:ext>
            </a:extLst>
          </p:cNvPr>
          <p:cNvSpPr txBox="1"/>
          <p:nvPr/>
        </p:nvSpPr>
        <p:spPr>
          <a:xfrm>
            <a:off x="6096000" y="5496572"/>
            <a:ext cx="6096000" cy="584775"/>
          </a:xfrm>
          <a:prstGeom prst="rect">
            <a:avLst/>
          </a:prstGeom>
          <a:noFill/>
        </p:spPr>
        <p:txBody>
          <a:bodyPr wrap="square" rtlCol="0">
            <a:spAutoFit/>
          </a:bodyPr>
          <a:lstStyle/>
          <a:p>
            <a:pPr algn="ctr"/>
            <a:r>
              <a:rPr lang="en-CA" sz="3200">
                <a:solidFill>
                  <a:schemeClr val="bg2"/>
                </a:solidFill>
                <a:latin typeface="Raleway"/>
              </a:rPr>
              <a:t>Product Overview</a:t>
            </a:r>
          </a:p>
        </p:txBody>
      </p:sp>
      <p:sp>
        <p:nvSpPr>
          <p:cNvPr id="10" name="Slide Number Placeholder 3">
            <a:extLst>
              <a:ext uri="{FF2B5EF4-FFF2-40B4-BE49-F238E27FC236}">
                <a16:creationId xmlns:a16="http://schemas.microsoft.com/office/drawing/2014/main" id="{777514AC-5AC9-4468-A1F1-DF289B4B6B8D}"/>
              </a:ext>
            </a:extLst>
          </p:cNvPr>
          <p:cNvSpPr txBox="1">
            <a:spLocks/>
          </p:cNvSpPr>
          <p:nvPr/>
        </p:nvSpPr>
        <p:spPr>
          <a:xfrm>
            <a:off x="11307433" y="6262577"/>
            <a:ext cx="731600" cy="418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1733" b="0" i="0" u="none" strike="noStrike" cap="none">
                <a:solidFill>
                  <a:schemeClr val="accent6"/>
                </a:solidFill>
                <a:latin typeface="Lato"/>
                <a:ea typeface="Lato"/>
                <a:cs typeface="Lato"/>
                <a:sym typeface="Lato"/>
              </a:defRPr>
            </a:lvl1pPr>
            <a:lvl2pPr marR="0" lvl="1" algn="ctr" rtl="0">
              <a:lnSpc>
                <a:spcPct val="100000"/>
              </a:lnSpc>
              <a:spcBef>
                <a:spcPts val="0"/>
              </a:spcBef>
              <a:spcAft>
                <a:spcPts val="0"/>
              </a:spcAft>
              <a:buClr>
                <a:srgbClr val="000000"/>
              </a:buClr>
              <a:buFont typeface="Arial"/>
              <a:buNone/>
              <a:defRPr sz="1733" b="0" i="0" u="none" strike="noStrike" cap="none">
                <a:solidFill>
                  <a:schemeClr val="accent6"/>
                </a:solidFill>
                <a:latin typeface="Lato"/>
                <a:ea typeface="Lato"/>
                <a:cs typeface="Lato"/>
                <a:sym typeface="Lato"/>
              </a:defRPr>
            </a:lvl2pPr>
            <a:lvl3pPr marR="0" lvl="2" algn="ctr" rtl="0">
              <a:lnSpc>
                <a:spcPct val="100000"/>
              </a:lnSpc>
              <a:spcBef>
                <a:spcPts val="0"/>
              </a:spcBef>
              <a:spcAft>
                <a:spcPts val="0"/>
              </a:spcAft>
              <a:buClr>
                <a:srgbClr val="000000"/>
              </a:buClr>
              <a:buFont typeface="Arial"/>
              <a:buNone/>
              <a:defRPr sz="1733" b="0" i="0" u="none" strike="noStrike" cap="none">
                <a:solidFill>
                  <a:schemeClr val="accent6"/>
                </a:solidFill>
                <a:latin typeface="Lato"/>
                <a:ea typeface="Lato"/>
                <a:cs typeface="Lato"/>
                <a:sym typeface="Lato"/>
              </a:defRPr>
            </a:lvl3pPr>
            <a:lvl4pPr marR="0" lvl="3" algn="ctr" rtl="0">
              <a:lnSpc>
                <a:spcPct val="100000"/>
              </a:lnSpc>
              <a:spcBef>
                <a:spcPts val="0"/>
              </a:spcBef>
              <a:spcAft>
                <a:spcPts val="0"/>
              </a:spcAft>
              <a:buClr>
                <a:srgbClr val="000000"/>
              </a:buClr>
              <a:buFont typeface="Arial"/>
              <a:buNone/>
              <a:defRPr sz="1733" b="0" i="0" u="none" strike="noStrike" cap="none">
                <a:solidFill>
                  <a:schemeClr val="accent6"/>
                </a:solidFill>
                <a:latin typeface="Lato"/>
                <a:ea typeface="Lato"/>
                <a:cs typeface="Lato"/>
                <a:sym typeface="Lato"/>
              </a:defRPr>
            </a:lvl4pPr>
            <a:lvl5pPr marR="0" lvl="4" algn="ctr" rtl="0">
              <a:lnSpc>
                <a:spcPct val="100000"/>
              </a:lnSpc>
              <a:spcBef>
                <a:spcPts val="0"/>
              </a:spcBef>
              <a:spcAft>
                <a:spcPts val="0"/>
              </a:spcAft>
              <a:buClr>
                <a:srgbClr val="000000"/>
              </a:buClr>
              <a:buFont typeface="Arial"/>
              <a:buNone/>
              <a:defRPr sz="1733" b="0" i="0" u="none" strike="noStrike" cap="none">
                <a:solidFill>
                  <a:schemeClr val="accent6"/>
                </a:solidFill>
                <a:latin typeface="Lato"/>
                <a:ea typeface="Lato"/>
                <a:cs typeface="Lato"/>
                <a:sym typeface="Lato"/>
              </a:defRPr>
            </a:lvl5pPr>
            <a:lvl6pPr marR="0" lvl="5" algn="ctr" rtl="0">
              <a:lnSpc>
                <a:spcPct val="100000"/>
              </a:lnSpc>
              <a:spcBef>
                <a:spcPts val="0"/>
              </a:spcBef>
              <a:spcAft>
                <a:spcPts val="0"/>
              </a:spcAft>
              <a:buClr>
                <a:srgbClr val="000000"/>
              </a:buClr>
              <a:buFont typeface="Arial"/>
              <a:buNone/>
              <a:defRPr sz="1733" b="0" i="0" u="none" strike="noStrike" cap="none">
                <a:solidFill>
                  <a:schemeClr val="accent6"/>
                </a:solidFill>
                <a:latin typeface="Lato"/>
                <a:ea typeface="Lato"/>
                <a:cs typeface="Lato"/>
                <a:sym typeface="Lato"/>
              </a:defRPr>
            </a:lvl6pPr>
            <a:lvl7pPr marR="0" lvl="6" algn="ctr" rtl="0">
              <a:lnSpc>
                <a:spcPct val="100000"/>
              </a:lnSpc>
              <a:spcBef>
                <a:spcPts val="0"/>
              </a:spcBef>
              <a:spcAft>
                <a:spcPts val="0"/>
              </a:spcAft>
              <a:buClr>
                <a:srgbClr val="000000"/>
              </a:buClr>
              <a:buFont typeface="Arial"/>
              <a:buNone/>
              <a:defRPr sz="1733" b="0" i="0" u="none" strike="noStrike" cap="none">
                <a:solidFill>
                  <a:schemeClr val="accent6"/>
                </a:solidFill>
                <a:latin typeface="Lato"/>
                <a:ea typeface="Lato"/>
                <a:cs typeface="Lato"/>
                <a:sym typeface="Lato"/>
              </a:defRPr>
            </a:lvl7pPr>
            <a:lvl8pPr marR="0" lvl="7" algn="ctr" rtl="0">
              <a:lnSpc>
                <a:spcPct val="100000"/>
              </a:lnSpc>
              <a:spcBef>
                <a:spcPts val="0"/>
              </a:spcBef>
              <a:spcAft>
                <a:spcPts val="0"/>
              </a:spcAft>
              <a:buClr>
                <a:srgbClr val="000000"/>
              </a:buClr>
              <a:buFont typeface="Arial"/>
              <a:buNone/>
              <a:defRPr sz="1733" b="0" i="0" u="none" strike="noStrike" cap="none">
                <a:solidFill>
                  <a:schemeClr val="accent6"/>
                </a:solidFill>
                <a:latin typeface="Lato"/>
                <a:ea typeface="Lato"/>
                <a:cs typeface="Lato"/>
                <a:sym typeface="Lato"/>
              </a:defRPr>
            </a:lvl8pPr>
            <a:lvl9pPr marR="0" lvl="8" algn="ctr" rtl="0">
              <a:lnSpc>
                <a:spcPct val="100000"/>
              </a:lnSpc>
              <a:spcBef>
                <a:spcPts val="0"/>
              </a:spcBef>
              <a:spcAft>
                <a:spcPts val="0"/>
              </a:spcAft>
              <a:buClr>
                <a:srgbClr val="000000"/>
              </a:buClr>
              <a:buFont typeface="Arial"/>
              <a:buNone/>
              <a:defRPr sz="1733" b="0" i="0" u="none" strike="noStrike" cap="none">
                <a:solidFill>
                  <a:schemeClr val="accent6"/>
                </a:solidFill>
                <a:latin typeface="Lato"/>
                <a:ea typeface="Lato"/>
                <a:cs typeface="Lato"/>
                <a:sym typeface="Lato"/>
              </a:defRPr>
            </a:lvl9pPr>
          </a:lstStyle>
          <a:p>
            <a:fld id="{8A31D82E-7BEE-40EC-BE50-6EAE47B825F1}" type="slidenum">
              <a:rPr lang="en-CA" smtClean="0"/>
              <a:pPr/>
              <a:t>3</a:t>
            </a:fld>
            <a:endParaRPr lang="en-CA"/>
          </a:p>
        </p:txBody>
      </p:sp>
    </p:spTree>
    <p:extLst>
      <p:ext uri="{BB962C8B-B14F-4D97-AF65-F5344CB8AC3E}">
        <p14:creationId xmlns:p14="http://schemas.microsoft.com/office/powerpoint/2010/main" val="33963157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944262-7889-4D10-B8A6-BCF7F92C5B59}"/>
              </a:ext>
            </a:extLst>
          </p:cNvPr>
          <p:cNvSpPr>
            <a:spLocks noGrp="1"/>
          </p:cNvSpPr>
          <p:nvPr>
            <p:ph type="title"/>
          </p:nvPr>
        </p:nvSpPr>
        <p:spPr/>
        <p:txBody>
          <a:bodyPr/>
          <a:lstStyle/>
          <a:p>
            <a:r>
              <a:rPr lang="en-CA">
                <a:solidFill>
                  <a:schemeClr val="accent1"/>
                </a:solidFill>
              </a:rPr>
              <a:t>References</a:t>
            </a:r>
          </a:p>
        </p:txBody>
      </p:sp>
      <p:sp>
        <p:nvSpPr>
          <p:cNvPr id="4" name="Text Placeholder 3">
            <a:extLst>
              <a:ext uri="{FF2B5EF4-FFF2-40B4-BE49-F238E27FC236}">
                <a16:creationId xmlns:a16="http://schemas.microsoft.com/office/drawing/2014/main" id="{B6A1D14E-C731-4128-88D8-97E7AD886F0E}"/>
              </a:ext>
            </a:extLst>
          </p:cNvPr>
          <p:cNvSpPr>
            <a:spLocks noGrp="1"/>
          </p:cNvSpPr>
          <p:nvPr>
            <p:ph type="body" idx="1"/>
          </p:nvPr>
        </p:nvSpPr>
        <p:spPr>
          <a:xfrm>
            <a:off x="1191599" y="1831451"/>
            <a:ext cx="9863393" cy="4736400"/>
          </a:xfrm>
        </p:spPr>
        <p:txBody>
          <a:bodyPr/>
          <a:lstStyle/>
          <a:p>
            <a:pPr marL="534988" indent="-442913">
              <a:buNone/>
            </a:pPr>
            <a:r>
              <a:rPr lang="en-CA" sz="1800"/>
              <a:t>[1] </a:t>
            </a:r>
            <a:r>
              <a:rPr lang="en-US" sz="1800"/>
              <a:t>"What Bias Lighting Is and Why You Should Be Using It," 13 11 2017. [Online]. Available: https://www.howtogeek.com/213464/how-to-decrease-eye-fatigue-while-watching-tv-and-gaming-with-bias-lighting/. [Accessed 18 03 2021]. </a:t>
            </a:r>
            <a:endParaRPr lang="en-CA" sz="1800"/>
          </a:p>
          <a:p>
            <a:pPr marL="534988" indent="-442913">
              <a:buNone/>
            </a:pPr>
            <a:r>
              <a:rPr lang="en-CA" sz="1800"/>
              <a:t>[2] </a:t>
            </a:r>
            <a:r>
              <a:rPr lang="en-US" sz="1800"/>
              <a:t>"Just 23% of people now prefer watching TV shows on televisions," [Online]. Available: https://www.techspot.com/news/69060-23-people-now-prefer-watching-tv-shows-televisions.html. [Accessed 5 04 2021]. </a:t>
            </a:r>
          </a:p>
          <a:p>
            <a:pPr marL="534988" indent="-442913">
              <a:buNone/>
            </a:pPr>
            <a:r>
              <a:rPr lang="en-CA" sz="1800"/>
              <a:t>[3] "Home Theatre Market Size, Share &amp; Trends Analysis Report By Product," [Online]. Available: https://www.grandviewresearch.com/industry-analysis/home-theatre-market#:~:text=Industry%20Insights,the%20market%20for%20home%20theatre..</a:t>
            </a:r>
          </a:p>
          <a:p>
            <a:pPr marL="534988" indent="-442913">
              <a:buNone/>
            </a:pPr>
            <a:r>
              <a:rPr lang="en-CA" sz="1800">
                <a:effectLst/>
                <a:latin typeface="Franklin Gothic Book" panose="020B0503020102020204" pitchFamily="34" charset="0"/>
                <a:ea typeface="HGGothicE" panose="020B0909000000000000" pitchFamily="49" charset="-128"/>
                <a:cs typeface="Times New Roman" panose="02020603050405020304" pitchFamily="18" charset="0"/>
              </a:rPr>
              <a:t>[4] "Global Gaming Accessories Market Research," [Online]. Available: https://www.marketresearchfuture.com/reports/gaming-accessories-market-8609?fbclid=IwAR3OTZxFqWyLwaqfePNUZROqTMrQLQjUXbTzXXItgSLp8-YS0ftmKsp3zqw.</a:t>
            </a:r>
            <a:endParaRPr lang="en-CA" sz="1800"/>
          </a:p>
        </p:txBody>
      </p:sp>
      <p:sp>
        <p:nvSpPr>
          <p:cNvPr id="2" name="Slide Number Placeholder 1">
            <a:extLst>
              <a:ext uri="{FF2B5EF4-FFF2-40B4-BE49-F238E27FC236}">
                <a16:creationId xmlns:a16="http://schemas.microsoft.com/office/drawing/2014/main" id="{51DB21AC-0E8D-495A-A43B-DDE32B56313B}"/>
              </a:ext>
            </a:extLst>
          </p:cNvPr>
          <p:cNvSpPr>
            <a:spLocks noGrp="1"/>
          </p:cNvSpPr>
          <p:nvPr>
            <p:ph type="sldNum" idx="12"/>
          </p:nvPr>
        </p:nvSpPr>
        <p:spPr/>
        <p:txBody>
          <a:bodyPr/>
          <a:lstStyle/>
          <a:p>
            <a:fld id="{8A31D82E-7BEE-40EC-BE50-6EAE47B825F1}" type="slidenum">
              <a:rPr lang="en-CA" smtClean="0"/>
              <a:t>30</a:t>
            </a:fld>
            <a:endParaRPr lang="en-CA"/>
          </a:p>
        </p:txBody>
      </p:sp>
    </p:spTree>
    <p:extLst>
      <p:ext uri="{BB962C8B-B14F-4D97-AF65-F5344CB8AC3E}">
        <p14:creationId xmlns:p14="http://schemas.microsoft.com/office/powerpoint/2010/main" val="3451867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0F421-19D1-40E9-92C6-F93F55DEB589}"/>
              </a:ext>
            </a:extLst>
          </p:cNvPr>
          <p:cNvSpPr>
            <a:spLocks noGrp="1"/>
          </p:cNvSpPr>
          <p:nvPr>
            <p:ph type="title"/>
          </p:nvPr>
        </p:nvSpPr>
        <p:spPr/>
        <p:txBody>
          <a:bodyPr/>
          <a:lstStyle/>
          <a:p>
            <a:r>
              <a:rPr lang="en-US">
                <a:solidFill>
                  <a:schemeClr val="bg2"/>
                </a:solidFill>
              </a:rPr>
              <a:t>Background</a:t>
            </a:r>
            <a:endParaRPr lang="en-CA">
              <a:solidFill>
                <a:schemeClr val="bg2"/>
              </a:solidFill>
            </a:endParaRPr>
          </a:p>
        </p:txBody>
      </p:sp>
      <p:sp>
        <p:nvSpPr>
          <p:cNvPr id="6" name="Text Placeholder 5">
            <a:extLst>
              <a:ext uri="{FF2B5EF4-FFF2-40B4-BE49-F238E27FC236}">
                <a16:creationId xmlns:a16="http://schemas.microsoft.com/office/drawing/2014/main" id="{2F1B4A99-590C-440F-83AE-4DEBB8DB61FA}"/>
              </a:ext>
            </a:extLst>
          </p:cNvPr>
          <p:cNvSpPr>
            <a:spLocks noGrp="1"/>
          </p:cNvSpPr>
          <p:nvPr>
            <p:ph type="body" idx="1"/>
          </p:nvPr>
        </p:nvSpPr>
        <p:spPr>
          <a:xfrm>
            <a:off x="543900" y="1812401"/>
            <a:ext cx="7161826" cy="4736400"/>
          </a:xfrm>
        </p:spPr>
        <p:txBody>
          <a:bodyPr/>
          <a:lstStyle/>
          <a:p>
            <a:pPr>
              <a:spcAft>
                <a:spcPts val="1200"/>
              </a:spcAft>
            </a:pPr>
            <a:r>
              <a:rPr lang="en-CA">
                <a:solidFill>
                  <a:schemeClr val="tx1"/>
                </a:solidFill>
              </a:rPr>
              <a:t>Bias lighting is lighting placed behind a</a:t>
            </a:r>
            <a:br>
              <a:rPr lang="en-CA">
                <a:solidFill>
                  <a:schemeClr val="tx1"/>
                </a:solidFill>
              </a:rPr>
            </a:br>
            <a:r>
              <a:rPr lang="en-CA">
                <a:solidFill>
                  <a:schemeClr val="tx1"/>
                </a:solidFill>
              </a:rPr>
              <a:t>screen to provide ambient light around </a:t>
            </a:r>
            <a:br>
              <a:rPr lang="en-CA">
                <a:solidFill>
                  <a:schemeClr val="tx1"/>
                </a:solidFill>
              </a:rPr>
            </a:br>
            <a:r>
              <a:rPr lang="en-CA">
                <a:solidFill>
                  <a:schemeClr val="tx1"/>
                </a:solidFill>
              </a:rPr>
              <a:t>the display</a:t>
            </a:r>
          </a:p>
          <a:p>
            <a:r>
              <a:rPr lang="en-US">
                <a:solidFill>
                  <a:schemeClr val="tx1"/>
                </a:solidFill>
              </a:rPr>
              <a:t>Why do we use bias lighting?​</a:t>
            </a:r>
          </a:p>
          <a:p>
            <a:pPr lvl="1"/>
            <a:r>
              <a:rPr lang="en-US">
                <a:solidFill>
                  <a:schemeClr val="tx1"/>
                </a:solidFill>
              </a:rPr>
              <a:t>Reduce eye strain​ </a:t>
            </a:r>
            <a:r>
              <a:rPr lang="en-US" baseline="30000">
                <a:solidFill>
                  <a:schemeClr val="tx1"/>
                </a:solidFill>
              </a:rPr>
              <a:t>[1]</a:t>
            </a:r>
          </a:p>
          <a:p>
            <a:pPr lvl="1">
              <a:spcAft>
                <a:spcPts val="1200"/>
              </a:spcAft>
            </a:pPr>
            <a:r>
              <a:rPr lang="en-US">
                <a:solidFill>
                  <a:schemeClr val="tx1"/>
                </a:solidFill>
              </a:rPr>
              <a:t>Increases the visual spectacle when watching movies​ </a:t>
            </a:r>
          </a:p>
          <a:p>
            <a:pPr>
              <a:spcAft>
                <a:spcPts val="1800"/>
              </a:spcAft>
            </a:pPr>
            <a:r>
              <a:rPr lang="en-US">
                <a:solidFill>
                  <a:schemeClr val="tx1"/>
                </a:solidFill>
              </a:rPr>
              <a:t>Typical bias lighting options today are made to fit a specific monitor size, and many don’t have the capability of matching what’s displayed</a:t>
            </a:r>
            <a:endParaRPr lang="en-CA">
              <a:solidFill>
                <a:schemeClr val="tx1"/>
              </a:solidFill>
            </a:endParaRPr>
          </a:p>
        </p:txBody>
      </p:sp>
      <p:sp>
        <p:nvSpPr>
          <p:cNvPr id="4" name="Slide Number Placeholder 3">
            <a:extLst>
              <a:ext uri="{FF2B5EF4-FFF2-40B4-BE49-F238E27FC236}">
                <a16:creationId xmlns:a16="http://schemas.microsoft.com/office/drawing/2014/main" id="{87923E6B-E7D9-4C1B-85C4-1368F1A5D83A}"/>
              </a:ext>
            </a:extLst>
          </p:cNvPr>
          <p:cNvSpPr>
            <a:spLocks noGrp="1"/>
          </p:cNvSpPr>
          <p:nvPr>
            <p:ph type="sldNum" idx="12"/>
          </p:nvPr>
        </p:nvSpPr>
        <p:spPr/>
        <p:txBody>
          <a:bodyPr/>
          <a:lstStyle/>
          <a:p>
            <a:fld id="{8A31D82E-7BEE-40EC-BE50-6EAE47B825F1}" type="slidenum">
              <a:rPr lang="en-CA" smtClean="0"/>
              <a:t>4</a:t>
            </a:fld>
            <a:endParaRPr lang="en-CA"/>
          </a:p>
        </p:txBody>
      </p:sp>
      <p:graphicFrame>
        <p:nvGraphicFramePr>
          <p:cNvPr id="10" name="Chart 9">
            <a:extLst>
              <a:ext uri="{FF2B5EF4-FFF2-40B4-BE49-F238E27FC236}">
                <a16:creationId xmlns:a16="http://schemas.microsoft.com/office/drawing/2014/main" id="{DA011AEC-67E4-4595-A798-B83FDF889D9B}"/>
              </a:ext>
            </a:extLst>
          </p:cNvPr>
          <p:cNvGraphicFramePr/>
          <p:nvPr>
            <p:extLst>
              <p:ext uri="{D42A27DB-BD31-4B8C-83A1-F6EECF244321}">
                <p14:modId xmlns:p14="http://schemas.microsoft.com/office/powerpoint/2010/main" val="302033132"/>
              </p:ext>
            </p:extLst>
          </p:nvPr>
        </p:nvGraphicFramePr>
        <p:xfrm>
          <a:off x="7568959" y="3150887"/>
          <a:ext cx="4459417" cy="3397914"/>
        </p:xfrm>
        <a:graphic>
          <a:graphicData uri="http://schemas.openxmlformats.org/drawingml/2006/chart">
            <c:chart xmlns:c="http://schemas.openxmlformats.org/drawingml/2006/chart" xmlns:r="http://schemas.openxmlformats.org/officeDocument/2006/relationships" r:id="rId4"/>
          </a:graphicData>
        </a:graphic>
      </p:graphicFrame>
      <p:pic>
        <p:nvPicPr>
          <p:cNvPr id="3" name="Online Media 2" title="Philips Ambilight changes everything">
            <a:hlinkClick r:id="" action="ppaction://media"/>
            <a:extLst>
              <a:ext uri="{FF2B5EF4-FFF2-40B4-BE49-F238E27FC236}">
                <a16:creationId xmlns:a16="http://schemas.microsoft.com/office/drawing/2014/main" id="{B5A51FFE-DCE1-4596-A5B8-26D17B928EB1}"/>
              </a:ext>
            </a:extLst>
          </p:cNvPr>
          <p:cNvPicPr>
            <a:picLocks noRot="1" noChangeAspect="1"/>
          </p:cNvPicPr>
          <p:nvPr>
            <a:videoFile r:link="rId1"/>
          </p:nvPr>
        </p:nvPicPr>
        <p:blipFill>
          <a:blip r:embed="rId5"/>
          <a:stretch>
            <a:fillRect/>
          </a:stretch>
        </p:blipFill>
        <p:spPr>
          <a:xfrm>
            <a:off x="6928782" y="287843"/>
            <a:ext cx="4719318" cy="2666415"/>
          </a:xfrm>
          <a:prstGeom prst="rect">
            <a:avLst/>
          </a:prstGeom>
        </p:spPr>
      </p:pic>
    </p:spTree>
    <p:extLst>
      <p:ext uri="{BB962C8B-B14F-4D97-AF65-F5344CB8AC3E}">
        <p14:creationId xmlns:p14="http://schemas.microsoft.com/office/powerpoint/2010/main" val="40023516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D48FE-4201-48F3-9686-6224D067D1F9}"/>
              </a:ext>
            </a:extLst>
          </p:cNvPr>
          <p:cNvSpPr>
            <a:spLocks noGrp="1"/>
          </p:cNvSpPr>
          <p:nvPr>
            <p:ph type="title"/>
          </p:nvPr>
        </p:nvSpPr>
        <p:spPr/>
        <p:txBody>
          <a:bodyPr/>
          <a:lstStyle/>
          <a:p>
            <a:r>
              <a:rPr lang="en-CA">
                <a:solidFill>
                  <a:schemeClr val="bg2"/>
                </a:solidFill>
              </a:rPr>
              <a:t>Product Overview</a:t>
            </a:r>
          </a:p>
        </p:txBody>
      </p:sp>
      <p:sp>
        <p:nvSpPr>
          <p:cNvPr id="4" name="Slide Number Placeholder 3">
            <a:extLst>
              <a:ext uri="{FF2B5EF4-FFF2-40B4-BE49-F238E27FC236}">
                <a16:creationId xmlns:a16="http://schemas.microsoft.com/office/drawing/2014/main" id="{C6E658D7-F35C-4807-8A74-4D7A31B4E8D8}"/>
              </a:ext>
            </a:extLst>
          </p:cNvPr>
          <p:cNvSpPr>
            <a:spLocks noGrp="1"/>
          </p:cNvSpPr>
          <p:nvPr>
            <p:ph type="sldNum" idx="12"/>
          </p:nvPr>
        </p:nvSpPr>
        <p:spPr/>
        <p:txBody>
          <a:bodyPr/>
          <a:lstStyle/>
          <a:p>
            <a:fld id="{8A31D82E-7BEE-40EC-BE50-6EAE47B825F1}" type="slidenum">
              <a:rPr lang="en-CA" smtClean="0"/>
              <a:t>5</a:t>
            </a:fld>
            <a:endParaRPr lang="en-CA"/>
          </a:p>
        </p:txBody>
      </p:sp>
      <p:grpSp>
        <p:nvGrpSpPr>
          <p:cNvPr id="5" name="Group 4">
            <a:extLst>
              <a:ext uri="{FF2B5EF4-FFF2-40B4-BE49-F238E27FC236}">
                <a16:creationId xmlns:a16="http://schemas.microsoft.com/office/drawing/2014/main" id="{BD74AA12-B58C-41DD-A60A-773BE838C497}"/>
              </a:ext>
            </a:extLst>
          </p:cNvPr>
          <p:cNvGrpSpPr/>
          <p:nvPr/>
        </p:nvGrpSpPr>
        <p:grpSpPr>
          <a:xfrm>
            <a:off x="8582024" y="2252272"/>
            <a:ext cx="3274939" cy="4127878"/>
            <a:chOff x="213972" y="1918956"/>
            <a:chExt cx="3673308" cy="4618186"/>
          </a:xfrm>
        </p:grpSpPr>
        <p:grpSp>
          <p:nvGrpSpPr>
            <p:cNvPr id="6" name="Group 5">
              <a:extLst>
                <a:ext uri="{FF2B5EF4-FFF2-40B4-BE49-F238E27FC236}">
                  <a16:creationId xmlns:a16="http://schemas.microsoft.com/office/drawing/2014/main" id="{165E24EC-13CC-45E8-BAE5-D6487A938417}"/>
                </a:ext>
              </a:extLst>
            </p:cNvPr>
            <p:cNvGrpSpPr/>
            <p:nvPr/>
          </p:nvGrpSpPr>
          <p:grpSpPr>
            <a:xfrm>
              <a:off x="213972" y="1918956"/>
              <a:ext cx="3673308" cy="2280230"/>
              <a:chOff x="892472" y="4228279"/>
              <a:chExt cx="3673308" cy="2280230"/>
            </a:xfrm>
          </p:grpSpPr>
          <p:grpSp>
            <p:nvGrpSpPr>
              <p:cNvPr id="50" name="Group 49">
                <a:extLst>
                  <a:ext uri="{FF2B5EF4-FFF2-40B4-BE49-F238E27FC236}">
                    <a16:creationId xmlns:a16="http://schemas.microsoft.com/office/drawing/2014/main" id="{661A66B6-6A47-4BCA-9719-5B4EA4C2BCD7}"/>
                  </a:ext>
                </a:extLst>
              </p:cNvPr>
              <p:cNvGrpSpPr/>
              <p:nvPr/>
            </p:nvGrpSpPr>
            <p:grpSpPr>
              <a:xfrm>
                <a:off x="892472" y="4228279"/>
                <a:ext cx="3673308" cy="2280230"/>
                <a:chOff x="892472" y="4228279"/>
                <a:chExt cx="3673308" cy="2280230"/>
              </a:xfrm>
            </p:grpSpPr>
            <p:pic>
              <p:nvPicPr>
                <p:cNvPr id="75" name="Picture 74">
                  <a:extLst>
                    <a:ext uri="{FF2B5EF4-FFF2-40B4-BE49-F238E27FC236}">
                      <a16:creationId xmlns:a16="http://schemas.microsoft.com/office/drawing/2014/main" id="{7CEFC13C-B068-4E39-BB77-611FF3F29417}"/>
                    </a:ext>
                  </a:extLst>
                </p:cNvPr>
                <p:cNvPicPr>
                  <a:picLocks noChangeAspect="1"/>
                </p:cNvPicPr>
                <p:nvPr/>
              </p:nvPicPr>
              <p:blipFill>
                <a:blip r:embed="rId3"/>
                <a:stretch>
                  <a:fillRect/>
                </a:stretch>
              </p:blipFill>
              <p:spPr>
                <a:xfrm>
                  <a:off x="892472" y="4228279"/>
                  <a:ext cx="3673308" cy="2280230"/>
                </a:xfrm>
                <a:prstGeom prst="rect">
                  <a:avLst/>
                </a:prstGeom>
              </p:spPr>
            </p:pic>
            <p:grpSp>
              <p:nvGrpSpPr>
                <p:cNvPr id="76" name="Group 75">
                  <a:extLst>
                    <a:ext uri="{FF2B5EF4-FFF2-40B4-BE49-F238E27FC236}">
                      <a16:creationId xmlns:a16="http://schemas.microsoft.com/office/drawing/2014/main" id="{1A7E7D24-08E5-4024-BDC3-0B533DB46EFF}"/>
                    </a:ext>
                  </a:extLst>
                </p:cNvPr>
                <p:cNvGrpSpPr/>
                <p:nvPr/>
              </p:nvGrpSpPr>
              <p:grpSpPr>
                <a:xfrm>
                  <a:off x="2361081" y="4982217"/>
                  <a:ext cx="164160" cy="147600"/>
                  <a:chOff x="1940210" y="4950644"/>
                  <a:chExt cx="164160" cy="147600"/>
                </a:xfrm>
              </p:grpSpPr>
              <mc:AlternateContent xmlns:mc="http://schemas.openxmlformats.org/markup-compatibility/2006" xmlns:p14="http://schemas.microsoft.com/office/powerpoint/2010/main">
                <mc:Choice Requires="p14">
                  <p:contentPart p14:bwMode="auto" r:id="rId4">
                    <p14:nvContentPartPr>
                      <p14:cNvPr id="94" name="Ink 93">
                        <a:extLst>
                          <a:ext uri="{FF2B5EF4-FFF2-40B4-BE49-F238E27FC236}">
                            <a16:creationId xmlns:a16="http://schemas.microsoft.com/office/drawing/2014/main" id="{69C24D50-1912-46B1-AEED-9068D4167582}"/>
                          </a:ext>
                        </a:extLst>
                      </p14:cNvPr>
                      <p14:cNvContentPartPr/>
                      <p14:nvPr/>
                    </p14:nvContentPartPr>
                    <p14:xfrm>
                      <a:off x="1940210" y="4950644"/>
                      <a:ext cx="5040" cy="147600"/>
                    </p14:xfrm>
                  </p:contentPart>
                </mc:Choice>
                <mc:Fallback xmlns="">
                  <p:pic>
                    <p:nvPicPr>
                      <p:cNvPr id="94" name="Ink 93">
                        <a:extLst>
                          <a:ext uri="{FF2B5EF4-FFF2-40B4-BE49-F238E27FC236}">
                            <a16:creationId xmlns:a16="http://schemas.microsoft.com/office/drawing/2014/main" id="{69C24D50-1912-46B1-AEED-9068D4167582}"/>
                          </a:ext>
                        </a:extLst>
                      </p:cNvPr>
                      <p:cNvPicPr/>
                      <p:nvPr/>
                    </p:nvPicPr>
                    <p:blipFill>
                      <a:blip r:embed="rId5"/>
                      <a:stretch>
                        <a:fillRect/>
                      </a:stretch>
                    </p:blipFill>
                    <p:spPr>
                      <a:xfrm>
                        <a:off x="1930518" y="4940590"/>
                        <a:ext cx="24037" cy="167307"/>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5" name="Ink 94">
                        <a:extLst>
                          <a:ext uri="{FF2B5EF4-FFF2-40B4-BE49-F238E27FC236}">
                            <a16:creationId xmlns:a16="http://schemas.microsoft.com/office/drawing/2014/main" id="{9EDA28D3-EE1E-4079-A881-98AA187C9C6A}"/>
                          </a:ext>
                        </a:extLst>
                      </p14:cNvPr>
                      <p14:cNvContentPartPr/>
                      <p14:nvPr/>
                    </p14:nvContentPartPr>
                    <p14:xfrm>
                      <a:off x="1999970" y="4953884"/>
                      <a:ext cx="104400" cy="143280"/>
                    </p14:xfrm>
                  </p:contentPart>
                </mc:Choice>
                <mc:Fallback xmlns="">
                  <p:pic>
                    <p:nvPicPr>
                      <p:cNvPr id="95" name="Ink 94">
                        <a:extLst>
                          <a:ext uri="{FF2B5EF4-FFF2-40B4-BE49-F238E27FC236}">
                            <a16:creationId xmlns:a16="http://schemas.microsoft.com/office/drawing/2014/main" id="{9EDA28D3-EE1E-4079-A881-98AA187C9C6A}"/>
                          </a:ext>
                        </a:extLst>
                      </p:cNvPr>
                      <p:cNvPicPr/>
                      <p:nvPr/>
                    </p:nvPicPr>
                    <p:blipFill>
                      <a:blip r:embed="rId7"/>
                      <a:stretch>
                        <a:fillRect/>
                      </a:stretch>
                    </p:blipFill>
                    <p:spPr>
                      <a:xfrm>
                        <a:off x="1989893" y="4943850"/>
                        <a:ext cx="124151" cy="162946"/>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77" name="Ink 76">
                      <a:extLst>
                        <a:ext uri="{FF2B5EF4-FFF2-40B4-BE49-F238E27FC236}">
                          <a16:creationId xmlns:a16="http://schemas.microsoft.com/office/drawing/2014/main" id="{D071E6C5-0C80-45D9-A3C4-2EA67C61EBC6}"/>
                        </a:ext>
                      </a:extLst>
                    </p14:cNvPr>
                    <p14:cNvContentPartPr/>
                    <p14:nvPr/>
                  </p14:nvContentPartPr>
                  <p14:xfrm>
                    <a:off x="2646921" y="5031537"/>
                    <a:ext cx="1800" cy="7560"/>
                  </p14:xfrm>
                </p:contentPart>
              </mc:Choice>
              <mc:Fallback xmlns="">
                <p:pic>
                  <p:nvPicPr>
                    <p:cNvPr id="77" name="Ink 76">
                      <a:extLst>
                        <a:ext uri="{FF2B5EF4-FFF2-40B4-BE49-F238E27FC236}">
                          <a16:creationId xmlns:a16="http://schemas.microsoft.com/office/drawing/2014/main" id="{D071E6C5-0C80-45D9-A3C4-2EA67C61EBC6}"/>
                        </a:ext>
                      </a:extLst>
                    </p:cNvPr>
                    <p:cNvPicPr/>
                    <p:nvPr/>
                  </p:nvPicPr>
                  <p:blipFill>
                    <a:blip r:embed="rId9"/>
                    <a:stretch>
                      <a:fillRect/>
                    </a:stretch>
                  </p:blipFill>
                  <p:spPr>
                    <a:xfrm>
                      <a:off x="2637921" y="5021037"/>
                      <a:ext cx="19440" cy="281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8" name="Ink 77">
                      <a:extLst>
                        <a:ext uri="{FF2B5EF4-FFF2-40B4-BE49-F238E27FC236}">
                          <a16:creationId xmlns:a16="http://schemas.microsoft.com/office/drawing/2014/main" id="{EED5CFA3-4100-467A-BD6E-6A00C12E8078}"/>
                        </a:ext>
                      </a:extLst>
                    </p14:cNvPr>
                    <p14:cNvContentPartPr/>
                    <p14:nvPr/>
                  </p14:nvContentPartPr>
                  <p14:xfrm>
                    <a:off x="2648721" y="5106417"/>
                    <a:ext cx="2880" cy="4680"/>
                  </p14:xfrm>
                </p:contentPart>
              </mc:Choice>
              <mc:Fallback xmlns="">
                <p:pic>
                  <p:nvPicPr>
                    <p:cNvPr id="78" name="Ink 77">
                      <a:extLst>
                        <a:ext uri="{FF2B5EF4-FFF2-40B4-BE49-F238E27FC236}">
                          <a16:creationId xmlns:a16="http://schemas.microsoft.com/office/drawing/2014/main" id="{EED5CFA3-4100-467A-BD6E-6A00C12E8078}"/>
                        </a:ext>
                      </a:extLst>
                    </p:cNvPr>
                    <p:cNvPicPr/>
                    <p:nvPr/>
                  </p:nvPicPr>
                  <p:blipFill>
                    <a:blip r:embed="rId11"/>
                    <a:stretch>
                      <a:fillRect/>
                    </a:stretch>
                  </p:blipFill>
                  <p:spPr>
                    <a:xfrm>
                      <a:off x="2638435" y="5095781"/>
                      <a:ext cx="23040" cy="25527"/>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9" name="Ink 78">
                      <a:extLst>
                        <a:ext uri="{FF2B5EF4-FFF2-40B4-BE49-F238E27FC236}">
                          <a16:creationId xmlns:a16="http://schemas.microsoft.com/office/drawing/2014/main" id="{45EFA156-4CFF-4DD4-9776-5D3AE61E7055}"/>
                        </a:ext>
                      </a:extLst>
                    </p14:cNvPr>
                    <p14:cNvContentPartPr/>
                    <p14:nvPr/>
                  </p14:nvContentPartPr>
                  <p14:xfrm>
                    <a:off x="2772921" y="5007057"/>
                    <a:ext cx="74880" cy="141840"/>
                  </p14:xfrm>
                </p:contentPart>
              </mc:Choice>
              <mc:Fallback xmlns="">
                <p:pic>
                  <p:nvPicPr>
                    <p:cNvPr id="79" name="Ink 78">
                      <a:extLst>
                        <a:ext uri="{FF2B5EF4-FFF2-40B4-BE49-F238E27FC236}">
                          <a16:creationId xmlns:a16="http://schemas.microsoft.com/office/drawing/2014/main" id="{45EFA156-4CFF-4DD4-9776-5D3AE61E7055}"/>
                        </a:ext>
                      </a:extLst>
                    </p:cNvPr>
                    <p:cNvPicPr/>
                    <p:nvPr/>
                  </p:nvPicPr>
                  <p:blipFill>
                    <a:blip r:embed="rId13"/>
                    <a:stretch>
                      <a:fillRect/>
                    </a:stretch>
                  </p:blipFill>
                  <p:spPr>
                    <a:xfrm>
                      <a:off x="2762856" y="4996983"/>
                      <a:ext cx="94606" cy="161585"/>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0" name="Ink 79">
                      <a:extLst>
                        <a:ext uri="{FF2B5EF4-FFF2-40B4-BE49-F238E27FC236}">
                          <a16:creationId xmlns:a16="http://schemas.microsoft.com/office/drawing/2014/main" id="{D0BEC65E-2895-4256-97E9-E27352DDEA86}"/>
                        </a:ext>
                      </a:extLst>
                    </p14:cNvPr>
                    <p14:cNvContentPartPr/>
                    <p14:nvPr/>
                  </p14:nvContentPartPr>
                  <p14:xfrm>
                    <a:off x="2120961" y="5082297"/>
                    <a:ext cx="82080" cy="42480"/>
                  </p14:xfrm>
                </p:contentPart>
              </mc:Choice>
              <mc:Fallback xmlns="">
                <p:pic>
                  <p:nvPicPr>
                    <p:cNvPr id="80" name="Ink 79">
                      <a:extLst>
                        <a:ext uri="{FF2B5EF4-FFF2-40B4-BE49-F238E27FC236}">
                          <a16:creationId xmlns:a16="http://schemas.microsoft.com/office/drawing/2014/main" id="{D0BEC65E-2895-4256-97E9-E27352DDEA86}"/>
                        </a:ext>
                      </a:extLst>
                    </p:cNvPr>
                    <p:cNvPicPr/>
                    <p:nvPr/>
                  </p:nvPicPr>
                  <p:blipFill>
                    <a:blip r:embed="rId15"/>
                    <a:stretch>
                      <a:fillRect/>
                    </a:stretch>
                  </p:blipFill>
                  <p:spPr>
                    <a:xfrm>
                      <a:off x="2110853" y="5072278"/>
                      <a:ext cx="101892" cy="62117"/>
                    </a:xfrm>
                    <a:prstGeom prst="rect">
                      <a:avLst/>
                    </a:prstGeom>
                  </p:spPr>
                </p:pic>
              </mc:Fallback>
            </mc:AlternateContent>
            <p:grpSp>
              <p:nvGrpSpPr>
                <p:cNvPr id="81" name="Group 80">
                  <a:extLst>
                    <a:ext uri="{FF2B5EF4-FFF2-40B4-BE49-F238E27FC236}">
                      <a16:creationId xmlns:a16="http://schemas.microsoft.com/office/drawing/2014/main" id="{1267AC77-4BBE-4A88-A88C-0C6E8E407513}"/>
                    </a:ext>
                  </a:extLst>
                </p:cNvPr>
                <p:cNvGrpSpPr/>
                <p:nvPr/>
              </p:nvGrpSpPr>
              <p:grpSpPr>
                <a:xfrm>
                  <a:off x="1945250" y="5320724"/>
                  <a:ext cx="209160" cy="127440"/>
                  <a:chOff x="1945250" y="5320724"/>
                  <a:chExt cx="209160" cy="127440"/>
                </a:xfrm>
              </p:grpSpPr>
              <mc:AlternateContent xmlns:mc="http://schemas.openxmlformats.org/markup-compatibility/2006" xmlns:p14="http://schemas.microsoft.com/office/powerpoint/2010/main">
                <mc:Choice Requires="p14">
                  <p:contentPart p14:bwMode="auto" r:id="rId16">
                    <p14:nvContentPartPr>
                      <p14:cNvPr id="92" name="Ink 91">
                        <a:extLst>
                          <a:ext uri="{FF2B5EF4-FFF2-40B4-BE49-F238E27FC236}">
                            <a16:creationId xmlns:a16="http://schemas.microsoft.com/office/drawing/2014/main" id="{54D83047-0A5B-4BA7-9F34-A97204786D98}"/>
                          </a:ext>
                        </a:extLst>
                      </p14:cNvPr>
                      <p14:cNvContentPartPr/>
                      <p14:nvPr/>
                    </p14:nvContentPartPr>
                    <p14:xfrm>
                      <a:off x="1945250" y="5320724"/>
                      <a:ext cx="77040" cy="113760"/>
                    </p14:xfrm>
                  </p:contentPart>
                </mc:Choice>
                <mc:Fallback xmlns="">
                  <p:pic>
                    <p:nvPicPr>
                      <p:cNvPr id="92" name="Ink 91">
                        <a:extLst>
                          <a:ext uri="{FF2B5EF4-FFF2-40B4-BE49-F238E27FC236}">
                            <a16:creationId xmlns:a16="http://schemas.microsoft.com/office/drawing/2014/main" id="{54D83047-0A5B-4BA7-9F34-A97204786D98}"/>
                          </a:ext>
                        </a:extLst>
                      </p:cNvPr>
                      <p:cNvPicPr/>
                      <p:nvPr/>
                    </p:nvPicPr>
                    <p:blipFill>
                      <a:blip r:embed="rId17"/>
                      <a:stretch>
                        <a:fillRect/>
                      </a:stretch>
                    </p:blipFill>
                    <p:spPr>
                      <a:xfrm>
                        <a:off x="1935219" y="5310675"/>
                        <a:ext cx="96701" cy="13345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93" name="Ink 92">
                        <a:extLst>
                          <a:ext uri="{FF2B5EF4-FFF2-40B4-BE49-F238E27FC236}">
                            <a16:creationId xmlns:a16="http://schemas.microsoft.com/office/drawing/2014/main" id="{6595E7A5-2BA8-4D26-9C7C-DBB97657E513}"/>
                          </a:ext>
                        </a:extLst>
                      </p14:cNvPr>
                      <p14:cNvContentPartPr/>
                      <p14:nvPr/>
                    </p14:nvContentPartPr>
                    <p14:xfrm>
                      <a:off x="2068010" y="5328284"/>
                      <a:ext cx="86400" cy="119880"/>
                    </p14:xfrm>
                  </p:contentPart>
                </mc:Choice>
                <mc:Fallback xmlns="">
                  <p:pic>
                    <p:nvPicPr>
                      <p:cNvPr id="93" name="Ink 92">
                        <a:extLst>
                          <a:ext uri="{FF2B5EF4-FFF2-40B4-BE49-F238E27FC236}">
                            <a16:creationId xmlns:a16="http://schemas.microsoft.com/office/drawing/2014/main" id="{6595E7A5-2BA8-4D26-9C7C-DBB97657E513}"/>
                          </a:ext>
                        </a:extLst>
                      </p:cNvPr>
                      <p:cNvPicPr/>
                      <p:nvPr/>
                    </p:nvPicPr>
                    <p:blipFill>
                      <a:blip r:embed="rId19"/>
                      <a:stretch>
                        <a:fillRect/>
                      </a:stretch>
                    </p:blipFill>
                    <p:spPr>
                      <a:xfrm>
                        <a:off x="2057917" y="5318227"/>
                        <a:ext cx="106183" cy="139592"/>
                      </a:xfrm>
                      <a:prstGeom prst="rect">
                        <a:avLst/>
                      </a:prstGeom>
                    </p:spPr>
                  </p:pic>
                </mc:Fallback>
              </mc:AlternateContent>
            </p:grpSp>
            <p:grpSp>
              <p:nvGrpSpPr>
                <p:cNvPr id="82" name="Group 81">
                  <a:extLst>
                    <a:ext uri="{FF2B5EF4-FFF2-40B4-BE49-F238E27FC236}">
                      <a16:creationId xmlns:a16="http://schemas.microsoft.com/office/drawing/2014/main" id="{1B80E857-104C-441D-85C8-177D9FD3B325}"/>
                    </a:ext>
                  </a:extLst>
                </p:cNvPr>
                <p:cNvGrpSpPr/>
                <p:nvPr/>
              </p:nvGrpSpPr>
              <p:grpSpPr>
                <a:xfrm>
                  <a:off x="2310290" y="5331164"/>
                  <a:ext cx="914040" cy="145800"/>
                  <a:chOff x="2310290" y="5331164"/>
                  <a:chExt cx="914040" cy="145800"/>
                </a:xfrm>
              </p:grpSpPr>
              <mc:AlternateContent xmlns:mc="http://schemas.openxmlformats.org/markup-compatibility/2006" xmlns:p14="http://schemas.microsoft.com/office/powerpoint/2010/main">
                <mc:Choice Requires="p14">
                  <p:contentPart p14:bwMode="auto" r:id="rId20">
                    <p14:nvContentPartPr>
                      <p14:cNvPr id="84" name="Ink 83">
                        <a:extLst>
                          <a:ext uri="{FF2B5EF4-FFF2-40B4-BE49-F238E27FC236}">
                            <a16:creationId xmlns:a16="http://schemas.microsoft.com/office/drawing/2014/main" id="{DC5C07FB-2F96-4311-B952-FCD76FC05EFF}"/>
                          </a:ext>
                        </a:extLst>
                      </p14:cNvPr>
                      <p14:cNvContentPartPr/>
                      <p14:nvPr/>
                    </p14:nvContentPartPr>
                    <p14:xfrm>
                      <a:off x="2310290" y="5383004"/>
                      <a:ext cx="128520" cy="83160"/>
                    </p14:xfrm>
                  </p:contentPart>
                </mc:Choice>
                <mc:Fallback xmlns="">
                  <p:pic>
                    <p:nvPicPr>
                      <p:cNvPr id="84" name="Ink 83">
                        <a:extLst>
                          <a:ext uri="{FF2B5EF4-FFF2-40B4-BE49-F238E27FC236}">
                            <a16:creationId xmlns:a16="http://schemas.microsoft.com/office/drawing/2014/main" id="{DC5C07FB-2F96-4311-B952-FCD76FC05EFF}"/>
                          </a:ext>
                        </a:extLst>
                      </p:cNvPr>
                      <p:cNvPicPr/>
                      <p:nvPr/>
                    </p:nvPicPr>
                    <p:blipFill>
                      <a:blip r:embed="rId21"/>
                      <a:stretch>
                        <a:fillRect/>
                      </a:stretch>
                    </p:blipFill>
                    <p:spPr>
                      <a:xfrm>
                        <a:off x="2300186" y="5372961"/>
                        <a:ext cx="148323" cy="10284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85" name="Ink 84">
                        <a:extLst>
                          <a:ext uri="{FF2B5EF4-FFF2-40B4-BE49-F238E27FC236}">
                            <a16:creationId xmlns:a16="http://schemas.microsoft.com/office/drawing/2014/main" id="{13C1B3A7-FD4F-4832-86C5-36D4AA83BE96}"/>
                          </a:ext>
                        </a:extLst>
                      </p14:cNvPr>
                      <p14:cNvContentPartPr/>
                      <p14:nvPr/>
                    </p14:nvContentPartPr>
                    <p14:xfrm>
                      <a:off x="2503970" y="5394524"/>
                      <a:ext cx="88200" cy="71280"/>
                    </p14:xfrm>
                  </p:contentPart>
                </mc:Choice>
                <mc:Fallback xmlns="">
                  <p:pic>
                    <p:nvPicPr>
                      <p:cNvPr id="85" name="Ink 84">
                        <a:extLst>
                          <a:ext uri="{FF2B5EF4-FFF2-40B4-BE49-F238E27FC236}">
                            <a16:creationId xmlns:a16="http://schemas.microsoft.com/office/drawing/2014/main" id="{13C1B3A7-FD4F-4832-86C5-36D4AA83BE96}"/>
                          </a:ext>
                        </a:extLst>
                      </p:cNvPr>
                      <p:cNvPicPr/>
                      <p:nvPr/>
                    </p:nvPicPr>
                    <p:blipFill>
                      <a:blip r:embed="rId23"/>
                      <a:stretch>
                        <a:fillRect/>
                      </a:stretch>
                    </p:blipFill>
                    <p:spPr>
                      <a:xfrm>
                        <a:off x="2493902" y="5384456"/>
                        <a:ext cx="107934" cy="91013"/>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86" name="Ink 85">
                        <a:extLst>
                          <a:ext uri="{FF2B5EF4-FFF2-40B4-BE49-F238E27FC236}">
                            <a16:creationId xmlns:a16="http://schemas.microsoft.com/office/drawing/2014/main" id="{F643630E-3C77-4023-B6A4-90D2F858D3A7}"/>
                          </a:ext>
                        </a:extLst>
                      </p14:cNvPr>
                      <p14:cNvContentPartPr/>
                      <p14:nvPr/>
                    </p14:nvContentPartPr>
                    <p14:xfrm>
                      <a:off x="2622410" y="5389844"/>
                      <a:ext cx="93600" cy="78840"/>
                    </p14:xfrm>
                  </p:contentPart>
                </mc:Choice>
                <mc:Fallback xmlns="">
                  <p:pic>
                    <p:nvPicPr>
                      <p:cNvPr id="86" name="Ink 85">
                        <a:extLst>
                          <a:ext uri="{FF2B5EF4-FFF2-40B4-BE49-F238E27FC236}">
                            <a16:creationId xmlns:a16="http://schemas.microsoft.com/office/drawing/2014/main" id="{F643630E-3C77-4023-B6A4-90D2F858D3A7}"/>
                          </a:ext>
                        </a:extLst>
                      </p:cNvPr>
                      <p:cNvPicPr/>
                      <p:nvPr/>
                    </p:nvPicPr>
                    <p:blipFill>
                      <a:blip r:embed="rId25"/>
                      <a:stretch>
                        <a:fillRect/>
                      </a:stretch>
                    </p:blipFill>
                    <p:spPr>
                      <a:xfrm>
                        <a:off x="2612280" y="5379788"/>
                        <a:ext cx="113455" cy="9855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87" name="Ink 86">
                        <a:extLst>
                          <a:ext uri="{FF2B5EF4-FFF2-40B4-BE49-F238E27FC236}">
                            <a16:creationId xmlns:a16="http://schemas.microsoft.com/office/drawing/2014/main" id="{1E83D10C-984A-4C56-8DB5-39B9B8C8F576}"/>
                          </a:ext>
                        </a:extLst>
                      </p14:cNvPr>
                      <p14:cNvContentPartPr/>
                      <p14:nvPr/>
                    </p14:nvContentPartPr>
                    <p14:xfrm>
                      <a:off x="2705930" y="5331164"/>
                      <a:ext cx="17640" cy="137520"/>
                    </p14:xfrm>
                  </p:contentPart>
                </mc:Choice>
                <mc:Fallback xmlns="">
                  <p:pic>
                    <p:nvPicPr>
                      <p:cNvPr id="87" name="Ink 86">
                        <a:extLst>
                          <a:ext uri="{FF2B5EF4-FFF2-40B4-BE49-F238E27FC236}">
                            <a16:creationId xmlns:a16="http://schemas.microsoft.com/office/drawing/2014/main" id="{1E83D10C-984A-4C56-8DB5-39B9B8C8F576}"/>
                          </a:ext>
                        </a:extLst>
                      </p:cNvPr>
                      <p:cNvPicPr/>
                      <p:nvPr/>
                    </p:nvPicPr>
                    <p:blipFill>
                      <a:blip r:embed="rId27"/>
                      <a:stretch>
                        <a:fillRect/>
                      </a:stretch>
                    </p:blipFill>
                    <p:spPr>
                      <a:xfrm>
                        <a:off x="2695907" y="5321111"/>
                        <a:ext cx="37285" cy="157223"/>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88" name="Ink 87">
                        <a:extLst>
                          <a:ext uri="{FF2B5EF4-FFF2-40B4-BE49-F238E27FC236}">
                            <a16:creationId xmlns:a16="http://schemas.microsoft.com/office/drawing/2014/main" id="{E5B73A17-2614-4891-8C6A-15A725013291}"/>
                          </a:ext>
                        </a:extLst>
                      </p14:cNvPr>
                      <p14:cNvContentPartPr/>
                      <p14:nvPr/>
                    </p14:nvContentPartPr>
                    <p14:xfrm>
                      <a:off x="2780090" y="5394524"/>
                      <a:ext cx="82080" cy="67680"/>
                    </p14:xfrm>
                  </p:contentPart>
                </mc:Choice>
                <mc:Fallback xmlns="">
                  <p:pic>
                    <p:nvPicPr>
                      <p:cNvPr id="88" name="Ink 87">
                        <a:extLst>
                          <a:ext uri="{FF2B5EF4-FFF2-40B4-BE49-F238E27FC236}">
                            <a16:creationId xmlns:a16="http://schemas.microsoft.com/office/drawing/2014/main" id="{E5B73A17-2614-4891-8C6A-15A725013291}"/>
                          </a:ext>
                        </a:extLst>
                      </p:cNvPr>
                      <p:cNvPicPr/>
                      <p:nvPr/>
                    </p:nvPicPr>
                    <p:blipFill>
                      <a:blip r:embed="rId29"/>
                      <a:stretch>
                        <a:fillRect/>
                      </a:stretch>
                    </p:blipFill>
                    <p:spPr>
                      <a:xfrm>
                        <a:off x="2770031" y="5384453"/>
                        <a:ext cx="101795" cy="874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89" name="Ink 88">
                        <a:extLst>
                          <a:ext uri="{FF2B5EF4-FFF2-40B4-BE49-F238E27FC236}">
                            <a16:creationId xmlns:a16="http://schemas.microsoft.com/office/drawing/2014/main" id="{3C597AE2-A841-4898-BD1D-4F70E8601DE9}"/>
                          </a:ext>
                        </a:extLst>
                      </p14:cNvPr>
                      <p14:cNvContentPartPr/>
                      <p14:nvPr/>
                    </p14:nvContentPartPr>
                    <p14:xfrm>
                      <a:off x="2929850" y="5356364"/>
                      <a:ext cx="7200" cy="120600"/>
                    </p14:xfrm>
                  </p:contentPart>
                </mc:Choice>
                <mc:Fallback xmlns="">
                  <p:pic>
                    <p:nvPicPr>
                      <p:cNvPr id="89" name="Ink 88">
                        <a:extLst>
                          <a:ext uri="{FF2B5EF4-FFF2-40B4-BE49-F238E27FC236}">
                            <a16:creationId xmlns:a16="http://schemas.microsoft.com/office/drawing/2014/main" id="{3C597AE2-A841-4898-BD1D-4F70E8601DE9}"/>
                          </a:ext>
                        </a:extLst>
                      </p:cNvPr>
                      <p:cNvPicPr/>
                      <p:nvPr/>
                    </p:nvPicPr>
                    <p:blipFill>
                      <a:blip r:embed="rId31"/>
                      <a:stretch>
                        <a:fillRect/>
                      </a:stretch>
                    </p:blipFill>
                    <p:spPr>
                      <a:xfrm>
                        <a:off x="2919850" y="5346314"/>
                        <a:ext cx="26800" cy="140298"/>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90" name="Ink 89">
                        <a:extLst>
                          <a:ext uri="{FF2B5EF4-FFF2-40B4-BE49-F238E27FC236}">
                            <a16:creationId xmlns:a16="http://schemas.microsoft.com/office/drawing/2014/main" id="{FBC634D1-78A7-4C2F-AECC-CA00421DACF0}"/>
                          </a:ext>
                        </a:extLst>
                      </p14:cNvPr>
                      <p14:cNvContentPartPr/>
                      <p14:nvPr/>
                    </p14:nvContentPartPr>
                    <p14:xfrm>
                      <a:off x="2979530" y="5393444"/>
                      <a:ext cx="128520" cy="74160"/>
                    </p14:xfrm>
                  </p:contentPart>
                </mc:Choice>
                <mc:Fallback xmlns="">
                  <p:pic>
                    <p:nvPicPr>
                      <p:cNvPr id="90" name="Ink 89">
                        <a:extLst>
                          <a:ext uri="{FF2B5EF4-FFF2-40B4-BE49-F238E27FC236}">
                            <a16:creationId xmlns:a16="http://schemas.microsoft.com/office/drawing/2014/main" id="{FBC634D1-78A7-4C2F-AECC-CA00421DACF0}"/>
                          </a:ext>
                        </a:extLst>
                      </p:cNvPr>
                      <p:cNvPicPr/>
                      <p:nvPr/>
                    </p:nvPicPr>
                    <p:blipFill>
                      <a:blip r:embed="rId33"/>
                      <a:stretch>
                        <a:fillRect/>
                      </a:stretch>
                    </p:blipFill>
                    <p:spPr>
                      <a:xfrm>
                        <a:off x="2969426" y="5383368"/>
                        <a:ext cx="148323" cy="93909"/>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91" name="Ink 90">
                        <a:extLst>
                          <a:ext uri="{FF2B5EF4-FFF2-40B4-BE49-F238E27FC236}">
                            <a16:creationId xmlns:a16="http://schemas.microsoft.com/office/drawing/2014/main" id="{070F3596-63B0-45A8-811F-370AB832E97D}"/>
                          </a:ext>
                        </a:extLst>
                      </p14:cNvPr>
                      <p14:cNvContentPartPr/>
                      <p14:nvPr/>
                    </p14:nvContentPartPr>
                    <p14:xfrm>
                      <a:off x="3128930" y="5377244"/>
                      <a:ext cx="95400" cy="91080"/>
                    </p14:xfrm>
                  </p:contentPart>
                </mc:Choice>
                <mc:Fallback xmlns="">
                  <p:pic>
                    <p:nvPicPr>
                      <p:cNvPr id="91" name="Ink 90">
                        <a:extLst>
                          <a:ext uri="{FF2B5EF4-FFF2-40B4-BE49-F238E27FC236}">
                            <a16:creationId xmlns:a16="http://schemas.microsoft.com/office/drawing/2014/main" id="{070F3596-63B0-45A8-811F-370AB832E97D}"/>
                          </a:ext>
                        </a:extLst>
                      </p:cNvPr>
                      <p:cNvPicPr/>
                      <p:nvPr/>
                    </p:nvPicPr>
                    <p:blipFill>
                      <a:blip r:embed="rId35"/>
                      <a:stretch>
                        <a:fillRect/>
                      </a:stretch>
                    </p:blipFill>
                    <p:spPr>
                      <a:xfrm>
                        <a:off x="3118867" y="5367124"/>
                        <a:ext cx="115124" cy="110915"/>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
                  <p14:nvContentPartPr>
                    <p14:cNvPr id="83" name="Ink 82">
                      <a:extLst>
                        <a:ext uri="{FF2B5EF4-FFF2-40B4-BE49-F238E27FC236}">
                          <a16:creationId xmlns:a16="http://schemas.microsoft.com/office/drawing/2014/main" id="{343FB883-8E65-4C94-B53A-A858EAD80358}"/>
                        </a:ext>
                      </a:extLst>
                    </p14:cNvPr>
                    <p14:cNvContentPartPr/>
                    <p14:nvPr/>
                  </p14:nvContentPartPr>
                  <p14:xfrm>
                    <a:off x="2094490" y="4996492"/>
                    <a:ext cx="104040" cy="45000"/>
                  </p14:xfrm>
                </p:contentPart>
              </mc:Choice>
              <mc:Fallback xmlns="">
                <p:pic>
                  <p:nvPicPr>
                    <p:cNvPr id="83" name="Ink 82">
                      <a:extLst>
                        <a:ext uri="{FF2B5EF4-FFF2-40B4-BE49-F238E27FC236}">
                          <a16:creationId xmlns:a16="http://schemas.microsoft.com/office/drawing/2014/main" id="{343FB883-8E65-4C94-B53A-A858EAD80358}"/>
                        </a:ext>
                      </a:extLst>
                    </p:cNvPr>
                    <p:cNvPicPr/>
                    <p:nvPr/>
                  </p:nvPicPr>
                  <p:blipFill>
                    <a:blip r:embed="rId37"/>
                    <a:stretch>
                      <a:fillRect/>
                    </a:stretch>
                  </p:blipFill>
                  <p:spPr>
                    <a:xfrm>
                      <a:off x="2084448" y="4986447"/>
                      <a:ext cx="123723" cy="64688"/>
                    </a:xfrm>
                    <a:prstGeom prst="rect">
                      <a:avLst/>
                    </a:prstGeom>
                  </p:spPr>
                </p:pic>
              </mc:Fallback>
            </mc:AlternateContent>
          </p:grpSp>
          <p:grpSp>
            <p:nvGrpSpPr>
              <p:cNvPr id="51" name="Group 50">
                <a:extLst>
                  <a:ext uri="{FF2B5EF4-FFF2-40B4-BE49-F238E27FC236}">
                    <a16:creationId xmlns:a16="http://schemas.microsoft.com/office/drawing/2014/main" id="{A60F0CAA-4C74-4A0E-8833-F33D0638154D}"/>
                  </a:ext>
                </a:extLst>
              </p:cNvPr>
              <p:cNvGrpSpPr/>
              <p:nvPr/>
            </p:nvGrpSpPr>
            <p:grpSpPr>
              <a:xfrm>
                <a:off x="3415011" y="4410445"/>
                <a:ext cx="64080" cy="86760"/>
                <a:chOff x="3415011" y="4410445"/>
                <a:chExt cx="64080" cy="86760"/>
              </a:xfrm>
            </p:grpSpPr>
            <mc:AlternateContent xmlns:mc="http://schemas.openxmlformats.org/markup-compatibility/2006" xmlns:p14="http://schemas.microsoft.com/office/powerpoint/2010/main">
              <mc:Choice Requires="p14">
                <p:contentPart p14:bwMode="auto" r:id="rId38">
                  <p14:nvContentPartPr>
                    <p14:cNvPr id="73" name="Ink 72">
                      <a:extLst>
                        <a:ext uri="{FF2B5EF4-FFF2-40B4-BE49-F238E27FC236}">
                          <a16:creationId xmlns:a16="http://schemas.microsoft.com/office/drawing/2014/main" id="{162F4583-FB06-4EBC-B2D2-A9BA625C040F}"/>
                        </a:ext>
                      </a:extLst>
                    </p14:cNvPr>
                    <p14:cNvContentPartPr/>
                    <p14:nvPr/>
                  </p14:nvContentPartPr>
                  <p14:xfrm>
                    <a:off x="3422931" y="4410445"/>
                    <a:ext cx="28080" cy="81360"/>
                  </p14:xfrm>
                </p:contentPart>
              </mc:Choice>
              <mc:Fallback xmlns="">
                <p:pic>
                  <p:nvPicPr>
                    <p:cNvPr id="73" name="Ink 72">
                      <a:extLst>
                        <a:ext uri="{FF2B5EF4-FFF2-40B4-BE49-F238E27FC236}">
                          <a16:creationId xmlns:a16="http://schemas.microsoft.com/office/drawing/2014/main" id="{162F4583-FB06-4EBC-B2D2-A9BA625C040F}"/>
                        </a:ext>
                      </a:extLst>
                    </p:cNvPr>
                    <p:cNvPicPr/>
                    <p:nvPr/>
                  </p:nvPicPr>
                  <p:blipFill>
                    <a:blip r:embed="rId39"/>
                    <a:stretch>
                      <a:fillRect/>
                    </a:stretch>
                  </p:blipFill>
                  <p:spPr>
                    <a:xfrm>
                      <a:off x="3412902" y="4400376"/>
                      <a:ext cx="47736" cy="101096"/>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74" name="Ink 73">
                      <a:extLst>
                        <a:ext uri="{FF2B5EF4-FFF2-40B4-BE49-F238E27FC236}">
                          <a16:creationId xmlns:a16="http://schemas.microsoft.com/office/drawing/2014/main" id="{F2123C9D-0656-40EB-B5BB-05C4A2D0AD7B}"/>
                        </a:ext>
                      </a:extLst>
                    </p14:cNvPr>
                    <p14:cNvContentPartPr/>
                    <p14:nvPr/>
                  </p14:nvContentPartPr>
                  <p14:xfrm>
                    <a:off x="3415011" y="4494325"/>
                    <a:ext cx="64080" cy="2880"/>
                  </p14:xfrm>
                </p:contentPart>
              </mc:Choice>
              <mc:Fallback xmlns="">
                <p:pic>
                  <p:nvPicPr>
                    <p:cNvPr id="74" name="Ink 73">
                      <a:extLst>
                        <a:ext uri="{FF2B5EF4-FFF2-40B4-BE49-F238E27FC236}">
                          <a16:creationId xmlns:a16="http://schemas.microsoft.com/office/drawing/2014/main" id="{F2123C9D-0656-40EB-B5BB-05C4A2D0AD7B}"/>
                        </a:ext>
                      </a:extLst>
                    </p:cNvPr>
                    <p:cNvPicPr/>
                    <p:nvPr/>
                  </p:nvPicPr>
                  <p:blipFill>
                    <a:blip r:embed="rId41"/>
                    <a:stretch>
                      <a:fillRect/>
                    </a:stretch>
                  </p:blipFill>
                  <p:spPr>
                    <a:xfrm>
                      <a:off x="3404872" y="4484039"/>
                      <a:ext cx="83953" cy="23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2">
                <p14:nvContentPartPr>
                  <p14:cNvPr id="52" name="Ink 51">
                    <a:extLst>
                      <a:ext uri="{FF2B5EF4-FFF2-40B4-BE49-F238E27FC236}">
                        <a16:creationId xmlns:a16="http://schemas.microsoft.com/office/drawing/2014/main" id="{A1B20A93-579D-4742-AD79-DE1B09A664D7}"/>
                      </a:ext>
                    </a:extLst>
                  </p14:cNvPr>
                  <p14:cNvContentPartPr/>
                  <p14:nvPr/>
                </p14:nvContentPartPr>
                <p14:xfrm>
                  <a:off x="3900651" y="4435645"/>
                  <a:ext cx="79200" cy="56160"/>
                </p14:xfrm>
              </p:contentPart>
            </mc:Choice>
            <mc:Fallback xmlns="">
              <p:pic>
                <p:nvPicPr>
                  <p:cNvPr id="52" name="Ink 51">
                    <a:extLst>
                      <a:ext uri="{FF2B5EF4-FFF2-40B4-BE49-F238E27FC236}">
                        <a16:creationId xmlns:a16="http://schemas.microsoft.com/office/drawing/2014/main" id="{A1B20A93-579D-4742-AD79-DE1B09A664D7}"/>
                      </a:ext>
                    </a:extLst>
                  </p:cNvPr>
                  <p:cNvPicPr/>
                  <p:nvPr/>
                </p:nvPicPr>
                <p:blipFill>
                  <a:blip r:embed="rId43"/>
                  <a:stretch>
                    <a:fillRect/>
                  </a:stretch>
                </p:blipFill>
                <p:spPr>
                  <a:xfrm>
                    <a:off x="3890549" y="4425616"/>
                    <a:ext cx="99000" cy="75816"/>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3" name="Ink 52">
                    <a:extLst>
                      <a:ext uri="{FF2B5EF4-FFF2-40B4-BE49-F238E27FC236}">
                        <a16:creationId xmlns:a16="http://schemas.microsoft.com/office/drawing/2014/main" id="{55FE2E81-4BEC-44EE-978A-325D66985132}"/>
                      </a:ext>
                    </a:extLst>
                  </p14:cNvPr>
                  <p14:cNvContentPartPr/>
                  <p14:nvPr/>
                </p14:nvContentPartPr>
                <p14:xfrm>
                  <a:off x="2821513" y="4420074"/>
                  <a:ext cx="67680" cy="74520"/>
                </p14:xfrm>
              </p:contentPart>
            </mc:Choice>
            <mc:Fallback xmlns="">
              <p:pic>
                <p:nvPicPr>
                  <p:cNvPr id="53" name="Ink 52">
                    <a:extLst>
                      <a:ext uri="{FF2B5EF4-FFF2-40B4-BE49-F238E27FC236}">
                        <a16:creationId xmlns:a16="http://schemas.microsoft.com/office/drawing/2014/main" id="{55FE2E81-4BEC-44EE-978A-325D66985132}"/>
                      </a:ext>
                    </a:extLst>
                  </p:cNvPr>
                  <p:cNvPicPr/>
                  <p:nvPr/>
                </p:nvPicPr>
                <p:blipFill>
                  <a:blip r:embed="rId45"/>
                  <a:stretch>
                    <a:fillRect/>
                  </a:stretch>
                </p:blipFill>
                <p:spPr>
                  <a:xfrm>
                    <a:off x="2811442" y="4409949"/>
                    <a:ext cx="87420" cy="94365"/>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4" name="Ink 53">
                    <a:extLst>
                      <a:ext uri="{FF2B5EF4-FFF2-40B4-BE49-F238E27FC236}">
                        <a16:creationId xmlns:a16="http://schemas.microsoft.com/office/drawing/2014/main" id="{1CBDFEFA-B41A-4FB9-B79A-F43E72426B7A}"/>
                      </a:ext>
                    </a:extLst>
                  </p14:cNvPr>
                  <p14:cNvContentPartPr/>
                  <p14:nvPr/>
                </p14:nvContentPartPr>
                <p14:xfrm>
                  <a:off x="2096833" y="4408554"/>
                  <a:ext cx="72360" cy="91800"/>
                </p14:xfrm>
              </p:contentPart>
            </mc:Choice>
            <mc:Fallback xmlns="">
              <p:pic>
                <p:nvPicPr>
                  <p:cNvPr id="54" name="Ink 53">
                    <a:extLst>
                      <a:ext uri="{FF2B5EF4-FFF2-40B4-BE49-F238E27FC236}">
                        <a16:creationId xmlns:a16="http://schemas.microsoft.com/office/drawing/2014/main" id="{1CBDFEFA-B41A-4FB9-B79A-F43E72426B7A}"/>
                      </a:ext>
                    </a:extLst>
                  </p:cNvPr>
                  <p:cNvPicPr/>
                  <p:nvPr/>
                </p:nvPicPr>
                <p:blipFill>
                  <a:blip r:embed="rId47"/>
                  <a:stretch>
                    <a:fillRect/>
                  </a:stretch>
                </p:blipFill>
                <p:spPr>
                  <a:xfrm>
                    <a:off x="2086783" y="4398488"/>
                    <a:ext cx="92058" cy="111529"/>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5" name="Ink 54">
                    <a:extLst>
                      <a:ext uri="{FF2B5EF4-FFF2-40B4-BE49-F238E27FC236}">
                        <a16:creationId xmlns:a16="http://schemas.microsoft.com/office/drawing/2014/main" id="{9DA5C0F9-18B9-4698-8A7B-B0ED818E55E0}"/>
                      </a:ext>
                    </a:extLst>
                  </p14:cNvPr>
                  <p14:cNvContentPartPr/>
                  <p14:nvPr/>
                </p14:nvContentPartPr>
                <p14:xfrm>
                  <a:off x="1443488" y="4440740"/>
                  <a:ext cx="77400" cy="75240"/>
                </p14:xfrm>
              </p:contentPart>
            </mc:Choice>
            <mc:Fallback xmlns="">
              <p:pic>
                <p:nvPicPr>
                  <p:cNvPr id="55" name="Ink 54">
                    <a:extLst>
                      <a:ext uri="{FF2B5EF4-FFF2-40B4-BE49-F238E27FC236}">
                        <a16:creationId xmlns:a16="http://schemas.microsoft.com/office/drawing/2014/main" id="{9DA5C0F9-18B9-4698-8A7B-B0ED818E55E0}"/>
                      </a:ext>
                    </a:extLst>
                  </p:cNvPr>
                  <p:cNvPicPr/>
                  <p:nvPr/>
                </p:nvPicPr>
                <p:blipFill>
                  <a:blip r:embed="rId49"/>
                  <a:stretch>
                    <a:fillRect/>
                  </a:stretch>
                </p:blipFill>
                <p:spPr>
                  <a:xfrm>
                    <a:off x="1433410" y="4430627"/>
                    <a:ext cx="97153" cy="95061"/>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6" name="Ink 55">
                    <a:extLst>
                      <a:ext uri="{FF2B5EF4-FFF2-40B4-BE49-F238E27FC236}">
                        <a16:creationId xmlns:a16="http://schemas.microsoft.com/office/drawing/2014/main" id="{74FB186C-707D-4F52-86C7-7B0D424A0056}"/>
                      </a:ext>
                    </a:extLst>
                  </p14:cNvPr>
                  <p14:cNvContentPartPr/>
                  <p14:nvPr/>
                </p14:nvContentPartPr>
                <p14:xfrm>
                  <a:off x="1053968" y="4834940"/>
                  <a:ext cx="75240" cy="80280"/>
                </p14:xfrm>
              </p:contentPart>
            </mc:Choice>
            <mc:Fallback xmlns="">
              <p:pic>
                <p:nvPicPr>
                  <p:cNvPr id="56" name="Ink 55">
                    <a:extLst>
                      <a:ext uri="{FF2B5EF4-FFF2-40B4-BE49-F238E27FC236}">
                        <a16:creationId xmlns:a16="http://schemas.microsoft.com/office/drawing/2014/main" id="{74FB186C-707D-4F52-86C7-7B0D424A0056}"/>
                      </a:ext>
                    </a:extLst>
                  </p:cNvPr>
                  <p:cNvPicPr/>
                  <p:nvPr/>
                </p:nvPicPr>
                <p:blipFill>
                  <a:blip r:embed="rId51"/>
                  <a:stretch>
                    <a:fillRect/>
                  </a:stretch>
                </p:blipFill>
                <p:spPr>
                  <a:xfrm>
                    <a:off x="1043855" y="4824855"/>
                    <a:ext cx="95061" cy="100047"/>
                  </a:xfrm>
                  <a:prstGeom prst="rect">
                    <a:avLst/>
                  </a:prstGeom>
                </p:spPr>
              </p:pic>
            </mc:Fallback>
          </mc:AlternateContent>
          <p:grpSp>
            <p:nvGrpSpPr>
              <p:cNvPr id="57" name="Group 56">
                <a:extLst>
                  <a:ext uri="{FF2B5EF4-FFF2-40B4-BE49-F238E27FC236}">
                    <a16:creationId xmlns:a16="http://schemas.microsoft.com/office/drawing/2014/main" id="{149FBFED-EB5F-4BAE-977B-67C53BD88841}"/>
                  </a:ext>
                </a:extLst>
              </p:cNvPr>
              <p:cNvGrpSpPr/>
              <p:nvPr/>
            </p:nvGrpSpPr>
            <p:grpSpPr>
              <a:xfrm>
                <a:off x="1047314" y="5327681"/>
                <a:ext cx="67320" cy="83520"/>
                <a:chOff x="1047314" y="5327681"/>
                <a:chExt cx="67320" cy="83520"/>
              </a:xfrm>
            </p:grpSpPr>
            <mc:AlternateContent xmlns:mc="http://schemas.openxmlformats.org/markup-compatibility/2006" xmlns:p14="http://schemas.microsoft.com/office/powerpoint/2010/main">
              <mc:Choice Requires="p14">
                <p:contentPart p14:bwMode="auto" r:id="rId52">
                  <p14:nvContentPartPr>
                    <p14:cNvPr id="71" name="Ink 70">
                      <a:extLst>
                        <a:ext uri="{FF2B5EF4-FFF2-40B4-BE49-F238E27FC236}">
                          <a16:creationId xmlns:a16="http://schemas.microsoft.com/office/drawing/2014/main" id="{2B08A5C9-D5BD-4ECB-90DA-0C635F3FC4DA}"/>
                        </a:ext>
                      </a:extLst>
                    </p14:cNvPr>
                    <p14:cNvContentPartPr/>
                    <p14:nvPr/>
                  </p14:nvContentPartPr>
                  <p14:xfrm>
                    <a:off x="1048034" y="5327681"/>
                    <a:ext cx="38880" cy="76320"/>
                  </p14:xfrm>
                </p:contentPart>
              </mc:Choice>
              <mc:Fallback xmlns="">
                <p:pic>
                  <p:nvPicPr>
                    <p:cNvPr id="71" name="Ink 70">
                      <a:extLst>
                        <a:ext uri="{FF2B5EF4-FFF2-40B4-BE49-F238E27FC236}">
                          <a16:creationId xmlns:a16="http://schemas.microsoft.com/office/drawing/2014/main" id="{2B08A5C9-D5BD-4ECB-90DA-0C635F3FC4DA}"/>
                        </a:ext>
                      </a:extLst>
                    </p:cNvPr>
                    <p:cNvPicPr/>
                    <p:nvPr/>
                  </p:nvPicPr>
                  <p:blipFill>
                    <a:blip r:embed="rId53"/>
                    <a:stretch>
                      <a:fillRect/>
                    </a:stretch>
                  </p:blipFill>
                  <p:spPr>
                    <a:xfrm>
                      <a:off x="1037909" y="5317639"/>
                      <a:ext cx="58725" cy="96003"/>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72" name="Ink 71">
                      <a:extLst>
                        <a:ext uri="{FF2B5EF4-FFF2-40B4-BE49-F238E27FC236}">
                          <a16:creationId xmlns:a16="http://schemas.microsoft.com/office/drawing/2014/main" id="{AB8D5B22-E733-47C0-B158-7E14BE00D6E9}"/>
                        </a:ext>
                      </a:extLst>
                    </p14:cNvPr>
                    <p14:cNvContentPartPr/>
                    <p14:nvPr/>
                  </p14:nvContentPartPr>
                  <p14:xfrm>
                    <a:off x="1047314" y="5407241"/>
                    <a:ext cx="67320" cy="3960"/>
                  </p14:xfrm>
                </p:contentPart>
              </mc:Choice>
              <mc:Fallback xmlns="">
                <p:pic>
                  <p:nvPicPr>
                    <p:cNvPr id="72" name="Ink 71">
                      <a:extLst>
                        <a:ext uri="{FF2B5EF4-FFF2-40B4-BE49-F238E27FC236}">
                          <a16:creationId xmlns:a16="http://schemas.microsoft.com/office/drawing/2014/main" id="{AB8D5B22-E733-47C0-B158-7E14BE00D6E9}"/>
                        </a:ext>
                      </a:extLst>
                    </p:cNvPr>
                    <p:cNvPicPr/>
                    <p:nvPr/>
                  </p:nvPicPr>
                  <p:blipFill>
                    <a:blip r:embed="rId55"/>
                    <a:stretch>
                      <a:fillRect/>
                    </a:stretch>
                  </p:blipFill>
                  <p:spPr>
                    <a:xfrm>
                      <a:off x="1037236" y="5396241"/>
                      <a:ext cx="87073" cy="25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6">
                <p14:nvContentPartPr>
                  <p14:cNvPr id="58" name="Ink 57">
                    <a:extLst>
                      <a:ext uri="{FF2B5EF4-FFF2-40B4-BE49-F238E27FC236}">
                        <a16:creationId xmlns:a16="http://schemas.microsoft.com/office/drawing/2014/main" id="{DDE2D22B-52E6-44F0-97EE-E8C2F8D6071A}"/>
                      </a:ext>
                    </a:extLst>
                  </p14:cNvPr>
                  <p14:cNvContentPartPr/>
                  <p14:nvPr/>
                </p14:nvContentPartPr>
                <p14:xfrm>
                  <a:off x="1058383" y="5865627"/>
                  <a:ext cx="65880" cy="90000"/>
                </p14:xfrm>
              </p:contentPart>
            </mc:Choice>
            <mc:Fallback xmlns="">
              <p:pic>
                <p:nvPicPr>
                  <p:cNvPr id="58" name="Ink 57">
                    <a:extLst>
                      <a:ext uri="{FF2B5EF4-FFF2-40B4-BE49-F238E27FC236}">
                        <a16:creationId xmlns:a16="http://schemas.microsoft.com/office/drawing/2014/main" id="{DDE2D22B-52E6-44F0-97EE-E8C2F8D6071A}"/>
                      </a:ext>
                    </a:extLst>
                  </p:cNvPr>
                  <p:cNvPicPr/>
                  <p:nvPr/>
                </p:nvPicPr>
                <p:blipFill>
                  <a:blip r:embed="rId57"/>
                  <a:stretch>
                    <a:fillRect/>
                  </a:stretch>
                </p:blipFill>
                <p:spPr>
                  <a:xfrm>
                    <a:off x="1048340" y="5855582"/>
                    <a:ext cx="85564" cy="109688"/>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9" name="Ink 58">
                    <a:extLst>
                      <a:ext uri="{FF2B5EF4-FFF2-40B4-BE49-F238E27FC236}">
                        <a16:creationId xmlns:a16="http://schemas.microsoft.com/office/drawing/2014/main" id="{4B130556-7990-4B55-A8CB-C4F4F9B90CAA}"/>
                      </a:ext>
                    </a:extLst>
                  </p14:cNvPr>
                  <p14:cNvContentPartPr/>
                  <p14:nvPr/>
                </p14:nvContentPartPr>
                <p14:xfrm>
                  <a:off x="1445383" y="6244707"/>
                  <a:ext cx="71640" cy="84240"/>
                </p14:xfrm>
              </p:contentPart>
            </mc:Choice>
            <mc:Fallback xmlns="">
              <p:pic>
                <p:nvPicPr>
                  <p:cNvPr id="59" name="Ink 58">
                    <a:extLst>
                      <a:ext uri="{FF2B5EF4-FFF2-40B4-BE49-F238E27FC236}">
                        <a16:creationId xmlns:a16="http://schemas.microsoft.com/office/drawing/2014/main" id="{4B130556-7990-4B55-A8CB-C4F4F9B90CAA}"/>
                      </a:ext>
                    </a:extLst>
                  </p:cNvPr>
                  <p:cNvPicPr/>
                  <p:nvPr/>
                </p:nvPicPr>
                <p:blipFill>
                  <a:blip r:embed="rId59"/>
                  <a:stretch>
                    <a:fillRect/>
                  </a:stretch>
                </p:blipFill>
                <p:spPr>
                  <a:xfrm>
                    <a:off x="1435321" y="6234630"/>
                    <a:ext cx="91361" cy="103990"/>
                  </a:xfrm>
                  <a:prstGeom prst="rect">
                    <a:avLst/>
                  </a:prstGeom>
                </p:spPr>
              </p:pic>
            </mc:Fallback>
          </mc:AlternateContent>
          <p:grpSp>
            <p:nvGrpSpPr>
              <p:cNvPr id="60" name="Group 59">
                <a:extLst>
                  <a:ext uri="{FF2B5EF4-FFF2-40B4-BE49-F238E27FC236}">
                    <a16:creationId xmlns:a16="http://schemas.microsoft.com/office/drawing/2014/main" id="{C3CA45CE-89A7-4863-8CAC-83CAE7D0C3CD}"/>
                  </a:ext>
                </a:extLst>
              </p:cNvPr>
              <p:cNvGrpSpPr/>
              <p:nvPr/>
            </p:nvGrpSpPr>
            <p:grpSpPr>
              <a:xfrm>
                <a:off x="1974943" y="6260187"/>
                <a:ext cx="71280" cy="91080"/>
                <a:chOff x="1974943" y="6260187"/>
                <a:chExt cx="71280" cy="91080"/>
              </a:xfrm>
            </p:grpSpPr>
            <mc:AlternateContent xmlns:mc="http://schemas.openxmlformats.org/markup-compatibility/2006" xmlns:p14="http://schemas.microsoft.com/office/powerpoint/2010/main">
              <mc:Choice Requires="p14">
                <p:contentPart p14:bwMode="auto" r:id="rId60">
                  <p14:nvContentPartPr>
                    <p14:cNvPr id="69" name="Ink 68">
                      <a:extLst>
                        <a:ext uri="{FF2B5EF4-FFF2-40B4-BE49-F238E27FC236}">
                          <a16:creationId xmlns:a16="http://schemas.microsoft.com/office/drawing/2014/main" id="{3A39A7AA-7C34-40F5-A02E-8A2DCA72D0FF}"/>
                        </a:ext>
                      </a:extLst>
                    </p14:cNvPr>
                    <p14:cNvContentPartPr/>
                    <p14:nvPr/>
                  </p14:nvContentPartPr>
                  <p14:xfrm>
                    <a:off x="1984303" y="6260187"/>
                    <a:ext cx="33120" cy="83520"/>
                  </p14:xfrm>
                </p:contentPart>
              </mc:Choice>
              <mc:Fallback xmlns="">
                <p:pic>
                  <p:nvPicPr>
                    <p:cNvPr id="69" name="Ink 68">
                      <a:extLst>
                        <a:ext uri="{FF2B5EF4-FFF2-40B4-BE49-F238E27FC236}">
                          <a16:creationId xmlns:a16="http://schemas.microsoft.com/office/drawing/2014/main" id="{3A39A7AA-7C34-40F5-A02E-8A2DCA72D0FF}"/>
                        </a:ext>
                      </a:extLst>
                    </p:cNvPr>
                    <p:cNvPicPr/>
                    <p:nvPr/>
                  </p:nvPicPr>
                  <p:blipFill>
                    <a:blip r:embed="rId61"/>
                    <a:stretch>
                      <a:fillRect/>
                    </a:stretch>
                  </p:blipFill>
                  <p:spPr>
                    <a:xfrm>
                      <a:off x="1974081" y="6250100"/>
                      <a:ext cx="53156" cy="10329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70" name="Ink 69">
                      <a:extLst>
                        <a:ext uri="{FF2B5EF4-FFF2-40B4-BE49-F238E27FC236}">
                          <a16:creationId xmlns:a16="http://schemas.microsoft.com/office/drawing/2014/main" id="{23C400FD-2BC0-40DD-85CD-A3AC57539377}"/>
                        </a:ext>
                      </a:extLst>
                    </p14:cNvPr>
                    <p14:cNvContentPartPr/>
                    <p14:nvPr/>
                  </p14:nvContentPartPr>
                  <p14:xfrm>
                    <a:off x="1974943" y="6349107"/>
                    <a:ext cx="71280" cy="2160"/>
                  </p14:xfrm>
                </p:contentPart>
              </mc:Choice>
              <mc:Fallback xmlns="">
                <p:pic>
                  <p:nvPicPr>
                    <p:cNvPr id="70" name="Ink 69">
                      <a:extLst>
                        <a:ext uri="{FF2B5EF4-FFF2-40B4-BE49-F238E27FC236}">
                          <a16:creationId xmlns:a16="http://schemas.microsoft.com/office/drawing/2014/main" id="{23C400FD-2BC0-40DD-85CD-A3AC57539377}"/>
                        </a:ext>
                      </a:extLst>
                    </p:cNvPr>
                    <p:cNvPicPr/>
                    <p:nvPr/>
                  </p:nvPicPr>
                  <p:blipFill>
                    <a:blip r:embed="rId55"/>
                    <a:stretch>
                      <a:fillRect/>
                    </a:stretch>
                  </p:blipFill>
                  <p:spPr>
                    <a:xfrm>
                      <a:off x="1964875" y="6338307"/>
                      <a:ext cx="91013" cy="23328"/>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3">
                <p14:nvContentPartPr>
                  <p14:cNvPr id="61" name="Ink 60">
                    <a:extLst>
                      <a:ext uri="{FF2B5EF4-FFF2-40B4-BE49-F238E27FC236}">
                        <a16:creationId xmlns:a16="http://schemas.microsoft.com/office/drawing/2014/main" id="{1A72B4BA-5D0D-4EA6-996A-72E3FAB1DC3B}"/>
                      </a:ext>
                    </a:extLst>
                  </p14:cNvPr>
                  <p14:cNvContentPartPr/>
                  <p14:nvPr/>
                </p14:nvContentPartPr>
                <p14:xfrm>
                  <a:off x="2513863" y="6264867"/>
                  <a:ext cx="78120" cy="81720"/>
                </p14:xfrm>
              </p:contentPart>
            </mc:Choice>
            <mc:Fallback xmlns="">
              <p:pic>
                <p:nvPicPr>
                  <p:cNvPr id="61" name="Ink 60">
                    <a:extLst>
                      <a:ext uri="{FF2B5EF4-FFF2-40B4-BE49-F238E27FC236}">
                        <a16:creationId xmlns:a16="http://schemas.microsoft.com/office/drawing/2014/main" id="{1A72B4BA-5D0D-4EA6-996A-72E3FAB1DC3B}"/>
                      </a:ext>
                    </a:extLst>
                  </p:cNvPr>
                  <p:cNvPicPr/>
                  <p:nvPr/>
                </p:nvPicPr>
                <p:blipFill>
                  <a:blip r:embed="rId64"/>
                  <a:stretch>
                    <a:fillRect/>
                  </a:stretch>
                </p:blipFill>
                <p:spPr>
                  <a:xfrm>
                    <a:off x="2503744" y="6254852"/>
                    <a:ext cx="97954" cy="101349"/>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62" name="Ink 61">
                    <a:extLst>
                      <a:ext uri="{FF2B5EF4-FFF2-40B4-BE49-F238E27FC236}">
                        <a16:creationId xmlns:a16="http://schemas.microsoft.com/office/drawing/2014/main" id="{61EE14AB-A088-4572-9B16-8AF208D3D44B}"/>
                      </a:ext>
                    </a:extLst>
                  </p14:cNvPr>
                  <p14:cNvContentPartPr/>
                  <p14:nvPr/>
                </p14:nvContentPartPr>
                <p14:xfrm>
                  <a:off x="3207164" y="6253801"/>
                  <a:ext cx="110160" cy="100080"/>
                </p14:xfrm>
              </p:contentPart>
            </mc:Choice>
            <mc:Fallback xmlns="">
              <p:pic>
                <p:nvPicPr>
                  <p:cNvPr id="62" name="Ink 61">
                    <a:extLst>
                      <a:ext uri="{FF2B5EF4-FFF2-40B4-BE49-F238E27FC236}">
                        <a16:creationId xmlns:a16="http://schemas.microsoft.com/office/drawing/2014/main" id="{61EE14AB-A088-4572-9B16-8AF208D3D44B}"/>
                      </a:ext>
                    </a:extLst>
                  </p:cNvPr>
                  <p:cNvPicPr/>
                  <p:nvPr/>
                </p:nvPicPr>
                <p:blipFill>
                  <a:blip r:embed="rId66"/>
                  <a:stretch>
                    <a:fillRect/>
                  </a:stretch>
                </p:blipFill>
                <p:spPr>
                  <a:xfrm>
                    <a:off x="3197076" y="6243753"/>
                    <a:ext cx="129932" cy="119774"/>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3" name="Ink 62">
                    <a:extLst>
                      <a:ext uri="{FF2B5EF4-FFF2-40B4-BE49-F238E27FC236}">
                        <a16:creationId xmlns:a16="http://schemas.microsoft.com/office/drawing/2014/main" id="{C2D30D88-9EFD-4818-9F88-B2A6DF2CAC0A}"/>
                      </a:ext>
                    </a:extLst>
                  </p14:cNvPr>
                  <p14:cNvContentPartPr/>
                  <p14:nvPr/>
                </p14:nvContentPartPr>
                <p14:xfrm>
                  <a:off x="3916111" y="6239002"/>
                  <a:ext cx="81360" cy="73800"/>
                </p14:xfrm>
              </p:contentPart>
            </mc:Choice>
            <mc:Fallback xmlns="">
              <p:pic>
                <p:nvPicPr>
                  <p:cNvPr id="63" name="Ink 62">
                    <a:extLst>
                      <a:ext uri="{FF2B5EF4-FFF2-40B4-BE49-F238E27FC236}">
                        <a16:creationId xmlns:a16="http://schemas.microsoft.com/office/drawing/2014/main" id="{C2D30D88-9EFD-4818-9F88-B2A6DF2CAC0A}"/>
                      </a:ext>
                    </a:extLst>
                  </p:cNvPr>
                  <p:cNvPicPr/>
                  <p:nvPr/>
                </p:nvPicPr>
                <p:blipFill>
                  <a:blip r:embed="rId68"/>
                  <a:stretch>
                    <a:fillRect/>
                  </a:stretch>
                </p:blipFill>
                <p:spPr>
                  <a:xfrm>
                    <a:off x="3906042" y="6228865"/>
                    <a:ext cx="101096" cy="93669"/>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4" name="Ink 63">
                    <a:extLst>
                      <a:ext uri="{FF2B5EF4-FFF2-40B4-BE49-F238E27FC236}">
                        <a16:creationId xmlns:a16="http://schemas.microsoft.com/office/drawing/2014/main" id="{383E5A98-5117-443D-A619-5F090174FA25}"/>
                      </a:ext>
                    </a:extLst>
                  </p14:cNvPr>
                  <p14:cNvContentPartPr/>
                  <p14:nvPr/>
                </p14:nvContentPartPr>
                <p14:xfrm>
                  <a:off x="4306351" y="5848402"/>
                  <a:ext cx="68040" cy="72000"/>
                </p14:xfrm>
              </p:contentPart>
            </mc:Choice>
            <mc:Fallback xmlns="">
              <p:pic>
                <p:nvPicPr>
                  <p:cNvPr id="64" name="Ink 63">
                    <a:extLst>
                      <a:ext uri="{FF2B5EF4-FFF2-40B4-BE49-F238E27FC236}">
                        <a16:creationId xmlns:a16="http://schemas.microsoft.com/office/drawing/2014/main" id="{383E5A98-5117-443D-A619-5F090174FA25}"/>
                      </a:ext>
                    </a:extLst>
                  </p:cNvPr>
                  <p:cNvPicPr/>
                  <p:nvPr/>
                </p:nvPicPr>
                <p:blipFill>
                  <a:blip r:embed="rId70"/>
                  <a:stretch>
                    <a:fillRect/>
                  </a:stretch>
                </p:blipFill>
                <p:spPr>
                  <a:xfrm>
                    <a:off x="4296286" y="5838346"/>
                    <a:ext cx="87768" cy="91709"/>
                  </a:xfrm>
                  <a:prstGeom prst="rect">
                    <a:avLst/>
                  </a:prstGeom>
                </p:spPr>
              </p:pic>
            </mc:Fallback>
          </mc:AlternateContent>
          <p:grpSp>
            <p:nvGrpSpPr>
              <p:cNvPr id="65" name="Group 64">
                <a:extLst>
                  <a:ext uri="{FF2B5EF4-FFF2-40B4-BE49-F238E27FC236}">
                    <a16:creationId xmlns:a16="http://schemas.microsoft.com/office/drawing/2014/main" id="{1FC8CABE-4EF8-4824-9A98-87C114182527}"/>
                  </a:ext>
                </a:extLst>
              </p:cNvPr>
              <p:cNvGrpSpPr/>
              <p:nvPr/>
            </p:nvGrpSpPr>
            <p:grpSpPr>
              <a:xfrm>
                <a:off x="4337034" y="5321698"/>
                <a:ext cx="76320" cy="77040"/>
                <a:chOff x="4337034" y="5321698"/>
                <a:chExt cx="76320" cy="77040"/>
              </a:xfrm>
            </p:grpSpPr>
            <mc:AlternateContent xmlns:mc="http://schemas.openxmlformats.org/markup-compatibility/2006" xmlns:p14="http://schemas.microsoft.com/office/powerpoint/2010/main">
              <mc:Choice Requires="p14">
                <p:contentPart p14:bwMode="auto" r:id="rId71">
                  <p14:nvContentPartPr>
                    <p14:cNvPr id="67" name="Ink 66">
                      <a:extLst>
                        <a:ext uri="{FF2B5EF4-FFF2-40B4-BE49-F238E27FC236}">
                          <a16:creationId xmlns:a16="http://schemas.microsoft.com/office/drawing/2014/main" id="{C92B7443-1F76-40B8-A0CE-61BB746610C2}"/>
                        </a:ext>
                      </a:extLst>
                    </p14:cNvPr>
                    <p14:cNvContentPartPr/>
                    <p14:nvPr/>
                  </p14:nvContentPartPr>
                  <p14:xfrm>
                    <a:off x="4342074" y="5321698"/>
                    <a:ext cx="32040" cy="72000"/>
                  </p14:xfrm>
                </p:contentPart>
              </mc:Choice>
              <mc:Fallback xmlns="">
                <p:pic>
                  <p:nvPicPr>
                    <p:cNvPr id="67" name="Ink 66">
                      <a:extLst>
                        <a:ext uri="{FF2B5EF4-FFF2-40B4-BE49-F238E27FC236}">
                          <a16:creationId xmlns:a16="http://schemas.microsoft.com/office/drawing/2014/main" id="{C92B7443-1F76-40B8-A0CE-61BB746610C2}"/>
                        </a:ext>
                      </a:extLst>
                    </p:cNvPr>
                    <p:cNvPicPr/>
                    <p:nvPr/>
                  </p:nvPicPr>
                  <p:blipFill>
                    <a:blip r:embed="rId72"/>
                    <a:stretch>
                      <a:fillRect/>
                    </a:stretch>
                  </p:blipFill>
                  <p:spPr>
                    <a:xfrm>
                      <a:off x="4331935" y="5311698"/>
                      <a:ext cx="51913" cy="916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68" name="Ink 67">
                      <a:extLst>
                        <a:ext uri="{FF2B5EF4-FFF2-40B4-BE49-F238E27FC236}">
                          <a16:creationId xmlns:a16="http://schemas.microsoft.com/office/drawing/2014/main" id="{05CDACF0-F3F0-4C20-8DCF-32AB6588573B}"/>
                        </a:ext>
                      </a:extLst>
                    </p14:cNvPr>
                    <p14:cNvContentPartPr/>
                    <p14:nvPr/>
                  </p14:nvContentPartPr>
                  <p14:xfrm>
                    <a:off x="4337034" y="5388298"/>
                    <a:ext cx="76320" cy="10440"/>
                  </p14:xfrm>
                </p:contentPart>
              </mc:Choice>
              <mc:Fallback xmlns="">
                <p:pic>
                  <p:nvPicPr>
                    <p:cNvPr id="68" name="Ink 67">
                      <a:extLst>
                        <a:ext uri="{FF2B5EF4-FFF2-40B4-BE49-F238E27FC236}">
                          <a16:creationId xmlns:a16="http://schemas.microsoft.com/office/drawing/2014/main" id="{05CDACF0-F3F0-4C20-8DCF-32AB6588573B}"/>
                        </a:ext>
                      </a:extLst>
                    </p:cNvPr>
                    <p:cNvPicPr/>
                    <p:nvPr/>
                  </p:nvPicPr>
                  <p:blipFill>
                    <a:blip r:embed="rId74"/>
                    <a:stretch>
                      <a:fillRect/>
                    </a:stretch>
                  </p:blipFill>
                  <p:spPr>
                    <a:xfrm>
                      <a:off x="4326939" y="5378260"/>
                      <a:ext cx="96107" cy="30115"/>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5">
                <p14:nvContentPartPr>
                  <p14:cNvPr id="66" name="Ink 65">
                    <a:extLst>
                      <a:ext uri="{FF2B5EF4-FFF2-40B4-BE49-F238E27FC236}">
                        <a16:creationId xmlns:a16="http://schemas.microsoft.com/office/drawing/2014/main" id="{C233DDDE-F2CF-4859-9D6B-5A5B36FF026F}"/>
                      </a:ext>
                    </a:extLst>
                  </p14:cNvPr>
                  <p14:cNvContentPartPr/>
                  <p14:nvPr/>
                </p14:nvContentPartPr>
                <p14:xfrm>
                  <a:off x="4312267" y="4841008"/>
                  <a:ext cx="74160" cy="65160"/>
                </p14:xfrm>
              </p:contentPart>
            </mc:Choice>
            <mc:Fallback xmlns="">
              <p:pic>
                <p:nvPicPr>
                  <p:cNvPr id="66" name="Ink 65">
                    <a:extLst>
                      <a:ext uri="{FF2B5EF4-FFF2-40B4-BE49-F238E27FC236}">
                        <a16:creationId xmlns:a16="http://schemas.microsoft.com/office/drawing/2014/main" id="{C233DDDE-F2CF-4859-9D6B-5A5B36FF026F}"/>
                      </a:ext>
                    </a:extLst>
                  </p:cNvPr>
                  <p:cNvPicPr/>
                  <p:nvPr/>
                </p:nvPicPr>
                <p:blipFill>
                  <a:blip r:embed="rId76"/>
                  <a:stretch>
                    <a:fillRect/>
                  </a:stretch>
                </p:blipFill>
                <p:spPr>
                  <a:xfrm>
                    <a:off x="4302245" y="4830952"/>
                    <a:ext cx="93802" cy="84869"/>
                  </a:xfrm>
                  <a:prstGeom prst="rect">
                    <a:avLst/>
                  </a:prstGeom>
                </p:spPr>
              </p:pic>
            </mc:Fallback>
          </mc:AlternateContent>
        </p:grpSp>
        <p:grpSp>
          <p:nvGrpSpPr>
            <p:cNvPr id="7" name="Group 6">
              <a:extLst>
                <a:ext uri="{FF2B5EF4-FFF2-40B4-BE49-F238E27FC236}">
                  <a16:creationId xmlns:a16="http://schemas.microsoft.com/office/drawing/2014/main" id="{0C4572A9-A102-4F8F-9D4C-E5DAA25582F6}"/>
                </a:ext>
              </a:extLst>
            </p:cNvPr>
            <p:cNvGrpSpPr/>
            <p:nvPr/>
          </p:nvGrpSpPr>
          <p:grpSpPr>
            <a:xfrm>
              <a:off x="616076" y="4170327"/>
              <a:ext cx="2956689" cy="2003628"/>
              <a:chOff x="6012112" y="4177930"/>
              <a:chExt cx="2956689" cy="2003628"/>
            </a:xfrm>
          </p:grpSpPr>
          <p:grpSp>
            <p:nvGrpSpPr>
              <p:cNvPr id="9" name="Group 8">
                <a:extLst>
                  <a:ext uri="{FF2B5EF4-FFF2-40B4-BE49-F238E27FC236}">
                    <a16:creationId xmlns:a16="http://schemas.microsoft.com/office/drawing/2014/main" id="{C44F155C-EF15-4C0F-B8B1-25AEDE7001DE}"/>
                  </a:ext>
                </a:extLst>
              </p:cNvPr>
              <p:cNvGrpSpPr/>
              <p:nvPr/>
            </p:nvGrpSpPr>
            <p:grpSpPr>
              <a:xfrm>
                <a:off x="6012112" y="4177930"/>
                <a:ext cx="2956689" cy="2003628"/>
                <a:chOff x="6012112" y="4177930"/>
                <a:chExt cx="2956689" cy="2003628"/>
              </a:xfrm>
            </p:grpSpPr>
            <p:pic>
              <p:nvPicPr>
                <p:cNvPr id="28" name="Picture 27">
                  <a:extLst>
                    <a:ext uri="{FF2B5EF4-FFF2-40B4-BE49-F238E27FC236}">
                      <a16:creationId xmlns:a16="http://schemas.microsoft.com/office/drawing/2014/main" id="{4A23652A-078E-40B7-8CCC-8D80CCD60F74}"/>
                    </a:ext>
                  </a:extLst>
                </p:cNvPr>
                <p:cNvPicPr>
                  <a:picLocks noChangeAspect="1"/>
                </p:cNvPicPr>
                <p:nvPr/>
              </p:nvPicPr>
              <p:blipFill>
                <a:blip r:embed="rId77"/>
                <a:stretch>
                  <a:fillRect/>
                </a:stretch>
              </p:blipFill>
              <p:spPr>
                <a:xfrm>
                  <a:off x="6012112" y="4177930"/>
                  <a:ext cx="2956689" cy="2003628"/>
                </a:xfrm>
                <a:prstGeom prst="rect">
                  <a:avLst/>
                </a:prstGeom>
              </p:spPr>
            </p:pic>
            <p:grpSp>
              <p:nvGrpSpPr>
                <p:cNvPr id="29" name="Group 28">
                  <a:extLst>
                    <a:ext uri="{FF2B5EF4-FFF2-40B4-BE49-F238E27FC236}">
                      <a16:creationId xmlns:a16="http://schemas.microsoft.com/office/drawing/2014/main" id="{B07367C2-062B-470E-9A1C-DDA56629A222}"/>
                    </a:ext>
                  </a:extLst>
                </p:cNvPr>
                <p:cNvGrpSpPr/>
                <p:nvPr/>
              </p:nvGrpSpPr>
              <p:grpSpPr>
                <a:xfrm>
                  <a:off x="7073909" y="4861927"/>
                  <a:ext cx="130680" cy="165240"/>
                  <a:chOff x="7073909" y="4861927"/>
                  <a:chExt cx="130680" cy="165240"/>
                </a:xfrm>
              </p:grpSpPr>
              <mc:AlternateContent xmlns:mc="http://schemas.openxmlformats.org/markup-compatibility/2006" xmlns:p14="http://schemas.microsoft.com/office/powerpoint/2010/main">
                <mc:Choice Requires="p14">
                  <p:contentPart p14:bwMode="auto" r:id="rId78">
                    <p14:nvContentPartPr>
                      <p14:cNvPr id="48" name="Ink 47">
                        <a:extLst>
                          <a:ext uri="{FF2B5EF4-FFF2-40B4-BE49-F238E27FC236}">
                            <a16:creationId xmlns:a16="http://schemas.microsoft.com/office/drawing/2014/main" id="{B73FC2B4-6358-4A75-979A-958AD00A0B13}"/>
                          </a:ext>
                        </a:extLst>
                      </p14:cNvPr>
                      <p14:cNvContentPartPr/>
                      <p14:nvPr/>
                    </p14:nvContentPartPr>
                    <p14:xfrm>
                      <a:off x="7073909" y="4861927"/>
                      <a:ext cx="118800" cy="69120"/>
                    </p14:xfrm>
                  </p:contentPart>
                </mc:Choice>
                <mc:Fallback xmlns="">
                  <p:pic>
                    <p:nvPicPr>
                      <p:cNvPr id="48" name="Ink 47">
                        <a:extLst>
                          <a:ext uri="{FF2B5EF4-FFF2-40B4-BE49-F238E27FC236}">
                            <a16:creationId xmlns:a16="http://schemas.microsoft.com/office/drawing/2014/main" id="{B73FC2B4-6358-4A75-979A-958AD00A0B13}"/>
                          </a:ext>
                        </a:extLst>
                      </p:cNvPr>
                      <p:cNvPicPr/>
                      <p:nvPr/>
                    </p:nvPicPr>
                    <p:blipFill>
                      <a:blip r:embed="rId79"/>
                      <a:stretch>
                        <a:fillRect/>
                      </a:stretch>
                    </p:blipFill>
                    <p:spPr>
                      <a:xfrm>
                        <a:off x="7063807" y="4851822"/>
                        <a:ext cx="138600" cy="88926"/>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9" name="Ink 48">
                        <a:extLst>
                          <a:ext uri="{FF2B5EF4-FFF2-40B4-BE49-F238E27FC236}">
                            <a16:creationId xmlns:a16="http://schemas.microsoft.com/office/drawing/2014/main" id="{7621D879-B832-41F5-9008-D7513B260A3C}"/>
                          </a:ext>
                        </a:extLst>
                      </p14:cNvPr>
                      <p14:cNvContentPartPr/>
                      <p14:nvPr/>
                    </p14:nvContentPartPr>
                    <p14:xfrm>
                      <a:off x="7088309" y="4977127"/>
                      <a:ext cx="116280" cy="50040"/>
                    </p14:xfrm>
                  </p:contentPart>
                </mc:Choice>
                <mc:Fallback xmlns="">
                  <p:pic>
                    <p:nvPicPr>
                      <p:cNvPr id="49" name="Ink 48">
                        <a:extLst>
                          <a:ext uri="{FF2B5EF4-FFF2-40B4-BE49-F238E27FC236}">
                            <a16:creationId xmlns:a16="http://schemas.microsoft.com/office/drawing/2014/main" id="{7621D879-B832-41F5-9008-D7513B260A3C}"/>
                          </a:ext>
                        </a:extLst>
                      </p:cNvPr>
                      <p:cNvPicPr/>
                      <p:nvPr/>
                    </p:nvPicPr>
                    <p:blipFill>
                      <a:blip r:embed="rId81"/>
                      <a:stretch>
                        <a:fillRect/>
                      </a:stretch>
                    </p:blipFill>
                    <p:spPr>
                      <a:xfrm>
                        <a:off x="7078215" y="4967038"/>
                        <a:ext cx="136064" cy="69814"/>
                      </a:xfrm>
                      <a:prstGeom prst="rect">
                        <a:avLst/>
                      </a:prstGeom>
                    </p:spPr>
                  </p:pic>
                </mc:Fallback>
              </mc:AlternateContent>
            </p:grpSp>
            <p:grpSp>
              <p:nvGrpSpPr>
                <p:cNvPr id="30" name="Group 29">
                  <a:extLst>
                    <a:ext uri="{FF2B5EF4-FFF2-40B4-BE49-F238E27FC236}">
                      <a16:creationId xmlns:a16="http://schemas.microsoft.com/office/drawing/2014/main" id="{15F8B449-0901-41FF-BBA6-E3AEB0D4F5C2}"/>
                    </a:ext>
                  </a:extLst>
                </p:cNvPr>
                <p:cNvGrpSpPr/>
                <p:nvPr/>
              </p:nvGrpSpPr>
              <p:grpSpPr>
                <a:xfrm>
                  <a:off x="7348229" y="4864447"/>
                  <a:ext cx="331920" cy="154800"/>
                  <a:chOff x="7348229" y="4864447"/>
                  <a:chExt cx="331920" cy="154800"/>
                </a:xfrm>
              </p:grpSpPr>
              <mc:AlternateContent xmlns:mc="http://schemas.openxmlformats.org/markup-compatibility/2006" xmlns:p14="http://schemas.microsoft.com/office/powerpoint/2010/main">
                <mc:Choice Requires="p14">
                  <p:contentPart p14:bwMode="auto" r:id="rId82">
                    <p14:nvContentPartPr>
                      <p14:cNvPr id="43" name="Ink 42">
                        <a:extLst>
                          <a:ext uri="{FF2B5EF4-FFF2-40B4-BE49-F238E27FC236}">
                            <a16:creationId xmlns:a16="http://schemas.microsoft.com/office/drawing/2014/main" id="{56BE2CA5-932F-41A3-86CE-979E5D569773}"/>
                          </a:ext>
                        </a:extLst>
                      </p14:cNvPr>
                      <p14:cNvContentPartPr/>
                      <p14:nvPr/>
                    </p14:nvContentPartPr>
                    <p14:xfrm>
                      <a:off x="7348229" y="4872007"/>
                      <a:ext cx="99360" cy="136080"/>
                    </p14:xfrm>
                  </p:contentPart>
                </mc:Choice>
                <mc:Fallback xmlns="">
                  <p:pic>
                    <p:nvPicPr>
                      <p:cNvPr id="43" name="Ink 42">
                        <a:extLst>
                          <a:ext uri="{FF2B5EF4-FFF2-40B4-BE49-F238E27FC236}">
                            <a16:creationId xmlns:a16="http://schemas.microsoft.com/office/drawing/2014/main" id="{56BE2CA5-932F-41A3-86CE-979E5D569773}"/>
                          </a:ext>
                        </a:extLst>
                      </p:cNvPr>
                      <p:cNvPicPr/>
                      <p:nvPr/>
                    </p:nvPicPr>
                    <p:blipFill>
                      <a:blip r:embed="rId83"/>
                      <a:stretch>
                        <a:fillRect/>
                      </a:stretch>
                    </p:blipFill>
                    <p:spPr>
                      <a:xfrm>
                        <a:off x="7338131" y="4861942"/>
                        <a:ext cx="119151" cy="155808"/>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4" name="Ink 43">
                        <a:extLst>
                          <a:ext uri="{FF2B5EF4-FFF2-40B4-BE49-F238E27FC236}">
                            <a16:creationId xmlns:a16="http://schemas.microsoft.com/office/drawing/2014/main" id="{6FD74047-A460-4844-B883-C3312B436FB6}"/>
                          </a:ext>
                        </a:extLst>
                      </p14:cNvPr>
                      <p14:cNvContentPartPr/>
                      <p14:nvPr/>
                    </p14:nvContentPartPr>
                    <p14:xfrm>
                      <a:off x="7506989" y="4887127"/>
                      <a:ext cx="360" cy="360"/>
                    </p14:xfrm>
                  </p:contentPart>
                </mc:Choice>
                <mc:Fallback xmlns="">
                  <p:pic>
                    <p:nvPicPr>
                      <p:cNvPr id="44" name="Ink 43">
                        <a:extLst>
                          <a:ext uri="{FF2B5EF4-FFF2-40B4-BE49-F238E27FC236}">
                            <a16:creationId xmlns:a16="http://schemas.microsoft.com/office/drawing/2014/main" id="{6FD74047-A460-4844-B883-C3312B436FB6}"/>
                          </a:ext>
                        </a:extLst>
                      </p:cNvPr>
                      <p:cNvPicPr/>
                      <p:nvPr/>
                    </p:nvPicPr>
                    <p:blipFill>
                      <a:blip r:embed="rId85"/>
                      <a:stretch>
                        <a:fillRect/>
                      </a:stretch>
                    </p:blipFill>
                    <p:spPr>
                      <a:xfrm>
                        <a:off x="7497989" y="487812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5" name="Ink 44">
                        <a:extLst>
                          <a:ext uri="{FF2B5EF4-FFF2-40B4-BE49-F238E27FC236}">
                            <a16:creationId xmlns:a16="http://schemas.microsoft.com/office/drawing/2014/main" id="{B02FABA4-993D-4C61-9B0A-ADDA4B5A2154}"/>
                          </a:ext>
                        </a:extLst>
                      </p14:cNvPr>
                      <p14:cNvContentPartPr/>
                      <p14:nvPr/>
                    </p14:nvContentPartPr>
                    <p14:xfrm>
                      <a:off x="7531829" y="4968127"/>
                      <a:ext cx="3600" cy="7920"/>
                    </p14:xfrm>
                  </p:contentPart>
                </mc:Choice>
                <mc:Fallback xmlns="">
                  <p:pic>
                    <p:nvPicPr>
                      <p:cNvPr id="45" name="Ink 44">
                        <a:extLst>
                          <a:ext uri="{FF2B5EF4-FFF2-40B4-BE49-F238E27FC236}">
                            <a16:creationId xmlns:a16="http://schemas.microsoft.com/office/drawing/2014/main" id="{B02FABA4-993D-4C61-9B0A-ADDA4B5A2154}"/>
                          </a:ext>
                        </a:extLst>
                      </p:cNvPr>
                      <p:cNvPicPr/>
                      <p:nvPr/>
                    </p:nvPicPr>
                    <p:blipFill>
                      <a:blip r:embed="rId87"/>
                      <a:stretch>
                        <a:fillRect/>
                      </a:stretch>
                    </p:blipFill>
                    <p:spPr>
                      <a:xfrm>
                        <a:off x="7521829" y="4958227"/>
                        <a:ext cx="23200" cy="27324"/>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6" name="Ink 45">
                        <a:extLst>
                          <a:ext uri="{FF2B5EF4-FFF2-40B4-BE49-F238E27FC236}">
                            <a16:creationId xmlns:a16="http://schemas.microsoft.com/office/drawing/2014/main" id="{EC9AEBA1-CB9A-452E-87D3-7515AEF06090}"/>
                          </a:ext>
                        </a:extLst>
                      </p14:cNvPr>
                      <p14:cNvContentPartPr/>
                      <p14:nvPr/>
                    </p14:nvContentPartPr>
                    <p14:xfrm>
                      <a:off x="7598789" y="4864447"/>
                      <a:ext cx="74520" cy="76320"/>
                    </p14:xfrm>
                  </p:contentPart>
                </mc:Choice>
                <mc:Fallback xmlns="">
                  <p:pic>
                    <p:nvPicPr>
                      <p:cNvPr id="46" name="Ink 45">
                        <a:extLst>
                          <a:ext uri="{FF2B5EF4-FFF2-40B4-BE49-F238E27FC236}">
                            <a16:creationId xmlns:a16="http://schemas.microsoft.com/office/drawing/2014/main" id="{EC9AEBA1-CB9A-452E-87D3-7515AEF06090}"/>
                          </a:ext>
                        </a:extLst>
                      </p:cNvPr>
                      <p:cNvPicPr/>
                      <p:nvPr/>
                    </p:nvPicPr>
                    <p:blipFill>
                      <a:blip r:embed="rId89"/>
                      <a:stretch>
                        <a:fillRect/>
                      </a:stretch>
                    </p:blipFill>
                    <p:spPr>
                      <a:xfrm>
                        <a:off x="7588773" y="4854405"/>
                        <a:ext cx="94152" cy="96003"/>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47" name="Ink 46">
                        <a:extLst>
                          <a:ext uri="{FF2B5EF4-FFF2-40B4-BE49-F238E27FC236}">
                            <a16:creationId xmlns:a16="http://schemas.microsoft.com/office/drawing/2014/main" id="{48D62050-22D4-4B33-82C5-585FB2E10CA2}"/>
                          </a:ext>
                        </a:extLst>
                      </p14:cNvPr>
                      <p14:cNvContentPartPr/>
                      <p14:nvPr/>
                    </p14:nvContentPartPr>
                    <p14:xfrm>
                      <a:off x="7675829" y="4873447"/>
                      <a:ext cx="4320" cy="145800"/>
                    </p14:xfrm>
                  </p:contentPart>
                </mc:Choice>
                <mc:Fallback xmlns="">
                  <p:pic>
                    <p:nvPicPr>
                      <p:cNvPr id="47" name="Ink 46">
                        <a:extLst>
                          <a:ext uri="{FF2B5EF4-FFF2-40B4-BE49-F238E27FC236}">
                            <a16:creationId xmlns:a16="http://schemas.microsoft.com/office/drawing/2014/main" id="{48D62050-22D4-4B33-82C5-585FB2E10CA2}"/>
                          </a:ext>
                        </a:extLst>
                      </p:cNvPr>
                      <p:cNvPicPr/>
                      <p:nvPr/>
                    </p:nvPicPr>
                    <p:blipFill>
                      <a:blip r:embed="rId91"/>
                      <a:stretch>
                        <a:fillRect/>
                      </a:stretch>
                    </p:blipFill>
                    <p:spPr>
                      <a:xfrm>
                        <a:off x="7666011" y="4863406"/>
                        <a:ext cx="23564" cy="165481"/>
                      </a:xfrm>
                      <a:prstGeom prst="rect">
                        <a:avLst/>
                      </a:prstGeom>
                    </p:spPr>
                  </p:pic>
                </mc:Fallback>
              </mc:AlternateContent>
            </p:grpSp>
            <p:grpSp>
              <p:nvGrpSpPr>
                <p:cNvPr id="31" name="Group 30">
                  <a:extLst>
                    <a:ext uri="{FF2B5EF4-FFF2-40B4-BE49-F238E27FC236}">
                      <a16:creationId xmlns:a16="http://schemas.microsoft.com/office/drawing/2014/main" id="{C0149053-56B4-4E83-BE40-3247B51FE761}"/>
                    </a:ext>
                  </a:extLst>
                </p:cNvPr>
                <p:cNvGrpSpPr/>
                <p:nvPr/>
              </p:nvGrpSpPr>
              <p:grpSpPr>
                <a:xfrm>
                  <a:off x="6848909" y="5154184"/>
                  <a:ext cx="225000" cy="128520"/>
                  <a:chOff x="7207109" y="5265487"/>
                  <a:chExt cx="225000" cy="128520"/>
                </a:xfrm>
              </p:grpSpPr>
              <mc:AlternateContent xmlns:mc="http://schemas.openxmlformats.org/markup-compatibility/2006" xmlns:p14="http://schemas.microsoft.com/office/powerpoint/2010/main">
                <mc:Choice Requires="p14">
                  <p:contentPart p14:bwMode="auto" r:id="rId92">
                    <p14:nvContentPartPr>
                      <p14:cNvPr id="41" name="Ink 40">
                        <a:extLst>
                          <a:ext uri="{FF2B5EF4-FFF2-40B4-BE49-F238E27FC236}">
                            <a16:creationId xmlns:a16="http://schemas.microsoft.com/office/drawing/2014/main" id="{3670A2BD-C4C1-4894-9D97-7C58099B2AD1}"/>
                          </a:ext>
                        </a:extLst>
                      </p14:cNvPr>
                      <p14:cNvContentPartPr/>
                      <p14:nvPr/>
                    </p14:nvContentPartPr>
                    <p14:xfrm>
                      <a:off x="7207109" y="5265487"/>
                      <a:ext cx="76680" cy="128520"/>
                    </p14:xfrm>
                  </p:contentPart>
                </mc:Choice>
                <mc:Fallback xmlns="">
                  <p:pic>
                    <p:nvPicPr>
                      <p:cNvPr id="41" name="Ink 40">
                        <a:extLst>
                          <a:ext uri="{FF2B5EF4-FFF2-40B4-BE49-F238E27FC236}">
                            <a16:creationId xmlns:a16="http://schemas.microsoft.com/office/drawing/2014/main" id="{3670A2BD-C4C1-4894-9D97-7C58099B2AD1}"/>
                          </a:ext>
                        </a:extLst>
                      </p:cNvPr>
                      <p:cNvPicPr/>
                      <p:nvPr/>
                    </p:nvPicPr>
                    <p:blipFill>
                      <a:blip r:embed="rId93"/>
                      <a:stretch>
                        <a:fillRect/>
                      </a:stretch>
                    </p:blipFill>
                    <p:spPr>
                      <a:xfrm>
                        <a:off x="7197020" y="5255383"/>
                        <a:ext cx="96455" cy="148323"/>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42" name="Ink 41">
                        <a:extLst>
                          <a:ext uri="{FF2B5EF4-FFF2-40B4-BE49-F238E27FC236}">
                            <a16:creationId xmlns:a16="http://schemas.microsoft.com/office/drawing/2014/main" id="{CA3B9C0B-067B-4D0D-B5AF-98D4E2C9ADA3}"/>
                          </a:ext>
                        </a:extLst>
                      </p14:cNvPr>
                      <p14:cNvContentPartPr/>
                      <p14:nvPr/>
                    </p14:nvContentPartPr>
                    <p14:xfrm>
                      <a:off x="7332749" y="5267647"/>
                      <a:ext cx="99360" cy="123480"/>
                    </p14:xfrm>
                  </p:contentPart>
                </mc:Choice>
                <mc:Fallback xmlns="">
                  <p:pic>
                    <p:nvPicPr>
                      <p:cNvPr id="42" name="Ink 41">
                        <a:extLst>
                          <a:ext uri="{FF2B5EF4-FFF2-40B4-BE49-F238E27FC236}">
                            <a16:creationId xmlns:a16="http://schemas.microsoft.com/office/drawing/2014/main" id="{CA3B9C0B-067B-4D0D-B5AF-98D4E2C9ADA3}"/>
                          </a:ext>
                        </a:extLst>
                      </p:cNvPr>
                      <p:cNvPicPr/>
                      <p:nvPr/>
                    </p:nvPicPr>
                    <p:blipFill>
                      <a:blip r:embed="rId95"/>
                      <a:stretch>
                        <a:fillRect/>
                      </a:stretch>
                    </p:blipFill>
                    <p:spPr>
                      <a:xfrm>
                        <a:off x="7322651" y="5257592"/>
                        <a:ext cx="119151" cy="143189"/>
                      </a:xfrm>
                      <a:prstGeom prst="rect">
                        <a:avLst/>
                      </a:prstGeom>
                    </p:spPr>
                  </p:pic>
                </mc:Fallback>
              </mc:AlternateContent>
            </p:grpSp>
            <p:grpSp>
              <p:nvGrpSpPr>
                <p:cNvPr id="32" name="Group 31">
                  <a:extLst>
                    <a:ext uri="{FF2B5EF4-FFF2-40B4-BE49-F238E27FC236}">
                      <a16:creationId xmlns:a16="http://schemas.microsoft.com/office/drawing/2014/main" id="{A9CF70AD-AF1A-4CC8-BB15-A9855D6E3D97}"/>
                    </a:ext>
                  </a:extLst>
                </p:cNvPr>
                <p:cNvGrpSpPr/>
                <p:nvPr/>
              </p:nvGrpSpPr>
              <p:grpSpPr>
                <a:xfrm>
                  <a:off x="7211429" y="5134024"/>
                  <a:ext cx="929160" cy="153720"/>
                  <a:chOff x="7569629" y="5245327"/>
                  <a:chExt cx="929160" cy="153720"/>
                </a:xfrm>
              </p:grpSpPr>
              <mc:AlternateContent xmlns:mc="http://schemas.openxmlformats.org/markup-compatibility/2006" xmlns:p14="http://schemas.microsoft.com/office/powerpoint/2010/main">
                <mc:Choice Requires="p14">
                  <p:contentPart p14:bwMode="auto" r:id="rId96">
                    <p14:nvContentPartPr>
                      <p14:cNvPr id="33" name="Ink 32">
                        <a:extLst>
                          <a:ext uri="{FF2B5EF4-FFF2-40B4-BE49-F238E27FC236}">
                            <a16:creationId xmlns:a16="http://schemas.microsoft.com/office/drawing/2014/main" id="{E1B0544B-A12A-4946-A63F-A99BC644B6C8}"/>
                          </a:ext>
                        </a:extLst>
                      </p14:cNvPr>
                      <p14:cNvContentPartPr/>
                      <p14:nvPr/>
                    </p14:nvContentPartPr>
                    <p14:xfrm>
                      <a:off x="7569629" y="5302207"/>
                      <a:ext cx="136440" cy="96840"/>
                    </p14:xfrm>
                  </p:contentPart>
                </mc:Choice>
                <mc:Fallback xmlns="">
                  <p:pic>
                    <p:nvPicPr>
                      <p:cNvPr id="33" name="Ink 32">
                        <a:extLst>
                          <a:ext uri="{FF2B5EF4-FFF2-40B4-BE49-F238E27FC236}">
                            <a16:creationId xmlns:a16="http://schemas.microsoft.com/office/drawing/2014/main" id="{E1B0544B-A12A-4946-A63F-A99BC644B6C8}"/>
                          </a:ext>
                        </a:extLst>
                      </p:cNvPr>
                      <p:cNvPicPr/>
                      <p:nvPr/>
                    </p:nvPicPr>
                    <p:blipFill>
                      <a:blip r:embed="rId97"/>
                      <a:stretch>
                        <a:fillRect/>
                      </a:stretch>
                    </p:blipFill>
                    <p:spPr>
                      <a:xfrm>
                        <a:off x="7559537" y="5292161"/>
                        <a:ext cx="156220" cy="116529"/>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34" name="Ink 33">
                        <a:extLst>
                          <a:ext uri="{FF2B5EF4-FFF2-40B4-BE49-F238E27FC236}">
                            <a16:creationId xmlns:a16="http://schemas.microsoft.com/office/drawing/2014/main" id="{F6A01628-DCDC-491E-AAB4-71248A846AAE}"/>
                          </a:ext>
                        </a:extLst>
                      </p14:cNvPr>
                      <p14:cNvContentPartPr/>
                      <p14:nvPr/>
                    </p14:nvContentPartPr>
                    <p14:xfrm>
                      <a:off x="7774109" y="5314807"/>
                      <a:ext cx="74880" cy="65880"/>
                    </p14:xfrm>
                  </p:contentPart>
                </mc:Choice>
                <mc:Fallback xmlns="">
                  <p:pic>
                    <p:nvPicPr>
                      <p:cNvPr id="34" name="Ink 33">
                        <a:extLst>
                          <a:ext uri="{FF2B5EF4-FFF2-40B4-BE49-F238E27FC236}">
                            <a16:creationId xmlns:a16="http://schemas.microsoft.com/office/drawing/2014/main" id="{F6A01628-DCDC-491E-AAB4-71248A846AAE}"/>
                          </a:ext>
                        </a:extLst>
                      </p:cNvPr>
                      <p:cNvPicPr/>
                      <p:nvPr/>
                    </p:nvPicPr>
                    <p:blipFill>
                      <a:blip r:embed="rId99"/>
                      <a:stretch>
                        <a:fillRect/>
                      </a:stretch>
                    </p:blipFill>
                    <p:spPr>
                      <a:xfrm>
                        <a:off x="7764044" y="5304764"/>
                        <a:ext cx="94606" cy="85564"/>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35" name="Ink 34">
                        <a:extLst>
                          <a:ext uri="{FF2B5EF4-FFF2-40B4-BE49-F238E27FC236}">
                            <a16:creationId xmlns:a16="http://schemas.microsoft.com/office/drawing/2014/main" id="{E54F97AD-9FD6-46EC-82D1-B7E0B6710A82}"/>
                          </a:ext>
                        </a:extLst>
                      </p14:cNvPr>
                      <p14:cNvContentPartPr/>
                      <p14:nvPr/>
                    </p14:nvContentPartPr>
                    <p14:xfrm>
                      <a:off x="7905869" y="5316247"/>
                      <a:ext cx="97560" cy="76320"/>
                    </p14:xfrm>
                  </p:contentPart>
                </mc:Choice>
                <mc:Fallback xmlns="">
                  <p:pic>
                    <p:nvPicPr>
                      <p:cNvPr id="35" name="Ink 34">
                        <a:extLst>
                          <a:ext uri="{FF2B5EF4-FFF2-40B4-BE49-F238E27FC236}">
                            <a16:creationId xmlns:a16="http://schemas.microsoft.com/office/drawing/2014/main" id="{E54F97AD-9FD6-46EC-82D1-B7E0B6710A82}"/>
                          </a:ext>
                        </a:extLst>
                      </p:cNvPr>
                      <p:cNvPicPr/>
                      <p:nvPr/>
                    </p:nvPicPr>
                    <p:blipFill>
                      <a:blip r:embed="rId101"/>
                      <a:stretch>
                        <a:fillRect/>
                      </a:stretch>
                    </p:blipFill>
                    <p:spPr>
                      <a:xfrm>
                        <a:off x="7895790" y="5306205"/>
                        <a:ext cx="117314" cy="96003"/>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36" name="Ink 35">
                        <a:extLst>
                          <a:ext uri="{FF2B5EF4-FFF2-40B4-BE49-F238E27FC236}">
                            <a16:creationId xmlns:a16="http://schemas.microsoft.com/office/drawing/2014/main" id="{84B232C3-8D72-42CF-9623-C58FE178B4DF}"/>
                          </a:ext>
                        </a:extLst>
                      </p14:cNvPr>
                      <p14:cNvContentPartPr/>
                      <p14:nvPr/>
                    </p14:nvContentPartPr>
                    <p14:xfrm>
                      <a:off x="7996949" y="5245327"/>
                      <a:ext cx="16200" cy="143280"/>
                    </p14:xfrm>
                  </p:contentPart>
                </mc:Choice>
                <mc:Fallback xmlns="">
                  <p:pic>
                    <p:nvPicPr>
                      <p:cNvPr id="36" name="Ink 35">
                        <a:extLst>
                          <a:ext uri="{FF2B5EF4-FFF2-40B4-BE49-F238E27FC236}">
                            <a16:creationId xmlns:a16="http://schemas.microsoft.com/office/drawing/2014/main" id="{84B232C3-8D72-42CF-9623-C58FE178B4DF}"/>
                          </a:ext>
                        </a:extLst>
                      </p:cNvPr>
                      <p:cNvPicPr/>
                      <p:nvPr/>
                    </p:nvPicPr>
                    <p:blipFill>
                      <a:blip r:embed="rId103"/>
                      <a:stretch>
                        <a:fillRect/>
                      </a:stretch>
                    </p:blipFill>
                    <p:spPr>
                      <a:xfrm>
                        <a:off x="7986824" y="5235237"/>
                        <a:ext cx="36045" cy="163057"/>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37" name="Ink 36">
                        <a:extLst>
                          <a:ext uri="{FF2B5EF4-FFF2-40B4-BE49-F238E27FC236}">
                            <a16:creationId xmlns:a16="http://schemas.microsoft.com/office/drawing/2014/main" id="{CFE320E3-2CB8-4FE6-BA76-42DC81446305}"/>
                          </a:ext>
                        </a:extLst>
                      </p14:cNvPr>
                      <p14:cNvContentPartPr/>
                      <p14:nvPr/>
                    </p14:nvContentPartPr>
                    <p14:xfrm>
                      <a:off x="8066429" y="5314447"/>
                      <a:ext cx="81360" cy="78120"/>
                    </p14:xfrm>
                  </p:contentPart>
                </mc:Choice>
                <mc:Fallback xmlns="">
                  <p:pic>
                    <p:nvPicPr>
                      <p:cNvPr id="37" name="Ink 36">
                        <a:extLst>
                          <a:ext uri="{FF2B5EF4-FFF2-40B4-BE49-F238E27FC236}">
                            <a16:creationId xmlns:a16="http://schemas.microsoft.com/office/drawing/2014/main" id="{CFE320E3-2CB8-4FE6-BA76-42DC81446305}"/>
                          </a:ext>
                        </a:extLst>
                      </p:cNvPr>
                      <p:cNvPicPr/>
                      <p:nvPr/>
                    </p:nvPicPr>
                    <p:blipFill>
                      <a:blip r:embed="rId105"/>
                      <a:stretch>
                        <a:fillRect/>
                      </a:stretch>
                    </p:blipFill>
                    <p:spPr>
                      <a:xfrm>
                        <a:off x="8056360" y="5304432"/>
                        <a:ext cx="101096" cy="9775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38" name="Ink 37">
                        <a:extLst>
                          <a:ext uri="{FF2B5EF4-FFF2-40B4-BE49-F238E27FC236}">
                            <a16:creationId xmlns:a16="http://schemas.microsoft.com/office/drawing/2014/main" id="{1D936C88-B76C-4B34-A8A3-6B5BBE17A39E}"/>
                          </a:ext>
                        </a:extLst>
                      </p14:cNvPr>
                      <p14:cNvContentPartPr/>
                      <p14:nvPr/>
                    </p14:nvContentPartPr>
                    <p14:xfrm>
                      <a:off x="8196749" y="5262967"/>
                      <a:ext cx="9360" cy="124200"/>
                    </p14:xfrm>
                  </p:contentPart>
                </mc:Choice>
                <mc:Fallback xmlns="">
                  <p:pic>
                    <p:nvPicPr>
                      <p:cNvPr id="38" name="Ink 37">
                        <a:extLst>
                          <a:ext uri="{FF2B5EF4-FFF2-40B4-BE49-F238E27FC236}">
                            <a16:creationId xmlns:a16="http://schemas.microsoft.com/office/drawing/2014/main" id="{1D936C88-B76C-4B34-A8A3-6B5BBE17A39E}"/>
                          </a:ext>
                        </a:extLst>
                      </p:cNvPr>
                      <p:cNvPicPr/>
                      <p:nvPr/>
                    </p:nvPicPr>
                    <p:blipFill>
                      <a:blip r:embed="rId107"/>
                      <a:stretch>
                        <a:fillRect/>
                      </a:stretch>
                    </p:blipFill>
                    <p:spPr>
                      <a:xfrm>
                        <a:off x="8186575" y="5252886"/>
                        <a:ext cx="29301" cy="143959"/>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39" name="Ink 38">
                        <a:extLst>
                          <a:ext uri="{FF2B5EF4-FFF2-40B4-BE49-F238E27FC236}">
                            <a16:creationId xmlns:a16="http://schemas.microsoft.com/office/drawing/2014/main" id="{08D06F82-651C-4770-B7B4-58E2D054A6AB}"/>
                          </a:ext>
                        </a:extLst>
                      </p14:cNvPr>
                      <p14:cNvContentPartPr/>
                      <p14:nvPr/>
                    </p14:nvContentPartPr>
                    <p14:xfrm>
                      <a:off x="8252549" y="5308687"/>
                      <a:ext cx="114480" cy="73800"/>
                    </p14:xfrm>
                  </p:contentPart>
                </mc:Choice>
                <mc:Fallback xmlns="">
                  <p:pic>
                    <p:nvPicPr>
                      <p:cNvPr id="39" name="Ink 38">
                        <a:extLst>
                          <a:ext uri="{FF2B5EF4-FFF2-40B4-BE49-F238E27FC236}">
                            <a16:creationId xmlns:a16="http://schemas.microsoft.com/office/drawing/2014/main" id="{08D06F82-651C-4770-B7B4-58E2D054A6AB}"/>
                          </a:ext>
                        </a:extLst>
                      </p:cNvPr>
                      <p:cNvPicPr/>
                      <p:nvPr/>
                    </p:nvPicPr>
                    <p:blipFill>
                      <a:blip r:embed="rId109"/>
                      <a:stretch>
                        <a:fillRect/>
                      </a:stretch>
                    </p:blipFill>
                    <p:spPr>
                      <a:xfrm>
                        <a:off x="8242436" y="5298550"/>
                        <a:ext cx="134302" cy="93669"/>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40" name="Ink 39">
                        <a:extLst>
                          <a:ext uri="{FF2B5EF4-FFF2-40B4-BE49-F238E27FC236}">
                            <a16:creationId xmlns:a16="http://schemas.microsoft.com/office/drawing/2014/main" id="{7C77761D-4428-4007-AC3C-13E141478606}"/>
                          </a:ext>
                        </a:extLst>
                      </p14:cNvPr>
                      <p14:cNvContentPartPr/>
                      <p14:nvPr/>
                    </p14:nvContentPartPr>
                    <p14:xfrm>
                      <a:off x="8389349" y="5291047"/>
                      <a:ext cx="109440" cy="97560"/>
                    </p14:xfrm>
                  </p:contentPart>
                </mc:Choice>
                <mc:Fallback xmlns="">
                  <p:pic>
                    <p:nvPicPr>
                      <p:cNvPr id="40" name="Ink 39">
                        <a:extLst>
                          <a:ext uri="{FF2B5EF4-FFF2-40B4-BE49-F238E27FC236}">
                            <a16:creationId xmlns:a16="http://schemas.microsoft.com/office/drawing/2014/main" id="{7C77761D-4428-4007-AC3C-13E141478606}"/>
                          </a:ext>
                        </a:extLst>
                      </p:cNvPr>
                      <p:cNvPicPr/>
                      <p:nvPr/>
                    </p:nvPicPr>
                    <p:blipFill>
                      <a:blip r:embed="rId111"/>
                      <a:stretch>
                        <a:fillRect/>
                      </a:stretch>
                    </p:blipFill>
                    <p:spPr>
                      <a:xfrm>
                        <a:off x="8379253" y="5280927"/>
                        <a:ext cx="129228" cy="117396"/>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112">
                <p14:nvContentPartPr>
                  <p14:cNvPr id="10" name="Ink 9">
                    <a:extLst>
                      <a:ext uri="{FF2B5EF4-FFF2-40B4-BE49-F238E27FC236}">
                        <a16:creationId xmlns:a16="http://schemas.microsoft.com/office/drawing/2014/main" id="{97BB963C-07C0-47E6-BCEF-A93AD1A722F8}"/>
                      </a:ext>
                    </a:extLst>
                  </p14:cNvPr>
                  <p14:cNvContentPartPr/>
                  <p14:nvPr/>
                </p14:nvContentPartPr>
                <p14:xfrm>
                  <a:off x="6582220" y="4331769"/>
                  <a:ext cx="59400" cy="68040"/>
                </p14:xfrm>
              </p:contentPart>
            </mc:Choice>
            <mc:Fallback xmlns="">
              <p:pic>
                <p:nvPicPr>
                  <p:cNvPr id="10" name="Ink 9">
                    <a:extLst>
                      <a:ext uri="{FF2B5EF4-FFF2-40B4-BE49-F238E27FC236}">
                        <a16:creationId xmlns:a16="http://schemas.microsoft.com/office/drawing/2014/main" id="{97BB963C-07C0-47E6-BCEF-A93AD1A722F8}"/>
                      </a:ext>
                    </a:extLst>
                  </p:cNvPr>
                  <p:cNvPicPr/>
                  <p:nvPr/>
                </p:nvPicPr>
                <p:blipFill>
                  <a:blip r:embed="rId113"/>
                  <a:stretch>
                    <a:fillRect/>
                  </a:stretch>
                </p:blipFill>
                <p:spPr>
                  <a:xfrm>
                    <a:off x="6572118" y="4321704"/>
                    <a:ext cx="79200" cy="87768"/>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1" name="Ink 10">
                    <a:extLst>
                      <a:ext uri="{FF2B5EF4-FFF2-40B4-BE49-F238E27FC236}">
                        <a16:creationId xmlns:a16="http://schemas.microsoft.com/office/drawing/2014/main" id="{4188BB3F-927A-42F7-A945-C9A3F643C5E0}"/>
                      </a:ext>
                    </a:extLst>
                  </p14:cNvPr>
                  <p14:cNvContentPartPr/>
                  <p14:nvPr/>
                </p14:nvContentPartPr>
                <p14:xfrm>
                  <a:off x="6231940" y="4683489"/>
                  <a:ext cx="77040" cy="78120"/>
                </p14:xfrm>
              </p:contentPart>
            </mc:Choice>
            <mc:Fallback xmlns="">
              <p:pic>
                <p:nvPicPr>
                  <p:cNvPr id="11" name="Ink 10">
                    <a:extLst>
                      <a:ext uri="{FF2B5EF4-FFF2-40B4-BE49-F238E27FC236}">
                        <a16:creationId xmlns:a16="http://schemas.microsoft.com/office/drawing/2014/main" id="{4188BB3F-927A-42F7-A945-C9A3F643C5E0}"/>
                      </a:ext>
                    </a:extLst>
                  </p:cNvPr>
                  <p:cNvPicPr/>
                  <p:nvPr/>
                </p:nvPicPr>
                <p:blipFill>
                  <a:blip r:embed="rId115"/>
                  <a:stretch>
                    <a:fillRect/>
                  </a:stretch>
                </p:blipFill>
                <p:spPr>
                  <a:xfrm>
                    <a:off x="6221856" y="4673474"/>
                    <a:ext cx="96804" cy="9775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2" name="Ink 11">
                    <a:extLst>
                      <a:ext uri="{FF2B5EF4-FFF2-40B4-BE49-F238E27FC236}">
                        <a16:creationId xmlns:a16="http://schemas.microsoft.com/office/drawing/2014/main" id="{717DE9AE-C074-4BF2-8B51-060531AF745E}"/>
                      </a:ext>
                    </a:extLst>
                  </p14:cNvPr>
                  <p14:cNvContentPartPr/>
                  <p14:nvPr/>
                </p14:nvContentPartPr>
                <p14:xfrm>
                  <a:off x="7172980" y="4305129"/>
                  <a:ext cx="74880" cy="83520"/>
                </p14:xfrm>
              </p:contentPart>
            </mc:Choice>
            <mc:Fallback xmlns="">
              <p:pic>
                <p:nvPicPr>
                  <p:cNvPr id="12" name="Ink 11">
                    <a:extLst>
                      <a:ext uri="{FF2B5EF4-FFF2-40B4-BE49-F238E27FC236}">
                        <a16:creationId xmlns:a16="http://schemas.microsoft.com/office/drawing/2014/main" id="{717DE9AE-C074-4BF2-8B51-060531AF745E}"/>
                      </a:ext>
                    </a:extLst>
                  </p:cNvPr>
                  <p:cNvPicPr/>
                  <p:nvPr/>
                </p:nvPicPr>
                <p:blipFill>
                  <a:blip r:embed="rId117"/>
                  <a:stretch>
                    <a:fillRect/>
                  </a:stretch>
                </p:blipFill>
                <p:spPr>
                  <a:xfrm>
                    <a:off x="7162861" y="4295042"/>
                    <a:ext cx="94713" cy="10329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3" name="Ink 12">
                    <a:extLst>
                      <a:ext uri="{FF2B5EF4-FFF2-40B4-BE49-F238E27FC236}">
                        <a16:creationId xmlns:a16="http://schemas.microsoft.com/office/drawing/2014/main" id="{A670FFDE-5150-4AB0-8178-72D295806713}"/>
                      </a:ext>
                    </a:extLst>
                  </p14:cNvPr>
                  <p14:cNvContentPartPr/>
                  <p14:nvPr/>
                </p14:nvContentPartPr>
                <p14:xfrm>
                  <a:off x="7795998" y="4323600"/>
                  <a:ext cx="85320" cy="85320"/>
                </p14:xfrm>
              </p:contentPart>
            </mc:Choice>
            <mc:Fallback xmlns="">
              <p:pic>
                <p:nvPicPr>
                  <p:cNvPr id="13" name="Ink 12">
                    <a:extLst>
                      <a:ext uri="{FF2B5EF4-FFF2-40B4-BE49-F238E27FC236}">
                        <a16:creationId xmlns:a16="http://schemas.microsoft.com/office/drawing/2014/main" id="{A670FFDE-5150-4AB0-8178-72D295806713}"/>
                      </a:ext>
                    </a:extLst>
                  </p:cNvPr>
                  <p:cNvPicPr/>
                  <p:nvPr/>
                </p:nvPicPr>
                <p:blipFill>
                  <a:blip r:embed="rId119"/>
                  <a:stretch>
                    <a:fillRect/>
                  </a:stretch>
                </p:blipFill>
                <p:spPr>
                  <a:xfrm>
                    <a:off x="7785889" y="4313491"/>
                    <a:ext cx="105134" cy="105134"/>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4" name="Ink 13">
                    <a:extLst>
                      <a:ext uri="{FF2B5EF4-FFF2-40B4-BE49-F238E27FC236}">
                        <a16:creationId xmlns:a16="http://schemas.microsoft.com/office/drawing/2014/main" id="{7A8485DE-5CF6-49E2-91C5-F85A7413A5C8}"/>
                      </a:ext>
                    </a:extLst>
                  </p14:cNvPr>
                  <p14:cNvContentPartPr/>
                  <p14:nvPr/>
                </p14:nvContentPartPr>
                <p14:xfrm>
                  <a:off x="8320518" y="4338720"/>
                  <a:ext cx="75240" cy="71640"/>
                </p14:xfrm>
              </p:contentPart>
            </mc:Choice>
            <mc:Fallback xmlns="">
              <p:pic>
                <p:nvPicPr>
                  <p:cNvPr id="14" name="Ink 13">
                    <a:extLst>
                      <a:ext uri="{FF2B5EF4-FFF2-40B4-BE49-F238E27FC236}">
                        <a16:creationId xmlns:a16="http://schemas.microsoft.com/office/drawing/2014/main" id="{7A8485DE-5CF6-49E2-91C5-F85A7413A5C8}"/>
                      </a:ext>
                    </a:extLst>
                  </p:cNvPr>
                  <p:cNvPicPr/>
                  <p:nvPr/>
                </p:nvPicPr>
                <p:blipFill>
                  <a:blip r:embed="rId121"/>
                  <a:stretch>
                    <a:fillRect/>
                  </a:stretch>
                </p:blipFill>
                <p:spPr>
                  <a:xfrm>
                    <a:off x="8310405" y="4328658"/>
                    <a:ext cx="95061" cy="91361"/>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5" name="Ink 14">
                    <a:extLst>
                      <a:ext uri="{FF2B5EF4-FFF2-40B4-BE49-F238E27FC236}">
                        <a16:creationId xmlns:a16="http://schemas.microsoft.com/office/drawing/2014/main" id="{DCC99B78-04B9-4ED8-9751-DADFAC81C1A9}"/>
                      </a:ext>
                    </a:extLst>
                  </p14:cNvPr>
                  <p14:cNvContentPartPr/>
                  <p14:nvPr/>
                </p14:nvContentPartPr>
                <p14:xfrm>
                  <a:off x="8670132" y="4686644"/>
                  <a:ext cx="66960" cy="72720"/>
                </p14:xfrm>
              </p:contentPart>
            </mc:Choice>
            <mc:Fallback xmlns="">
              <p:pic>
                <p:nvPicPr>
                  <p:cNvPr id="15" name="Ink 14">
                    <a:extLst>
                      <a:ext uri="{FF2B5EF4-FFF2-40B4-BE49-F238E27FC236}">
                        <a16:creationId xmlns:a16="http://schemas.microsoft.com/office/drawing/2014/main" id="{DCC99B78-04B9-4ED8-9751-DADFAC81C1A9}"/>
                      </a:ext>
                    </a:extLst>
                  </p:cNvPr>
                  <p:cNvPicPr/>
                  <p:nvPr/>
                </p:nvPicPr>
                <p:blipFill>
                  <a:blip r:embed="rId123"/>
                  <a:stretch>
                    <a:fillRect/>
                  </a:stretch>
                </p:blipFill>
                <p:spPr>
                  <a:xfrm>
                    <a:off x="8660048" y="4676600"/>
                    <a:ext cx="86725" cy="92407"/>
                  </a:xfrm>
                  <a:prstGeom prst="rect">
                    <a:avLst/>
                  </a:prstGeom>
                </p:spPr>
              </p:pic>
            </mc:Fallback>
          </mc:AlternateContent>
          <p:grpSp>
            <p:nvGrpSpPr>
              <p:cNvPr id="16" name="Group 15">
                <a:extLst>
                  <a:ext uri="{FF2B5EF4-FFF2-40B4-BE49-F238E27FC236}">
                    <a16:creationId xmlns:a16="http://schemas.microsoft.com/office/drawing/2014/main" id="{5817C8E3-4CBE-4219-A882-9860A1BA2925}"/>
                  </a:ext>
                </a:extLst>
              </p:cNvPr>
              <p:cNvGrpSpPr/>
              <p:nvPr/>
            </p:nvGrpSpPr>
            <p:grpSpPr>
              <a:xfrm>
                <a:off x="8691372" y="5138444"/>
                <a:ext cx="75960" cy="66960"/>
                <a:chOff x="8691372" y="5138444"/>
                <a:chExt cx="75960" cy="66960"/>
              </a:xfrm>
            </p:grpSpPr>
            <mc:AlternateContent xmlns:mc="http://schemas.openxmlformats.org/markup-compatibility/2006" xmlns:p14="http://schemas.microsoft.com/office/powerpoint/2010/main">
              <mc:Choice Requires="p14">
                <p:contentPart p14:bwMode="auto" r:id="rId124">
                  <p14:nvContentPartPr>
                    <p14:cNvPr id="26" name="Ink 25">
                      <a:extLst>
                        <a:ext uri="{FF2B5EF4-FFF2-40B4-BE49-F238E27FC236}">
                          <a16:creationId xmlns:a16="http://schemas.microsoft.com/office/drawing/2014/main" id="{CFAC8EED-CE4D-40DC-B03F-904ED7185D94}"/>
                        </a:ext>
                      </a:extLst>
                    </p14:cNvPr>
                    <p14:cNvContentPartPr/>
                    <p14:nvPr/>
                  </p14:nvContentPartPr>
                  <p14:xfrm>
                    <a:off x="8700372" y="5138444"/>
                    <a:ext cx="31680" cy="57960"/>
                  </p14:xfrm>
                </p:contentPart>
              </mc:Choice>
              <mc:Fallback xmlns="">
                <p:pic>
                  <p:nvPicPr>
                    <p:cNvPr id="26" name="Ink 25">
                      <a:extLst>
                        <a:ext uri="{FF2B5EF4-FFF2-40B4-BE49-F238E27FC236}">
                          <a16:creationId xmlns:a16="http://schemas.microsoft.com/office/drawing/2014/main" id="{CFAC8EED-CE4D-40DC-B03F-904ED7185D94}"/>
                        </a:ext>
                      </a:extLst>
                    </p:cNvPr>
                    <p:cNvPicPr/>
                    <p:nvPr/>
                  </p:nvPicPr>
                  <p:blipFill>
                    <a:blip r:embed="rId125"/>
                    <a:stretch>
                      <a:fillRect/>
                    </a:stretch>
                  </p:blipFill>
                  <p:spPr>
                    <a:xfrm>
                      <a:off x="8690347" y="5128381"/>
                      <a:ext cx="51330" cy="77683"/>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27" name="Ink 26">
                      <a:extLst>
                        <a:ext uri="{FF2B5EF4-FFF2-40B4-BE49-F238E27FC236}">
                          <a16:creationId xmlns:a16="http://schemas.microsoft.com/office/drawing/2014/main" id="{C3CA26F5-6060-4AAF-926F-3ED97A0D9873}"/>
                        </a:ext>
                      </a:extLst>
                    </p14:cNvPr>
                    <p14:cNvContentPartPr/>
                    <p14:nvPr/>
                  </p14:nvContentPartPr>
                  <p14:xfrm>
                    <a:off x="8691372" y="5202884"/>
                    <a:ext cx="75960" cy="2520"/>
                  </p14:xfrm>
                </p:contentPart>
              </mc:Choice>
              <mc:Fallback xmlns="">
                <p:pic>
                  <p:nvPicPr>
                    <p:cNvPr id="27" name="Ink 26">
                      <a:extLst>
                        <a:ext uri="{FF2B5EF4-FFF2-40B4-BE49-F238E27FC236}">
                          <a16:creationId xmlns:a16="http://schemas.microsoft.com/office/drawing/2014/main" id="{C3CA26F5-6060-4AAF-926F-3ED97A0D9873}"/>
                        </a:ext>
                      </a:extLst>
                    </p:cNvPr>
                    <p:cNvPicPr/>
                    <p:nvPr/>
                  </p:nvPicPr>
                  <p:blipFill>
                    <a:blip r:embed="rId127"/>
                    <a:stretch>
                      <a:fillRect/>
                    </a:stretch>
                  </p:blipFill>
                  <p:spPr>
                    <a:xfrm>
                      <a:off x="8681271" y="5192384"/>
                      <a:ext cx="95758" cy="231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8">
                <p14:nvContentPartPr>
                  <p14:cNvPr id="17" name="Ink 16">
                    <a:extLst>
                      <a:ext uri="{FF2B5EF4-FFF2-40B4-BE49-F238E27FC236}">
                        <a16:creationId xmlns:a16="http://schemas.microsoft.com/office/drawing/2014/main" id="{6400BD12-7E4A-42FA-9F68-5503B6AA4CEF}"/>
                      </a:ext>
                    </a:extLst>
                  </p14:cNvPr>
                  <p14:cNvContentPartPr/>
                  <p14:nvPr/>
                </p14:nvContentPartPr>
                <p14:xfrm>
                  <a:off x="8663452" y="5596738"/>
                  <a:ext cx="62640" cy="57960"/>
                </p14:xfrm>
              </p:contentPart>
            </mc:Choice>
            <mc:Fallback xmlns="">
              <p:pic>
                <p:nvPicPr>
                  <p:cNvPr id="17" name="Ink 16">
                    <a:extLst>
                      <a:ext uri="{FF2B5EF4-FFF2-40B4-BE49-F238E27FC236}">
                        <a16:creationId xmlns:a16="http://schemas.microsoft.com/office/drawing/2014/main" id="{6400BD12-7E4A-42FA-9F68-5503B6AA4CEF}"/>
                      </a:ext>
                    </a:extLst>
                  </p:cNvPr>
                  <p:cNvPicPr/>
                  <p:nvPr/>
                </p:nvPicPr>
                <p:blipFill>
                  <a:blip r:embed="rId129"/>
                  <a:stretch>
                    <a:fillRect/>
                  </a:stretch>
                </p:blipFill>
                <p:spPr>
                  <a:xfrm>
                    <a:off x="8653283" y="5586605"/>
                    <a:ext cx="82571" cy="778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8" name="Ink 17">
                    <a:extLst>
                      <a:ext uri="{FF2B5EF4-FFF2-40B4-BE49-F238E27FC236}">
                        <a16:creationId xmlns:a16="http://schemas.microsoft.com/office/drawing/2014/main" id="{34C2E3EA-4161-44FC-B457-A22388705B6C}"/>
                      </a:ext>
                    </a:extLst>
                  </p14:cNvPr>
                  <p14:cNvContentPartPr/>
                  <p14:nvPr/>
                </p14:nvContentPartPr>
                <p14:xfrm>
                  <a:off x="8318572" y="5935858"/>
                  <a:ext cx="64080" cy="64080"/>
                </p14:xfrm>
              </p:contentPart>
            </mc:Choice>
            <mc:Fallback xmlns="">
              <p:pic>
                <p:nvPicPr>
                  <p:cNvPr id="18" name="Ink 17">
                    <a:extLst>
                      <a:ext uri="{FF2B5EF4-FFF2-40B4-BE49-F238E27FC236}">
                        <a16:creationId xmlns:a16="http://schemas.microsoft.com/office/drawing/2014/main" id="{34C2E3EA-4161-44FC-B457-A22388705B6C}"/>
                      </a:ext>
                    </a:extLst>
                  </p:cNvPr>
                  <p:cNvPicPr/>
                  <p:nvPr/>
                </p:nvPicPr>
                <p:blipFill>
                  <a:blip r:embed="rId131"/>
                  <a:stretch>
                    <a:fillRect/>
                  </a:stretch>
                </p:blipFill>
                <p:spPr>
                  <a:xfrm>
                    <a:off x="8308497" y="5925783"/>
                    <a:ext cx="83828" cy="83828"/>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9" name="Ink 18">
                    <a:extLst>
                      <a:ext uri="{FF2B5EF4-FFF2-40B4-BE49-F238E27FC236}">
                        <a16:creationId xmlns:a16="http://schemas.microsoft.com/office/drawing/2014/main" id="{C71E67C7-FCFB-465D-87CE-D342C9C284AA}"/>
                      </a:ext>
                    </a:extLst>
                  </p14:cNvPr>
                  <p14:cNvContentPartPr/>
                  <p14:nvPr/>
                </p14:nvContentPartPr>
                <p14:xfrm>
                  <a:off x="7709452" y="5947738"/>
                  <a:ext cx="81360" cy="83880"/>
                </p14:xfrm>
              </p:contentPart>
            </mc:Choice>
            <mc:Fallback xmlns="">
              <p:pic>
                <p:nvPicPr>
                  <p:cNvPr id="19" name="Ink 18">
                    <a:extLst>
                      <a:ext uri="{FF2B5EF4-FFF2-40B4-BE49-F238E27FC236}">
                        <a16:creationId xmlns:a16="http://schemas.microsoft.com/office/drawing/2014/main" id="{C71E67C7-FCFB-465D-87CE-D342C9C284AA}"/>
                      </a:ext>
                    </a:extLst>
                  </p:cNvPr>
                  <p:cNvPicPr/>
                  <p:nvPr/>
                </p:nvPicPr>
                <p:blipFill>
                  <a:blip r:embed="rId133"/>
                  <a:stretch>
                    <a:fillRect/>
                  </a:stretch>
                </p:blipFill>
                <p:spPr>
                  <a:xfrm>
                    <a:off x="7699383" y="5937656"/>
                    <a:ext cx="101096" cy="1036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20" name="Ink 19">
                    <a:extLst>
                      <a:ext uri="{FF2B5EF4-FFF2-40B4-BE49-F238E27FC236}">
                        <a16:creationId xmlns:a16="http://schemas.microsoft.com/office/drawing/2014/main" id="{BD151225-4494-407B-85FE-14AC17C4B332}"/>
                      </a:ext>
                    </a:extLst>
                  </p14:cNvPr>
                  <p14:cNvContentPartPr/>
                  <p14:nvPr/>
                </p14:nvContentPartPr>
                <p14:xfrm>
                  <a:off x="7082560" y="5942918"/>
                  <a:ext cx="74880" cy="90360"/>
                </p14:xfrm>
              </p:contentPart>
            </mc:Choice>
            <mc:Fallback xmlns="">
              <p:pic>
                <p:nvPicPr>
                  <p:cNvPr id="20" name="Ink 19">
                    <a:extLst>
                      <a:ext uri="{FF2B5EF4-FFF2-40B4-BE49-F238E27FC236}">
                        <a16:creationId xmlns:a16="http://schemas.microsoft.com/office/drawing/2014/main" id="{BD151225-4494-407B-85FE-14AC17C4B332}"/>
                      </a:ext>
                    </a:extLst>
                  </p:cNvPr>
                  <p:cNvPicPr/>
                  <p:nvPr/>
                </p:nvPicPr>
                <p:blipFill>
                  <a:blip r:embed="rId135"/>
                  <a:stretch>
                    <a:fillRect/>
                  </a:stretch>
                </p:blipFill>
                <p:spPr>
                  <a:xfrm>
                    <a:off x="7072495" y="5932833"/>
                    <a:ext cx="94606" cy="110126"/>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21" name="Ink 20">
                    <a:extLst>
                      <a:ext uri="{FF2B5EF4-FFF2-40B4-BE49-F238E27FC236}">
                        <a16:creationId xmlns:a16="http://schemas.microsoft.com/office/drawing/2014/main" id="{39D47524-DC44-48E0-912C-03008F53BE4B}"/>
                      </a:ext>
                    </a:extLst>
                  </p14:cNvPr>
                  <p14:cNvContentPartPr/>
                  <p14:nvPr/>
                </p14:nvContentPartPr>
                <p14:xfrm>
                  <a:off x="6572440" y="5930678"/>
                  <a:ext cx="66960" cy="70560"/>
                </p14:xfrm>
              </p:contentPart>
            </mc:Choice>
            <mc:Fallback xmlns="">
              <p:pic>
                <p:nvPicPr>
                  <p:cNvPr id="21" name="Ink 20">
                    <a:extLst>
                      <a:ext uri="{FF2B5EF4-FFF2-40B4-BE49-F238E27FC236}">
                        <a16:creationId xmlns:a16="http://schemas.microsoft.com/office/drawing/2014/main" id="{39D47524-DC44-48E0-912C-03008F53BE4B}"/>
                      </a:ext>
                    </a:extLst>
                  </p:cNvPr>
                  <p:cNvPicPr/>
                  <p:nvPr/>
                </p:nvPicPr>
                <p:blipFill>
                  <a:blip r:embed="rId137"/>
                  <a:stretch>
                    <a:fillRect/>
                  </a:stretch>
                </p:blipFill>
                <p:spPr>
                  <a:xfrm>
                    <a:off x="6562356" y="5920598"/>
                    <a:ext cx="86725" cy="90317"/>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22" name="Ink 21">
                    <a:extLst>
                      <a:ext uri="{FF2B5EF4-FFF2-40B4-BE49-F238E27FC236}">
                        <a16:creationId xmlns:a16="http://schemas.microsoft.com/office/drawing/2014/main" id="{74EC2538-DD41-4FC5-BEF0-D8382A77AE91}"/>
                      </a:ext>
                    </a:extLst>
                  </p14:cNvPr>
                  <p14:cNvContentPartPr/>
                  <p14:nvPr/>
                </p14:nvContentPartPr>
                <p14:xfrm>
                  <a:off x="6230434" y="5578946"/>
                  <a:ext cx="57240" cy="80280"/>
                </p14:xfrm>
              </p:contentPart>
            </mc:Choice>
            <mc:Fallback xmlns="">
              <p:pic>
                <p:nvPicPr>
                  <p:cNvPr id="22" name="Ink 21">
                    <a:extLst>
                      <a:ext uri="{FF2B5EF4-FFF2-40B4-BE49-F238E27FC236}">
                        <a16:creationId xmlns:a16="http://schemas.microsoft.com/office/drawing/2014/main" id="{74EC2538-DD41-4FC5-BEF0-D8382A77AE91}"/>
                      </a:ext>
                    </a:extLst>
                  </p:cNvPr>
                  <p:cNvPicPr/>
                  <p:nvPr/>
                </p:nvPicPr>
                <p:blipFill>
                  <a:blip r:embed="rId139"/>
                  <a:stretch>
                    <a:fillRect/>
                  </a:stretch>
                </p:blipFill>
                <p:spPr>
                  <a:xfrm>
                    <a:off x="6220285" y="5568861"/>
                    <a:ext cx="77132" cy="100047"/>
                  </a:xfrm>
                  <a:prstGeom prst="rect">
                    <a:avLst/>
                  </a:prstGeom>
                </p:spPr>
              </p:pic>
            </mc:Fallback>
          </mc:AlternateContent>
          <p:grpSp>
            <p:nvGrpSpPr>
              <p:cNvPr id="23" name="Group 22">
                <a:extLst>
                  <a:ext uri="{FF2B5EF4-FFF2-40B4-BE49-F238E27FC236}">
                    <a16:creationId xmlns:a16="http://schemas.microsoft.com/office/drawing/2014/main" id="{88293270-08A7-4901-B1C0-65ACB13B35F3}"/>
                  </a:ext>
                </a:extLst>
              </p:cNvPr>
              <p:cNvGrpSpPr/>
              <p:nvPr/>
            </p:nvGrpSpPr>
            <p:grpSpPr>
              <a:xfrm>
                <a:off x="6203074" y="5121026"/>
                <a:ext cx="70920" cy="86040"/>
                <a:chOff x="6203074" y="5121026"/>
                <a:chExt cx="70920" cy="86040"/>
              </a:xfrm>
            </p:grpSpPr>
            <mc:AlternateContent xmlns:mc="http://schemas.openxmlformats.org/markup-compatibility/2006" xmlns:p14="http://schemas.microsoft.com/office/powerpoint/2010/main">
              <mc:Choice Requires="p14">
                <p:contentPart p14:bwMode="auto" r:id="rId140">
                  <p14:nvContentPartPr>
                    <p14:cNvPr id="24" name="Ink 23">
                      <a:extLst>
                        <a:ext uri="{FF2B5EF4-FFF2-40B4-BE49-F238E27FC236}">
                          <a16:creationId xmlns:a16="http://schemas.microsoft.com/office/drawing/2014/main" id="{623CF2DB-DFFC-4AD8-8E83-B26F0E95E993}"/>
                        </a:ext>
                      </a:extLst>
                    </p14:cNvPr>
                    <p14:cNvContentPartPr/>
                    <p14:nvPr/>
                  </p14:nvContentPartPr>
                  <p14:xfrm>
                    <a:off x="6208114" y="5121026"/>
                    <a:ext cx="43200" cy="79560"/>
                  </p14:xfrm>
                </p:contentPart>
              </mc:Choice>
              <mc:Fallback xmlns="">
                <p:pic>
                  <p:nvPicPr>
                    <p:cNvPr id="24" name="Ink 23">
                      <a:extLst>
                        <a:ext uri="{FF2B5EF4-FFF2-40B4-BE49-F238E27FC236}">
                          <a16:creationId xmlns:a16="http://schemas.microsoft.com/office/drawing/2014/main" id="{623CF2DB-DFFC-4AD8-8E83-B26F0E95E993}"/>
                        </a:ext>
                      </a:extLst>
                    </p:cNvPr>
                    <p:cNvPicPr/>
                    <p:nvPr/>
                  </p:nvPicPr>
                  <p:blipFill>
                    <a:blip r:embed="rId141"/>
                    <a:stretch>
                      <a:fillRect/>
                    </a:stretch>
                  </p:blipFill>
                  <p:spPr>
                    <a:xfrm>
                      <a:off x="6198114" y="5110981"/>
                      <a:ext cx="62800" cy="99249"/>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25" name="Ink 24">
                      <a:extLst>
                        <a:ext uri="{FF2B5EF4-FFF2-40B4-BE49-F238E27FC236}">
                          <a16:creationId xmlns:a16="http://schemas.microsoft.com/office/drawing/2014/main" id="{CF255F77-C5D7-459B-AF51-4567DF5D190A}"/>
                        </a:ext>
                      </a:extLst>
                    </p14:cNvPr>
                    <p14:cNvContentPartPr/>
                    <p14:nvPr/>
                  </p14:nvContentPartPr>
                  <p14:xfrm>
                    <a:off x="6203074" y="5201306"/>
                    <a:ext cx="70920" cy="5760"/>
                  </p14:xfrm>
                </p:contentPart>
              </mc:Choice>
              <mc:Fallback xmlns="">
                <p:pic>
                  <p:nvPicPr>
                    <p:cNvPr id="25" name="Ink 24">
                      <a:extLst>
                        <a:ext uri="{FF2B5EF4-FFF2-40B4-BE49-F238E27FC236}">
                          <a16:creationId xmlns:a16="http://schemas.microsoft.com/office/drawing/2014/main" id="{CF255F77-C5D7-459B-AF51-4567DF5D190A}"/>
                        </a:ext>
                      </a:extLst>
                    </p:cNvPr>
                    <p:cNvPicPr/>
                    <p:nvPr/>
                  </p:nvPicPr>
                  <p:blipFill>
                    <a:blip r:embed="rId55"/>
                    <a:stretch>
                      <a:fillRect/>
                    </a:stretch>
                  </p:blipFill>
                  <p:spPr>
                    <a:xfrm>
                      <a:off x="6192943" y="5191020"/>
                      <a:ext cx="90778" cy="25920"/>
                    </a:xfrm>
                    <a:prstGeom prst="rect">
                      <a:avLst/>
                    </a:prstGeom>
                  </p:spPr>
                </p:pic>
              </mc:Fallback>
            </mc:AlternateContent>
          </p:grpSp>
        </p:grpSp>
        <p:sp>
          <p:nvSpPr>
            <p:cNvPr id="8" name="TextBox 7">
              <a:extLst>
                <a:ext uri="{FF2B5EF4-FFF2-40B4-BE49-F238E27FC236}">
                  <a16:creationId xmlns:a16="http://schemas.microsoft.com/office/drawing/2014/main" id="{7556A34A-3CF0-4773-A0D6-EB5F6228C604}"/>
                </a:ext>
              </a:extLst>
            </p:cNvPr>
            <p:cNvSpPr txBox="1"/>
            <p:nvPr/>
          </p:nvSpPr>
          <p:spPr>
            <a:xfrm>
              <a:off x="1114109" y="6167810"/>
              <a:ext cx="1993687" cy="369332"/>
            </a:xfrm>
            <a:prstGeom prst="rect">
              <a:avLst/>
            </a:prstGeom>
            <a:noFill/>
          </p:spPr>
          <p:txBody>
            <a:bodyPr wrap="none" rtlCol="0">
              <a:spAutoFit/>
            </a:bodyPr>
            <a:lstStyle/>
            <a:p>
              <a:r>
                <a:rPr lang="en-CA"/>
                <a:t>Example Structures</a:t>
              </a:r>
            </a:p>
          </p:txBody>
        </p:sp>
      </p:grpSp>
      <p:sp>
        <p:nvSpPr>
          <p:cNvPr id="96" name="Text Placeholder 5">
            <a:extLst>
              <a:ext uri="{FF2B5EF4-FFF2-40B4-BE49-F238E27FC236}">
                <a16:creationId xmlns:a16="http://schemas.microsoft.com/office/drawing/2014/main" id="{3ACB1E31-C509-4361-99F2-C03FB4D7953C}"/>
              </a:ext>
            </a:extLst>
          </p:cNvPr>
          <p:cNvSpPr txBox="1">
            <a:spLocks/>
          </p:cNvSpPr>
          <p:nvPr/>
        </p:nvSpPr>
        <p:spPr>
          <a:xfrm>
            <a:off x="543899" y="1812401"/>
            <a:ext cx="7832217" cy="473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609585" marR="0" lvl="0" indent="-457189" algn="l" rtl="0" eaLnBrk="1" hangingPunct="1">
              <a:lnSpc>
                <a:spcPct val="100000"/>
              </a:lnSpc>
              <a:spcBef>
                <a:spcPts val="800"/>
              </a:spcBef>
              <a:spcAft>
                <a:spcPts val="0"/>
              </a:spcAft>
              <a:buClr>
                <a:schemeClr val="accent6"/>
              </a:buClr>
              <a:buSzPts val="1800"/>
              <a:buFont typeface="Lato"/>
              <a:buChar char="▷"/>
              <a:defRPr sz="2400" b="0" i="0" u="none" strike="noStrike" cap="none">
                <a:solidFill>
                  <a:schemeClr val="dk1"/>
                </a:solidFill>
                <a:latin typeface="Lato"/>
                <a:ea typeface="Lato"/>
                <a:cs typeface="Lato"/>
                <a:sym typeface="Lato"/>
              </a:defRPr>
            </a:lvl1pPr>
            <a:lvl2pPr marL="1219170" marR="0" lvl="1" indent="-507987" algn="l" rtl="0" eaLnBrk="1" hangingPunct="1">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828754" marR="0" lvl="2" indent="-507987" algn="l" rtl="0" eaLnBrk="1" hangingPunct="1">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2438339" marR="0" lvl="3" indent="-507987" algn="l" rtl="0" eaLnBrk="1" hangingPunct="1">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3047924" marR="0" lvl="4" indent="-507987" algn="l" rtl="0" eaLnBrk="1" hangingPunct="1">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3657509" marR="0" lvl="5" indent="-507987" algn="l" rtl="0" eaLnBrk="1" hangingPunct="1">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4267093" marR="0" lvl="6" indent="-507987" algn="l" rtl="0" eaLnBrk="1" hangingPunct="1">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4876678" marR="0" lvl="7" indent="-507987" algn="l" rtl="0" eaLnBrk="1" hangingPunct="1">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5486263" marR="0" lvl="8" indent="-507987" algn="l" rtl="0" eaLnBrk="1" hangingPunct="1">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pPr>
              <a:spcAft>
                <a:spcPts val="1200"/>
              </a:spcAft>
            </a:pPr>
            <a:r>
              <a:rPr lang="en-CA" err="1">
                <a:solidFill>
                  <a:schemeClr val="tx1"/>
                </a:solidFill>
              </a:rPr>
              <a:t>Aurorea</a:t>
            </a:r>
            <a:r>
              <a:rPr lang="en-CA">
                <a:solidFill>
                  <a:schemeClr val="tx1"/>
                </a:solidFill>
              </a:rPr>
              <a:t> Lights – a bias lighting kit fit for any screen</a:t>
            </a:r>
          </a:p>
          <a:p>
            <a:pPr>
              <a:spcAft>
                <a:spcPts val="1200"/>
              </a:spcAft>
            </a:pPr>
            <a:r>
              <a:rPr lang="en-CA">
                <a:solidFill>
                  <a:schemeClr val="tx1"/>
                </a:solidFill>
              </a:rPr>
              <a:t>Consists of:</a:t>
            </a:r>
          </a:p>
          <a:p>
            <a:pPr lvl="1">
              <a:spcAft>
                <a:spcPts val="1200"/>
              </a:spcAft>
            </a:pPr>
            <a:r>
              <a:rPr lang="en-CA">
                <a:solidFill>
                  <a:schemeClr val="tx1"/>
                </a:solidFill>
              </a:rPr>
              <a:t>Main black box processing unit</a:t>
            </a:r>
          </a:p>
          <a:p>
            <a:pPr lvl="1">
              <a:spcAft>
                <a:spcPts val="1200"/>
              </a:spcAft>
            </a:pPr>
            <a:r>
              <a:rPr lang="en-CA">
                <a:solidFill>
                  <a:schemeClr val="tx1"/>
                </a:solidFill>
              </a:rPr>
              <a:t>Various modules that can be mixed and matched to fit most screens</a:t>
            </a:r>
          </a:p>
          <a:p>
            <a:pPr lvl="1">
              <a:spcAft>
                <a:spcPts val="1200"/>
              </a:spcAft>
            </a:pPr>
            <a:r>
              <a:rPr lang="en-CA">
                <a:solidFill>
                  <a:schemeClr val="tx1"/>
                </a:solidFill>
              </a:rPr>
              <a:t>A web server UI that allows users to control settings</a:t>
            </a:r>
          </a:p>
          <a:p>
            <a:pPr>
              <a:spcAft>
                <a:spcPts val="1200"/>
              </a:spcAft>
            </a:pPr>
            <a:r>
              <a:rPr lang="en-CA">
                <a:solidFill>
                  <a:schemeClr val="tx1"/>
                </a:solidFill>
              </a:rPr>
              <a:t>Designed to be easy to set up and versatile</a:t>
            </a:r>
          </a:p>
        </p:txBody>
      </p:sp>
      <p:pic>
        <p:nvPicPr>
          <p:cNvPr id="97" name="Picture 6">
            <a:extLst>
              <a:ext uri="{FF2B5EF4-FFF2-40B4-BE49-F238E27FC236}">
                <a16:creationId xmlns:a16="http://schemas.microsoft.com/office/drawing/2014/main" id="{25E3AC55-BDC1-491D-9AB9-2F871CBD30C4}"/>
              </a:ext>
            </a:extLst>
          </p:cNvPr>
          <p:cNvPicPr>
            <a:picLocks noChangeAspect="1" noChangeArrowheads="1"/>
          </p:cNvPicPr>
          <p:nvPr/>
        </p:nvPicPr>
        <p:blipFill>
          <a:blip r:embed="rId143">
            <a:extLst>
              <a:ext uri="{28A0092B-C50C-407E-A947-70E740481C1C}">
                <a14:useLocalDpi xmlns:a14="http://schemas.microsoft.com/office/drawing/2010/main" val="0"/>
              </a:ext>
            </a:extLst>
          </a:blip>
          <a:srcRect l="1564" t="2650" r="2374" b="2141"/>
          <a:stretch>
            <a:fillRect/>
          </a:stretch>
        </p:blipFill>
        <p:spPr bwMode="auto">
          <a:xfrm>
            <a:off x="9114023" y="219410"/>
            <a:ext cx="2011011" cy="1680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963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228DD7-C8AC-4E94-9B2A-6D5B0721A5D0}"/>
              </a:ext>
            </a:extLst>
          </p:cNvPr>
          <p:cNvSpPr>
            <a:spLocks noGrp="1"/>
          </p:cNvSpPr>
          <p:nvPr>
            <p:ph type="ctrTitle"/>
          </p:nvPr>
        </p:nvSpPr>
        <p:spPr/>
        <p:txBody>
          <a:bodyPr/>
          <a:lstStyle/>
          <a:p>
            <a:r>
              <a:rPr lang="en-CA"/>
              <a:t>Product Details</a:t>
            </a:r>
          </a:p>
        </p:txBody>
      </p:sp>
      <p:sp>
        <p:nvSpPr>
          <p:cNvPr id="7" name="Slide Number Placeholder 3">
            <a:extLst>
              <a:ext uri="{FF2B5EF4-FFF2-40B4-BE49-F238E27FC236}">
                <a16:creationId xmlns:a16="http://schemas.microsoft.com/office/drawing/2014/main" id="{957E779F-02B9-415E-8B83-64568B91310C}"/>
              </a:ext>
            </a:extLst>
          </p:cNvPr>
          <p:cNvSpPr txBox="1">
            <a:spLocks/>
          </p:cNvSpPr>
          <p:nvPr/>
        </p:nvSpPr>
        <p:spPr>
          <a:xfrm>
            <a:off x="11307433" y="6262577"/>
            <a:ext cx="731600" cy="418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1733" b="0" i="0" u="none" strike="noStrike" cap="none">
                <a:solidFill>
                  <a:schemeClr val="accent6"/>
                </a:solidFill>
                <a:latin typeface="Lato"/>
                <a:ea typeface="Lato"/>
                <a:cs typeface="Lato"/>
                <a:sym typeface="Lato"/>
              </a:defRPr>
            </a:lvl1pPr>
            <a:lvl2pPr marR="0" lvl="1" algn="ctr" rtl="0">
              <a:lnSpc>
                <a:spcPct val="100000"/>
              </a:lnSpc>
              <a:spcBef>
                <a:spcPts val="0"/>
              </a:spcBef>
              <a:spcAft>
                <a:spcPts val="0"/>
              </a:spcAft>
              <a:buClr>
                <a:srgbClr val="000000"/>
              </a:buClr>
              <a:buFont typeface="Arial"/>
              <a:buNone/>
              <a:defRPr sz="1733" b="0" i="0" u="none" strike="noStrike" cap="none">
                <a:solidFill>
                  <a:schemeClr val="accent6"/>
                </a:solidFill>
                <a:latin typeface="Lato"/>
                <a:ea typeface="Lato"/>
                <a:cs typeface="Lato"/>
                <a:sym typeface="Lato"/>
              </a:defRPr>
            </a:lvl2pPr>
            <a:lvl3pPr marR="0" lvl="2" algn="ctr" rtl="0">
              <a:lnSpc>
                <a:spcPct val="100000"/>
              </a:lnSpc>
              <a:spcBef>
                <a:spcPts val="0"/>
              </a:spcBef>
              <a:spcAft>
                <a:spcPts val="0"/>
              </a:spcAft>
              <a:buClr>
                <a:srgbClr val="000000"/>
              </a:buClr>
              <a:buFont typeface="Arial"/>
              <a:buNone/>
              <a:defRPr sz="1733" b="0" i="0" u="none" strike="noStrike" cap="none">
                <a:solidFill>
                  <a:schemeClr val="accent6"/>
                </a:solidFill>
                <a:latin typeface="Lato"/>
                <a:ea typeface="Lato"/>
                <a:cs typeface="Lato"/>
                <a:sym typeface="Lato"/>
              </a:defRPr>
            </a:lvl3pPr>
            <a:lvl4pPr marR="0" lvl="3" algn="ctr" rtl="0">
              <a:lnSpc>
                <a:spcPct val="100000"/>
              </a:lnSpc>
              <a:spcBef>
                <a:spcPts val="0"/>
              </a:spcBef>
              <a:spcAft>
                <a:spcPts val="0"/>
              </a:spcAft>
              <a:buClr>
                <a:srgbClr val="000000"/>
              </a:buClr>
              <a:buFont typeface="Arial"/>
              <a:buNone/>
              <a:defRPr sz="1733" b="0" i="0" u="none" strike="noStrike" cap="none">
                <a:solidFill>
                  <a:schemeClr val="accent6"/>
                </a:solidFill>
                <a:latin typeface="Lato"/>
                <a:ea typeface="Lato"/>
                <a:cs typeface="Lato"/>
                <a:sym typeface="Lato"/>
              </a:defRPr>
            </a:lvl4pPr>
            <a:lvl5pPr marR="0" lvl="4" algn="ctr" rtl="0">
              <a:lnSpc>
                <a:spcPct val="100000"/>
              </a:lnSpc>
              <a:spcBef>
                <a:spcPts val="0"/>
              </a:spcBef>
              <a:spcAft>
                <a:spcPts val="0"/>
              </a:spcAft>
              <a:buClr>
                <a:srgbClr val="000000"/>
              </a:buClr>
              <a:buFont typeface="Arial"/>
              <a:buNone/>
              <a:defRPr sz="1733" b="0" i="0" u="none" strike="noStrike" cap="none">
                <a:solidFill>
                  <a:schemeClr val="accent6"/>
                </a:solidFill>
                <a:latin typeface="Lato"/>
                <a:ea typeface="Lato"/>
                <a:cs typeface="Lato"/>
                <a:sym typeface="Lato"/>
              </a:defRPr>
            </a:lvl5pPr>
            <a:lvl6pPr marR="0" lvl="5" algn="ctr" rtl="0">
              <a:lnSpc>
                <a:spcPct val="100000"/>
              </a:lnSpc>
              <a:spcBef>
                <a:spcPts val="0"/>
              </a:spcBef>
              <a:spcAft>
                <a:spcPts val="0"/>
              </a:spcAft>
              <a:buClr>
                <a:srgbClr val="000000"/>
              </a:buClr>
              <a:buFont typeface="Arial"/>
              <a:buNone/>
              <a:defRPr sz="1733" b="0" i="0" u="none" strike="noStrike" cap="none">
                <a:solidFill>
                  <a:schemeClr val="accent6"/>
                </a:solidFill>
                <a:latin typeface="Lato"/>
                <a:ea typeface="Lato"/>
                <a:cs typeface="Lato"/>
                <a:sym typeface="Lato"/>
              </a:defRPr>
            </a:lvl6pPr>
            <a:lvl7pPr marR="0" lvl="6" algn="ctr" rtl="0">
              <a:lnSpc>
                <a:spcPct val="100000"/>
              </a:lnSpc>
              <a:spcBef>
                <a:spcPts val="0"/>
              </a:spcBef>
              <a:spcAft>
                <a:spcPts val="0"/>
              </a:spcAft>
              <a:buClr>
                <a:srgbClr val="000000"/>
              </a:buClr>
              <a:buFont typeface="Arial"/>
              <a:buNone/>
              <a:defRPr sz="1733" b="0" i="0" u="none" strike="noStrike" cap="none">
                <a:solidFill>
                  <a:schemeClr val="accent6"/>
                </a:solidFill>
                <a:latin typeface="Lato"/>
                <a:ea typeface="Lato"/>
                <a:cs typeface="Lato"/>
                <a:sym typeface="Lato"/>
              </a:defRPr>
            </a:lvl7pPr>
            <a:lvl8pPr marR="0" lvl="7" algn="ctr" rtl="0">
              <a:lnSpc>
                <a:spcPct val="100000"/>
              </a:lnSpc>
              <a:spcBef>
                <a:spcPts val="0"/>
              </a:spcBef>
              <a:spcAft>
                <a:spcPts val="0"/>
              </a:spcAft>
              <a:buClr>
                <a:srgbClr val="000000"/>
              </a:buClr>
              <a:buFont typeface="Arial"/>
              <a:buNone/>
              <a:defRPr sz="1733" b="0" i="0" u="none" strike="noStrike" cap="none">
                <a:solidFill>
                  <a:schemeClr val="accent6"/>
                </a:solidFill>
                <a:latin typeface="Lato"/>
                <a:ea typeface="Lato"/>
                <a:cs typeface="Lato"/>
                <a:sym typeface="Lato"/>
              </a:defRPr>
            </a:lvl8pPr>
            <a:lvl9pPr marR="0" lvl="8" algn="ctr" rtl="0">
              <a:lnSpc>
                <a:spcPct val="100000"/>
              </a:lnSpc>
              <a:spcBef>
                <a:spcPts val="0"/>
              </a:spcBef>
              <a:spcAft>
                <a:spcPts val="0"/>
              </a:spcAft>
              <a:buClr>
                <a:srgbClr val="000000"/>
              </a:buClr>
              <a:buFont typeface="Arial"/>
              <a:buNone/>
              <a:defRPr sz="1733" b="0" i="0" u="none" strike="noStrike" cap="none">
                <a:solidFill>
                  <a:schemeClr val="accent6"/>
                </a:solidFill>
                <a:latin typeface="Lato"/>
                <a:ea typeface="Lato"/>
                <a:cs typeface="Lato"/>
                <a:sym typeface="Lato"/>
              </a:defRPr>
            </a:lvl9pPr>
          </a:lstStyle>
          <a:p>
            <a:fld id="{8A31D82E-7BEE-40EC-BE50-6EAE47B825F1}" type="slidenum">
              <a:rPr lang="en-CA" smtClean="0"/>
              <a:pPr/>
              <a:t>6</a:t>
            </a:fld>
            <a:endParaRPr lang="en-CA"/>
          </a:p>
        </p:txBody>
      </p:sp>
      <p:sp>
        <p:nvSpPr>
          <p:cNvPr id="3" name="TextBox 2">
            <a:extLst>
              <a:ext uri="{FF2B5EF4-FFF2-40B4-BE49-F238E27FC236}">
                <a16:creationId xmlns:a16="http://schemas.microsoft.com/office/drawing/2014/main" id="{EBD12B59-7FFD-421F-8707-D212057CF02F}"/>
              </a:ext>
            </a:extLst>
          </p:cNvPr>
          <p:cNvSpPr txBox="1"/>
          <p:nvPr/>
        </p:nvSpPr>
        <p:spPr>
          <a:xfrm>
            <a:off x="0" y="5495925"/>
            <a:ext cx="4057650" cy="584775"/>
          </a:xfrm>
          <a:prstGeom prst="rect">
            <a:avLst/>
          </a:prstGeom>
          <a:noFill/>
        </p:spPr>
        <p:txBody>
          <a:bodyPr wrap="square" rtlCol="0">
            <a:spAutoFit/>
          </a:bodyPr>
          <a:lstStyle/>
          <a:p>
            <a:pPr algn="ctr"/>
            <a:r>
              <a:rPr lang="en-CA" sz="3200">
                <a:solidFill>
                  <a:schemeClr val="bg2"/>
                </a:solidFill>
                <a:latin typeface="Raleway"/>
              </a:rPr>
              <a:t>Modules</a:t>
            </a:r>
          </a:p>
        </p:txBody>
      </p:sp>
      <p:sp>
        <p:nvSpPr>
          <p:cNvPr id="8" name="TextBox 7">
            <a:extLst>
              <a:ext uri="{FF2B5EF4-FFF2-40B4-BE49-F238E27FC236}">
                <a16:creationId xmlns:a16="http://schemas.microsoft.com/office/drawing/2014/main" id="{6880BF8F-69D3-497E-921B-499527E7D14B}"/>
              </a:ext>
            </a:extLst>
          </p:cNvPr>
          <p:cNvSpPr txBox="1"/>
          <p:nvPr/>
        </p:nvSpPr>
        <p:spPr>
          <a:xfrm>
            <a:off x="4057650" y="5495924"/>
            <a:ext cx="4076701" cy="584775"/>
          </a:xfrm>
          <a:prstGeom prst="rect">
            <a:avLst/>
          </a:prstGeom>
          <a:noFill/>
        </p:spPr>
        <p:txBody>
          <a:bodyPr wrap="square" rtlCol="0">
            <a:spAutoFit/>
          </a:bodyPr>
          <a:lstStyle/>
          <a:p>
            <a:pPr algn="ctr"/>
            <a:r>
              <a:rPr lang="en-CA" sz="3200">
                <a:solidFill>
                  <a:schemeClr val="bg2"/>
                </a:solidFill>
                <a:latin typeface="Raleway"/>
              </a:rPr>
              <a:t>Web Server</a:t>
            </a:r>
          </a:p>
        </p:txBody>
      </p:sp>
      <p:sp>
        <p:nvSpPr>
          <p:cNvPr id="9" name="TextBox 8">
            <a:extLst>
              <a:ext uri="{FF2B5EF4-FFF2-40B4-BE49-F238E27FC236}">
                <a16:creationId xmlns:a16="http://schemas.microsoft.com/office/drawing/2014/main" id="{CBBB24CD-BA2C-4582-AA6D-D6FE8E865146}"/>
              </a:ext>
            </a:extLst>
          </p:cNvPr>
          <p:cNvSpPr txBox="1"/>
          <p:nvPr/>
        </p:nvSpPr>
        <p:spPr>
          <a:xfrm>
            <a:off x="8115298" y="5495924"/>
            <a:ext cx="4076702" cy="584775"/>
          </a:xfrm>
          <a:prstGeom prst="rect">
            <a:avLst/>
          </a:prstGeom>
          <a:noFill/>
        </p:spPr>
        <p:txBody>
          <a:bodyPr wrap="square" rtlCol="0">
            <a:spAutoFit/>
          </a:bodyPr>
          <a:lstStyle/>
          <a:p>
            <a:pPr algn="ctr"/>
            <a:r>
              <a:rPr lang="en-CA" sz="3200">
                <a:solidFill>
                  <a:schemeClr val="bg2"/>
                </a:solidFill>
                <a:latin typeface="Raleway"/>
              </a:rPr>
              <a:t>Video Processing</a:t>
            </a:r>
          </a:p>
        </p:txBody>
      </p:sp>
    </p:spTree>
    <p:extLst>
      <p:ext uri="{BB962C8B-B14F-4D97-AF65-F5344CB8AC3E}">
        <p14:creationId xmlns:p14="http://schemas.microsoft.com/office/powerpoint/2010/main" val="2928103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7" name="Content Placeholder 5">
            <a:extLst>
              <a:ext uri="{FF2B5EF4-FFF2-40B4-BE49-F238E27FC236}">
                <a16:creationId xmlns:a16="http://schemas.microsoft.com/office/drawing/2014/main" id="{8D3DA27D-CAB3-41F8-B484-0F265DD0EE72}"/>
              </a:ext>
            </a:extLst>
          </p:cNvPr>
          <p:cNvPicPr>
            <a:picLocks noChangeAspect="1"/>
          </p:cNvPicPr>
          <p:nvPr/>
        </p:nvPicPr>
        <p:blipFill rotWithShape="1">
          <a:blip r:embed="rId3">
            <a:extLst>
              <a:ext uri="{28A0092B-C50C-407E-A947-70E740481C1C}">
                <a14:useLocalDpi xmlns:a14="http://schemas.microsoft.com/office/drawing/2010/main" val="0"/>
              </a:ext>
            </a:extLst>
          </a:blip>
          <a:srcRect l="6823" t="2421" r="6464" b="3700"/>
          <a:stretch/>
        </p:blipFill>
        <p:spPr>
          <a:xfrm>
            <a:off x="7389357" y="3717906"/>
            <a:ext cx="2585435" cy="2592818"/>
          </a:xfrm>
          <a:prstGeom prst="rect">
            <a:avLst/>
          </a:prstGeom>
        </p:spPr>
      </p:pic>
      <p:sp>
        <p:nvSpPr>
          <p:cNvPr id="2" name="Title 1">
            <a:extLst>
              <a:ext uri="{FF2B5EF4-FFF2-40B4-BE49-F238E27FC236}">
                <a16:creationId xmlns:a16="http://schemas.microsoft.com/office/drawing/2014/main" id="{2A407208-AF73-497C-8F77-188E8EF0D1D6}"/>
              </a:ext>
            </a:extLst>
          </p:cNvPr>
          <p:cNvSpPr>
            <a:spLocks noGrp="1"/>
          </p:cNvSpPr>
          <p:nvPr>
            <p:ph type="title"/>
          </p:nvPr>
        </p:nvSpPr>
        <p:spPr/>
        <p:txBody>
          <a:bodyPr/>
          <a:lstStyle/>
          <a:p>
            <a:r>
              <a:rPr lang="en-CA">
                <a:solidFill>
                  <a:schemeClr val="bg2"/>
                </a:solidFill>
              </a:rPr>
              <a:t>LED Module</a:t>
            </a:r>
          </a:p>
        </p:txBody>
      </p:sp>
      <p:sp>
        <p:nvSpPr>
          <p:cNvPr id="386" name="Content Placeholder 385">
            <a:extLst>
              <a:ext uri="{FF2B5EF4-FFF2-40B4-BE49-F238E27FC236}">
                <a16:creationId xmlns:a16="http://schemas.microsoft.com/office/drawing/2014/main" id="{C43FC336-0C2C-4C0D-AC21-1122B5A1D7AA}"/>
              </a:ext>
            </a:extLst>
          </p:cNvPr>
          <p:cNvSpPr>
            <a:spLocks noGrp="1"/>
          </p:cNvSpPr>
          <p:nvPr>
            <p:ph type="body" idx="1"/>
          </p:nvPr>
        </p:nvSpPr>
        <p:spPr/>
        <p:txBody>
          <a:bodyPr>
            <a:normAutofit/>
          </a:bodyPr>
          <a:lstStyle/>
          <a:p>
            <a:pPr marL="0" indent="0">
              <a:buNone/>
            </a:pPr>
            <a:r>
              <a:rPr lang="en-CA">
                <a:solidFill>
                  <a:schemeClr val="tx1"/>
                </a:solidFill>
              </a:rPr>
              <a:t>Components:</a:t>
            </a:r>
          </a:p>
          <a:p>
            <a:r>
              <a:rPr lang="en-CA">
                <a:solidFill>
                  <a:schemeClr val="tx1"/>
                </a:solidFill>
              </a:rPr>
              <a:t>Top Module</a:t>
            </a:r>
          </a:p>
          <a:p>
            <a:r>
              <a:rPr lang="en-CA">
                <a:solidFill>
                  <a:schemeClr val="tx1"/>
                </a:solidFill>
              </a:rPr>
              <a:t>Bottom Module</a:t>
            </a:r>
          </a:p>
          <a:p>
            <a:r>
              <a:rPr lang="en-CA">
                <a:solidFill>
                  <a:schemeClr val="tx1"/>
                </a:solidFill>
              </a:rPr>
              <a:t>Screws (x4)</a:t>
            </a:r>
          </a:p>
          <a:p>
            <a:r>
              <a:rPr lang="en-CA">
                <a:solidFill>
                  <a:schemeClr val="tx1"/>
                </a:solidFill>
              </a:rPr>
              <a:t>Heat-set Threads (x4)</a:t>
            </a:r>
          </a:p>
          <a:p>
            <a:r>
              <a:rPr lang="en-CA">
                <a:solidFill>
                  <a:schemeClr val="tx1"/>
                </a:solidFill>
              </a:rPr>
              <a:t>Connectors (M/F)</a:t>
            </a:r>
          </a:p>
          <a:p>
            <a:r>
              <a:rPr lang="en-CA">
                <a:solidFill>
                  <a:schemeClr val="tx1"/>
                </a:solidFill>
              </a:rPr>
              <a:t>LED (on PCB)</a:t>
            </a:r>
          </a:p>
          <a:p>
            <a:endParaRPr lang="en-CA"/>
          </a:p>
          <a:p>
            <a:endParaRPr lang="en-CA"/>
          </a:p>
          <a:p>
            <a:endParaRPr lang="en-CA"/>
          </a:p>
        </p:txBody>
      </p:sp>
      <p:sp>
        <p:nvSpPr>
          <p:cNvPr id="4" name="Slide Number Placeholder 3">
            <a:extLst>
              <a:ext uri="{FF2B5EF4-FFF2-40B4-BE49-F238E27FC236}">
                <a16:creationId xmlns:a16="http://schemas.microsoft.com/office/drawing/2014/main" id="{5B019952-B6C0-4599-AC6B-16EC7D00EABA}"/>
              </a:ext>
            </a:extLst>
          </p:cNvPr>
          <p:cNvSpPr>
            <a:spLocks noGrp="1"/>
          </p:cNvSpPr>
          <p:nvPr>
            <p:ph type="sldNum" idx="12"/>
          </p:nvPr>
        </p:nvSpPr>
        <p:spPr/>
        <p:txBody>
          <a:bodyPr/>
          <a:lstStyle/>
          <a:p>
            <a:fld id="{8A31D82E-7BEE-40EC-BE50-6EAE47B825F1}" type="slidenum">
              <a:rPr lang="en-CA" smtClean="0"/>
              <a:t>7</a:t>
            </a:fld>
            <a:endParaRPr lang="en-CA"/>
          </a:p>
        </p:txBody>
      </p:sp>
      <p:grpSp>
        <p:nvGrpSpPr>
          <p:cNvPr id="374" name="Group 373">
            <a:extLst>
              <a:ext uri="{FF2B5EF4-FFF2-40B4-BE49-F238E27FC236}">
                <a16:creationId xmlns:a16="http://schemas.microsoft.com/office/drawing/2014/main" id="{014640E6-A907-43AB-BD83-4986BCA0CDE1}"/>
              </a:ext>
            </a:extLst>
          </p:cNvPr>
          <p:cNvGrpSpPr/>
          <p:nvPr/>
        </p:nvGrpSpPr>
        <p:grpSpPr>
          <a:xfrm>
            <a:off x="6552029" y="424018"/>
            <a:ext cx="4045337" cy="3035693"/>
            <a:chOff x="281264" y="3685782"/>
            <a:chExt cx="4045337" cy="3035693"/>
          </a:xfrm>
        </p:grpSpPr>
        <p:grpSp>
          <p:nvGrpSpPr>
            <p:cNvPr id="329" name="Group 328">
              <a:extLst>
                <a:ext uri="{FF2B5EF4-FFF2-40B4-BE49-F238E27FC236}">
                  <a16:creationId xmlns:a16="http://schemas.microsoft.com/office/drawing/2014/main" id="{EA4D99D1-AD37-46D8-A857-852C58492428}"/>
                </a:ext>
              </a:extLst>
            </p:cNvPr>
            <p:cNvGrpSpPr/>
            <p:nvPr/>
          </p:nvGrpSpPr>
          <p:grpSpPr>
            <a:xfrm>
              <a:off x="281264" y="3685782"/>
              <a:ext cx="4045337" cy="3035693"/>
              <a:chOff x="265745" y="3611917"/>
              <a:chExt cx="4045337" cy="3035693"/>
            </a:xfrm>
          </p:grpSpPr>
          <p:grpSp>
            <p:nvGrpSpPr>
              <p:cNvPr id="134" name="Group 133">
                <a:extLst>
                  <a:ext uri="{FF2B5EF4-FFF2-40B4-BE49-F238E27FC236}">
                    <a16:creationId xmlns:a16="http://schemas.microsoft.com/office/drawing/2014/main" id="{5B8C52F1-C236-4B92-84DB-6795A11AF28D}"/>
                  </a:ext>
                </a:extLst>
              </p:cNvPr>
              <p:cNvGrpSpPr/>
              <p:nvPr/>
            </p:nvGrpSpPr>
            <p:grpSpPr>
              <a:xfrm>
                <a:off x="265745" y="3897881"/>
                <a:ext cx="4045337" cy="2749729"/>
                <a:chOff x="141870" y="3918885"/>
                <a:chExt cx="4045337" cy="2749729"/>
              </a:xfrm>
            </p:grpSpPr>
            <p:pic>
              <p:nvPicPr>
                <p:cNvPr id="14" name="Picture 13">
                  <a:extLst>
                    <a:ext uri="{FF2B5EF4-FFF2-40B4-BE49-F238E27FC236}">
                      <a16:creationId xmlns:a16="http://schemas.microsoft.com/office/drawing/2014/main" id="{D918BE04-DE2A-4FCC-ACF5-AA101BED2EC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96450" y="3918885"/>
                  <a:ext cx="2550851" cy="2749729"/>
                </a:xfrm>
                <a:prstGeom prst="rect">
                  <a:avLst/>
                </a:prstGeom>
              </p:spPr>
            </p:pic>
            <p:grpSp>
              <p:nvGrpSpPr>
                <p:cNvPr id="133" name="Group 132">
                  <a:extLst>
                    <a:ext uri="{FF2B5EF4-FFF2-40B4-BE49-F238E27FC236}">
                      <a16:creationId xmlns:a16="http://schemas.microsoft.com/office/drawing/2014/main" id="{5FB5138A-EFC6-44A9-997E-C348CBB19F7B}"/>
                    </a:ext>
                  </a:extLst>
                </p:cNvPr>
                <p:cNvGrpSpPr/>
                <p:nvPr/>
              </p:nvGrpSpPr>
              <p:grpSpPr>
                <a:xfrm>
                  <a:off x="2833967" y="4071165"/>
                  <a:ext cx="1353240" cy="1957108"/>
                  <a:chOff x="2833967" y="4071165"/>
                  <a:chExt cx="1353240" cy="1957108"/>
                </a:xfrm>
              </p:grpSpPr>
              <p:grpSp>
                <p:nvGrpSpPr>
                  <p:cNvPr id="35" name="Group 34">
                    <a:extLst>
                      <a:ext uri="{FF2B5EF4-FFF2-40B4-BE49-F238E27FC236}">
                        <a16:creationId xmlns:a16="http://schemas.microsoft.com/office/drawing/2014/main" id="{3DAAA759-1DF6-4D5E-A2B7-C953053B9065}"/>
                      </a:ext>
                    </a:extLst>
                  </p:cNvPr>
                  <p:cNvGrpSpPr/>
                  <p:nvPr/>
                </p:nvGrpSpPr>
                <p:grpSpPr>
                  <a:xfrm>
                    <a:off x="2833967" y="5742793"/>
                    <a:ext cx="1353240" cy="285480"/>
                    <a:chOff x="2672507" y="3095829"/>
                    <a:chExt cx="1353240" cy="285480"/>
                  </a:xfrm>
                </p:grpSpPr>
                <mc:AlternateContent xmlns:mc="http://schemas.openxmlformats.org/markup-compatibility/2006" xmlns:p14="http://schemas.microsoft.com/office/powerpoint/2010/main">
                  <mc:Choice Requires="p14">
                    <p:contentPart p14:bwMode="auto" r:id="rId5">
                      <p14:nvContentPartPr>
                        <p14:cNvPr id="15" name="Ink 14">
                          <a:extLst>
                            <a:ext uri="{FF2B5EF4-FFF2-40B4-BE49-F238E27FC236}">
                              <a16:creationId xmlns:a16="http://schemas.microsoft.com/office/drawing/2014/main" id="{6E1EAA1A-33E8-4967-AF6E-9A9837D606B0}"/>
                            </a:ext>
                          </a:extLst>
                        </p14:cNvPr>
                        <p14:cNvContentPartPr/>
                        <p14:nvPr/>
                      </p14:nvContentPartPr>
                      <p14:xfrm>
                        <a:off x="2694107" y="3131829"/>
                        <a:ext cx="45360" cy="185400"/>
                      </p14:xfrm>
                    </p:contentPart>
                  </mc:Choice>
                  <mc:Fallback xmlns="">
                    <p:pic>
                      <p:nvPicPr>
                        <p:cNvPr id="15" name="Ink 14">
                          <a:extLst>
                            <a:ext uri="{FF2B5EF4-FFF2-40B4-BE49-F238E27FC236}">
                              <a16:creationId xmlns:a16="http://schemas.microsoft.com/office/drawing/2014/main" id="{6E1EAA1A-33E8-4967-AF6E-9A9837D606B0}"/>
                            </a:ext>
                          </a:extLst>
                        </p:cNvPr>
                        <p:cNvPicPr/>
                        <p:nvPr/>
                      </p:nvPicPr>
                      <p:blipFill>
                        <a:blip r:embed="rId6"/>
                        <a:stretch>
                          <a:fillRect/>
                        </a:stretch>
                      </p:blipFill>
                      <p:spPr>
                        <a:xfrm>
                          <a:off x="2685107" y="3122829"/>
                          <a:ext cx="6300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6" name="Ink 15">
                          <a:extLst>
                            <a:ext uri="{FF2B5EF4-FFF2-40B4-BE49-F238E27FC236}">
                              <a16:creationId xmlns:a16="http://schemas.microsoft.com/office/drawing/2014/main" id="{3B4B563A-3BCF-4D11-ADD1-FBD192836483}"/>
                            </a:ext>
                          </a:extLst>
                        </p14:cNvPr>
                        <p14:cNvContentPartPr/>
                        <p14:nvPr/>
                      </p14:nvContentPartPr>
                      <p14:xfrm>
                        <a:off x="2672507" y="3118869"/>
                        <a:ext cx="91080" cy="75600"/>
                      </p14:xfrm>
                    </p:contentPart>
                  </mc:Choice>
                  <mc:Fallback xmlns="">
                    <p:pic>
                      <p:nvPicPr>
                        <p:cNvPr id="16" name="Ink 15">
                          <a:extLst>
                            <a:ext uri="{FF2B5EF4-FFF2-40B4-BE49-F238E27FC236}">
                              <a16:creationId xmlns:a16="http://schemas.microsoft.com/office/drawing/2014/main" id="{3B4B563A-3BCF-4D11-ADD1-FBD192836483}"/>
                            </a:ext>
                          </a:extLst>
                        </p:cNvPr>
                        <p:cNvPicPr/>
                        <p:nvPr/>
                      </p:nvPicPr>
                      <p:blipFill>
                        <a:blip r:embed="rId8"/>
                        <a:stretch>
                          <a:fillRect/>
                        </a:stretch>
                      </p:blipFill>
                      <p:spPr>
                        <a:xfrm>
                          <a:off x="2663471" y="3109869"/>
                          <a:ext cx="10879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 name="Ink 16">
                          <a:extLst>
                            <a:ext uri="{FF2B5EF4-FFF2-40B4-BE49-F238E27FC236}">
                              <a16:creationId xmlns:a16="http://schemas.microsoft.com/office/drawing/2014/main" id="{E15988C9-19C0-421C-91DB-93B5C4D2A699}"/>
                            </a:ext>
                          </a:extLst>
                        </p14:cNvPr>
                        <p14:cNvContentPartPr/>
                        <p14:nvPr/>
                      </p14:nvContentPartPr>
                      <p14:xfrm>
                        <a:off x="2817587" y="3168909"/>
                        <a:ext cx="76320" cy="74880"/>
                      </p14:xfrm>
                    </p:contentPart>
                  </mc:Choice>
                  <mc:Fallback xmlns="">
                    <p:pic>
                      <p:nvPicPr>
                        <p:cNvPr id="17" name="Ink 16">
                          <a:extLst>
                            <a:ext uri="{FF2B5EF4-FFF2-40B4-BE49-F238E27FC236}">
                              <a16:creationId xmlns:a16="http://schemas.microsoft.com/office/drawing/2014/main" id="{E15988C9-19C0-421C-91DB-93B5C4D2A699}"/>
                            </a:ext>
                          </a:extLst>
                        </p:cNvPr>
                        <p:cNvPicPr/>
                        <p:nvPr/>
                      </p:nvPicPr>
                      <p:blipFill>
                        <a:blip r:embed="rId10"/>
                        <a:stretch>
                          <a:fillRect/>
                        </a:stretch>
                      </p:blipFill>
                      <p:spPr>
                        <a:xfrm>
                          <a:off x="2808587" y="3159909"/>
                          <a:ext cx="939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8" name="Ink 17">
                          <a:extLst>
                            <a:ext uri="{FF2B5EF4-FFF2-40B4-BE49-F238E27FC236}">
                              <a16:creationId xmlns:a16="http://schemas.microsoft.com/office/drawing/2014/main" id="{4315527A-DDFD-43FA-BD8C-E0DC7F837E77}"/>
                            </a:ext>
                          </a:extLst>
                        </p14:cNvPr>
                        <p14:cNvContentPartPr/>
                        <p14:nvPr/>
                      </p14:nvContentPartPr>
                      <p14:xfrm>
                        <a:off x="2929907" y="3147669"/>
                        <a:ext cx="64080" cy="83160"/>
                      </p14:xfrm>
                    </p:contentPart>
                  </mc:Choice>
                  <mc:Fallback xmlns="">
                    <p:pic>
                      <p:nvPicPr>
                        <p:cNvPr id="18" name="Ink 17">
                          <a:extLst>
                            <a:ext uri="{FF2B5EF4-FFF2-40B4-BE49-F238E27FC236}">
                              <a16:creationId xmlns:a16="http://schemas.microsoft.com/office/drawing/2014/main" id="{4315527A-DDFD-43FA-BD8C-E0DC7F837E77}"/>
                            </a:ext>
                          </a:extLst>
                        </p:cNvPr>
                        <p:cNvPicPr/>
                        <p:nvPr/>
                      </p:nvPicPr>
                      <p:blipFill>
                        <a:blip r:embed="rId12"/>
                        <a:stretch>
                          <a:fillRect/>
                        </a:stretch>
                      </p:blipFill>
                      <p:spPr>
                        <a:xfrm>
                          <a:off x="2920907" y="3138669"/>
                          <a:ext cx="817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9" name="Ink 18">
                          <a:extLst>
                            <a:ext uri="{FF2B5EF4-FFF2-40B4-BE49-F238E27FC236}">
                              <a16:creationId xmlns:a16="http://schemas.microsoft.com/office/drawing/2014/main" id="{E4610146-C11C-40F4-9DDF-E1FA426794B0}"/>
                            </a:ext>
                          </a:extLst>
                        </p14:cNvPr>
                        <p14:cNvContentPartPr/>
                        <p14:nvPr/>
                      </p14:nvContentPartPr>
                      <p14:xfrm>
                        <a:off x="3024587" y="3140829"/>
                        <a:ext cx="39240" cy="51120"/>
                      </p14:xfrm>
                    </p:contentPart>
                  </mc:Choice>
                  <mc:Fallback xmlns="">
                    <p:pic>
                      <p:nvPicPr>
                        <p:cNvPr id="19" name="Ink 18">
                          <a:extLst>
                            <a:ext uri="{FF2B5EF4-FFF2-40B4-BE49-F238E27FC236}">
                              <a16:creationId xmlns:a16="http://schemas.microsoft.com/office/drawing/2014/main" id="{E4610146-C11C-40F4-9DDF-E1FA426794B0}"/>
                            </a:ext>
                          </a:extLst>
                        </p:cNvPr>
                        <p:cNvPicPr/>
                        <p:nvPr/>
                      </p:nvPicPr>
                      <p:blipFill>
                        <a:blip r:embed="rId14"/>
                        <a:stretch>
                          <a:fillRect/>
                        </a:stretch>
                      </p:blipFill>
                      <p:spPr>
                        <a:xfrm>
                          <a:off x="3015669" y="3131829"/>
                          <a:ext cx="5672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0" name="Ink 19">
                          <a:extLst>
                            <a:ext uri="{FF2B5EF4-FFF2-40B4-BE49-F238E27FC236}">
                              <a16:creationId xmlns:a16="http://schemas.microsoft.com/office/drawing/2014/main" id="{1E5C2786-06D2-447C-B4D2-D08974A84B96}"/>
                            </a:ext>
                          </a:extLst>
                        </p14:cNvPr>
                        <p14:cNvContentPartPr/>
                        <p14:nvPr/>
                      </p14:nvContentPartPr>
                      <p14:xfrm>
                        <a:off x="3098027" y="3112029"/>
                        <a:ext cx="62640" cy="84240"/>
                      </p14:xfrm>
                    </p:contentPart>
                  </mc:Choice>
                  <mc:Fallback xmlns="">
                    <p:pic>
                      <p:nvPicPr>
                        <p:cNvPr id="20" name="Ink 19">
                          <a:extLst>
                            <a:ext uri="{FF2B5EF4-FFF2-40B4-BE49-F238E27FC236}">
                              <a16:creationId xmlns:a16="http://schemas.microsoft.com/office/drawing/2014/main" id="{1E5C2786-06D2-447C-B4D2-D08974A84B96}"/>
                            </a:ext>
                          </a:extLst>
                        </p:cNvPr>
                        <p:cNvPicPr/>
                        <p:nvPr/>
                      </p:nvPicPr>
                      <p:blipFill>
                        <a:blip r:embed="rId16"/>
                        <a:stretch>
                          <a:fillRect/>
                        </a:stretch>
                      </p:blipFill>
                      <p:spPr>
                        <a:xfrm>
                          <a:off x="3089027" y="3103029"/>
                          <a:ext cx="802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1" name="Ink 20">
                          <a:extLst>
                            <a:ext uri="{FF2B5EF4-FFF2-40B4-BE49-F238E27FC236}">
                              <a16:creationId xmlns:a16="http://schemas.microsoft.com/office/drawing/2014/main" id="{765DB967-C8CC-4D2F-A39C-B61917D38A6E}"/>
                            </a:ext>
                          </a:extLst>
                        </p14:cNvPr>
                        <p14:cNvContentPartPr/>
                        <p14:nvPr/>
                      </p14:nvContentPartPr>
                      <p14:xfrm>
                        <a:off x="3176867" y="3095829"/>
                        <a:ext cx="98640" cy="73080"/>
                      </p14:xfrm>
                    </p:contentPart>
                  </mc:Choice>
                  <mc:Fallback xmlns="">
                    <p:pic>
                      <p:nvPicPr>
                        <p:cNvPr id="21" name="Ink 20">
                          <a:extLst>
                            <a:ext uri="{FF2B5EF4-FFF2-40B4-BE49-F238E27FC236}">
                              <a16:creationId xmlns:a16="http://schemas.microsoft.com/office/drawing/2014/main" id="{765DB967-C8CC-4D2F-A39C-B61917D38A6E}"/>
                            </a:ext>
                          </a:extLst>
                        </p:cNvPr>
                        <p:cNvPicPr/>
                        <p:nvPr/>
                      </p:nvPicPr>
                      <p:blipFill>
                        <a:blip r:embed="rId18"/>
                        <a:stretch>
                          <a:fillRect/>
                        </a:stretch>
                      </p:blipFill>
                      <p:spPr>
                        <a:xfrm>
                          <a:off x="3167867" y="3086873"/>
                          <a:ext cx="116280" cy="90634"/>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2" name="Ink 21">
                          <a:extLst>
                            <a:ext uri="{FF2B5EF4-FFF2-40B4-BE49-F238E27FC236}">
                              <a16:creationId xmlns:a16="http://schemas.microsoft.com/office/drawing/2014/main" id="{81AA22CE-EDF2-46AE-A385-5E4924CCA2B6}"/>
                            </a:ext>
                          </a:extLst>
                        </p14:cNvPr>
                        <p14:cNvContentPartPr/>
                        <p14:nvPr/>
                      </p14:nvContentPartPr>
                      <p14:xfrm>
                        <a:off x="2868707" y="3311109"/>
                        <a:ext cx="70920" cy="70200"/>
                      </p14:xfrm>
                    </p:contentPart>
                  </mc:Choice>
                  <mc:Fallback xmlns="">
                    <p:pic>
                      <p:nvPicPr>
                        <p:cNvPr id="22" name="Ink 21">
                          <a:extLst>
                            <a:ext uri="{FF2B5EF4-FFF2-40B4-BE49-F238E27FC236}">
                              <a16:creationId xmlns:a16="http://schemas.microsoft.com/office/drawing/2014/main" id="{81AA22CE-EDF2-46AE-A385-5E4924CCA2B6}"/>
                            </a:ext>
                          </a:extLst>
                        </p:cNvPr>
                        <p:cNvPicPr/>
                        <p:nvPr/>
                      </p:nvPicPr>
                      <p:blipFill>
                        <a:blip r:embed="rId20"/>
                        <a:stretch>
                          <a:fillRect/>
                        </a:stretch>
                      </p:blipFill>
                      <p:spPr>
                        <a:xfrm>
                          <a:off x="2859752" y="3302109"/>
                          <a:ext cx="88471"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3" name="Ink 22">
                          <a:extLst>
                            <a:ext uri="{FF2B5EF4-FFF2-40B4-BE49-F238E27FC236}">
                              <a16:creationId xmlns:a16="http://schemas.microsoft.com/office/drawing/2014/main" id="{D60B432E-F2F0-4294-A0E8-51CDB8380075}"/>
                            </a:ext>
                          </a:extLst>
                        </p14:cNvPr>
                        <p14:cNvContentPartPr/>
                        <p14:nvPr/>
                      </p14:nvContentPartPr>
                      <p14:xfrm>
                        <a:off x="2960147" y="3311829"/>
                        <a:ext cx="56160" cy="59760"/>
                      </p14:xfrm>
                    </p:contentPart>
                  </mc:Choice>
                  <mc:Fallback xmlns="">
                    <p:pic>
                      <p:nvPicPr>
                        <p:cNvPr id="23" name="Ink 22">
                          <a:extLst>
                            <a:ext uri="{FF2B5EF4-FFF2-40B4-BE49-F238E27FC236}">
                              <a16:creationId xmlns:a16="http://schemas.microsoft.com/office/drawing/2014/main" id="{D60B432E-F2F0-4294-A0E8-51CDB8380075}"/>
                            </a:ext>
                          </a:extLst>
                        </p:cNvPr>
                        <p:cNvPicPr/>
                        <p:nvPr/>
                      </p:nvPicPr>
                      <p:blipFill>
                        <a:blip r:embed="rId22"/>
                        <a:stretch>
                          <a:fillRect/>
                        </a:stretch>
                      </p:blipFill>
                      <p:spPr>
                        <a:xfrm>
                          <a:off x="2951089" y="3302829"/>
                          <a:ext cx="73914"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4" name="Ink 23">
                          <a:extLst>
                            <a:ext uri="{FF2B5EF4-FFF2-40B4-BE49-F238E27FC236}">
                              <a16:creationId xmlns:a16="http://schemas.microsoft.com/office/drawing/2014/main" id="{A77B9F80-49CA-4DF0-B6F6-2F0D2463E30C}"/>
                            </a:ext>
                          </a:extLst>
                        </p14:cNvPr>
                        <p14:cNvContentPartPr/>
                        <p14:nvPr/>
                      </p14:nvContentPartPr>
                      <p14:xfrm>
                        <a:off x="3046907" y="3294909"/>
                        <a:ext cx="62640" cy="56520"/>
                      </p14:xfrm>
                    </p:contentPart>
                  </mc:Choice>
                  <mc:Fallback xmlns="">
                    <p:pic>
                      <p:nvPicPr>
                        <p:cNvPr id="24" name="Ink 23">
                          <a:extLst>
                            <a:ext uri="{FF2B5EF4-FFF2-40B4-BE49-F238E27FC236}">
                              <a16:creationId xmlns:a16="http://schemas.microsoft.com/office/drawing/2014/main" id="{A77B9F80-49CA-4DF0-B6F6-2F0D2463E30C}"/>
                            </a:ext>
                          </a:extLst>
                        </p:cNvPr>
                        <p:cNvPicPr/>
                        <p:nvPr/>
                      </p:nvPicPr>
                      <p:blipFill>
                        <a:blip r:embed="rId24"/>
                        <a:stretch>
                          <a:fillRect/>
                        </a:stretch>
                      </p:blipFill>
                      <p:spPr>
                        <a:xfrm>
                          <a:off x="3037907" y="3285909"/>
                          <a:ext cx="802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5" name="Ink 24">
                          <a:extLst>
                            <a:ext uri="{FF2B5EF4-FFF2-40B4-BE49-F238E27FC236}">
                              <a16:creationId xmlns:a16="http://schemas.microsoft.com/office/drawing/2014/main" id="{3C37142E-B5A4-494A-BFE5-AF6EB9A49714}"/>
                            </a:ext>
                          </a:extLst>
                        </p14:cNvPr>
                        <p14:cNvContentPartPr/>
                        <p14:nvPr/>
                      </p14:nvContentPartPr>
                      <p14:xfrm>
                        <a:off x="3159587" y="3270069"/>
                        <a:ext cx="77400" cy="66600"/>
                      </p14:xfrm>
                    </p:contentPart>
                  </mc:Choice>
                  <mc:Fallback xmlns="">
                    <p:pic>
                      <p:nvPicPr>
                        <p:cNvPr id="25" name="Ink 24">
                          <a:extLst>
                            <a:ext uri="{FF2B5EF4-FFF2-40B4-BE49-F238E27FC236}">
                              <a16:creationId xmlns:a16="http://schemas.microsoft.com/office/drawing/2014/main" id="{3C37142E-B5A4-494A-BFE5-AF6EB9A49714}"/>
                            </a:ext>
                          </a:extLst>
                        </p:cNvPr>
                        <p:cNvPicPr/>
                        <p:nvPr/>
                      </p:nvPicPr>
                      <p:blipFill>
                        <a:blip r:embed="rId26"/>
                        <a:stretch>
                          <a:fillRect/>
                        </a:stretch>
                      </p:blipFill>
                      <p:spPr>
                        <a:xfrm>
                          <a:off x="3150587" y="3261069"/>
                          <a:ext cx="950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6" name="Ink 25">
                          <a:extLst>
                            <a:ext uri="{FF2B5EF4-FFF2-40B4-BE49-F238E27FC236}">
                              <a16:creationId xmlns:a16="http://schemas.microsoft.com/office/drawing/2014/main" id="{09A8C605-9214-419A-9F03-92ED27FF906B}"/>
                            </a:ext>
                          </a:extLst>
                        </p14:cNvPr>
                        <p14:cNvContentPartPr/>
                        <p14:nvPr/>
                      </p14:nvContentPartPr>
                      <p14:xfrm>
                        <a:off x="3283067" y="3217509"/>
                        <a:ext cx="11160" cy="103680"/>
                      </p14:xfrm>
                    </p:contentPart>
                  </mc:Choice>
                  <mc:Fallback xmlns="">
                    <p:pic>
                      <p:nvPicPr>
                        <p:cNvPr id="26" name="Ink 25">
                          <a:extLst>
                            <a:ext uri="{FF2B5EF4-FFF2-40B4-BE49-F238E27FC236}">
                              <a16:creationId xmlns:a16="http://schemas.microsoft.com/office/drawing/2014/main" id="{09A8C605-9214-419A-9F03-92ED27FF906B}"/>
                            </a:ext>
                          </a:extLst>
                        </p:cNvPr>
                        <p:cNvPicPr/>
                        <p:nvPr/>
                      </p:nvPicPr>
                      <p:blipFill>
                        <a:blip r:embed="rId28"/>
                        <a:stretch>
                          <a:fillRect/>
                        </a:stretch>
                      </p:blipFill>
                      <p:spPr>
                        <a:xfrm>
                          <a:off x="3274067" y="3208509"/>
                          <a:ext cx="288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7" name="Ink 26">
                          <a:extLst>
                            <a:ext uri="{FF2B5EF4-FFF2-40B4-BE49-F238E27FC236}">
                              <a16:creationId xmlns:a16="http://schemas.microsoft.com/office/drawing/2014/main" id="{B9DA71BD-2E25-4ECC-9ADF-0B116E9BB968}"/>
                            </a:ext>
                          </a:extLst>
                        </p14:cNvPr>
                        <p14:cNvContentPartPr/>
                        <p14:nvPr/>
                      </p14:nvContentPartPr>
                      <p14:xfrm>
                        <a:off x="3269387" y="3255309"/>
                        <a:ext cx="80280" cy="23400"/>
                      </p14:xfrm>
                    </p:contentPart>
                  </mc:Choice>
                  <mc:Fallback xmlns="">
                    <p:pic>
                      <p:nvPicPr>
                        <p:cNvPr id="27" name="Ink 26">
                          <a:extLst>
                            <a:ext uri="{FF2B5EF4-FFF2-40B4-BE49-F238E27FC236}">
                              <a16:creationId xmlns:a16="http://schemas.microsoft.com/office/drawing/2014/main" id="{B9DA71BD-2E25-4ECC-9ADF-0B116E9BB968}"/>
                            </a:ext>
                          </a:extLst>
                        </p:cNvPr>
                        <p:cNvPicPr/>
                        <p:nvPr/>
                      </p:nvPicPr>
                      <p:blipFill>
                        <a:blip r:embed="rId30"/>
                        <a:stretch>
                          <a:fillRect/>
                        </a:stretch>
                      </p:blipFill>
                      <p:spPr>
                        <a:xfrm>
                          <a:off x="3260427" y="3246309"/>
                          <a:ext cx="97841"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8" name="Ink 27">
                          <a:extLst>
                            <a:ext uri="{FF2B5EF4-FFF2-40B4-BE49-F238E27FC236}">
                              <a16:creationId xmlns:a16="http://schemas.microsoft.com/office/drawing/2014/main" id="{8BEB8CF2-F66F-415C-BB8B-552BE3770839}"/>
                            </a:ext>
                          </a:extLst>
                        </p14:cNvPr>
                        <p14:cNvContentPartPr/>
                        <p14:nvPr/>
                      </p14:nvContentPartPr>
                      <p14:xfrm>
                        <a:off x="3359387" y="3229029"/>
                        <a:ext cx="165960" cy="95040"/>
                      </p14:xfrm>
                    </p:contentPart>
                  </mc:Choice>
                  <mc:Fallback xmlns="">
                    <p:pic>
                      <p:nvPicPr>
                        <p:cNvPr id="28" name="Ink 27">
                          <a:extLst>
                            <a:ext uri="{FF2B5EF4-FFF2-40B4-BE49-F238E27FC236}">
                              <a16:creationId xmlns:a16="http://schemas.microsoft.com/office/drawing/2014/main" id="{8BEB8CF2-F66F-415C-BB8B-552BE3770839}"/>
                            </a:ext>
                          </a:extLst>
                        </p:cNvPr>
                        <p:cNvPicPr/>
                        <p:nvPr/>
                      </p:nvPicPr>
                      <p:blipFill>
                        <a:blip r:embed="rId32"/>
                        <a:stretch>
                          <a:fillRect/>
                        </a:stretch>
                      </p:blipFill>
                      <p:spPr>
                        <a:xfrm>
                          <a:off x="3350387" y="3220029"/>
                          <a:ext cx="1836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9" name="Ink 28">
                          <a:extLst>
                            <a:ext uri="{FF2B5EF4-FFF2-40B4-BE49-F238E27FC236}">
                              <a16:creationId xmlns:a16="http://schemas.microsoft.com/office/drawing/2014/main" id="{A5CDD86E-66BF-401C-AF89-585E0411AE26}"/>
                            </a:ext>
                          </a:extLst>
                        </p14:cNvPr>
                        <p14:cNvContentPartPr/>
                        <p14:nvPr/>
                      </p14:nvContentPartPr>
                      <p14:xfrm>
                        <a:off x="3550187" y="3218949"/>
                        <a:ext cx="90360" cy="81360"/>
                      </p14:xfrm>
                    </p:contentPart>
                  </mc:Choice>
                  <mc:Fallback xmlns="">
                    <p:pic>
                      <p:nvPicPr>
                        <p:cNvPr id="29" name="Ink 28">
                          <a:extLst>
                            <a:ext uri="{FF2B5EF4-FFF2-40B4-BE49-F238E27FC236}">
                              <a16:creationId xmlns:a16="http://schemas.microsoft.com/office/drawing/2014/main" id="{A5CDD86E-66BF-401C-AF89-585E0411AE26}"/>
                            </a:ext>
                          </a:extLst>
                        </p:cNvPr>
                        <p:cNvPicPr/>
                        <p:nvPr/>
                      </p:nvPicPr>
                      <p:blipFill>
                        <a:blip r:embed="rId34"/>
                        <a:stretch>
                          <a:fillRect/>
                        </a:stretch>
                      </p:blipFill>
                      <p:spPr>
                        <a:xfrm>
                          <a:off x="3541187" y="3209949"/>
                          <a:ext cx="1080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0" name="Ink 29">
                          <a:extLst>
                            <a:ext uri="{FF2B5EF4-FFF2-40B4-BE49-F238E27FC236}">
                              <a16:creationId xmlns:a16="http://schemas.microsoft.com/office/drawing/2014/main" id="{027C4959-EF96-476D-9C3A-A0DEDF35AB57}"/>
                            </a:ext>
                          </a:extLst>
                        </p14:cNvPr>
                        <p14:cNvContentPartPr/>
                        <p14:nvPr/>
                      </p14:nvContentPartPr>
                      <p14:xfrm>
                        <a:off x="3708587" y="3241629"/>
                        <a:ext cx="14040" cy="54720"/>
                      </p14:xfrm>
                    </p:contentPart>
                  </mc:Choice>
                  <mc:Fallback xmlns="">
                    <p:pic>
                      <p:nvPicPr>
                        <p:cNvPr id="30" name="Ink 29">
                          <a:extLst>
                            <a:ext uri="{FF2B5EF4-FFF2-40B4-BE49-F238E27FC236}">
                              <a16:creationId xmlns:a16="http://schemas.microsoft.com/office/drawing/2014/main" id="{027C4959-EF96-476D-9C3A-A0DEDF35AB57}"/>
                            </a:ext>
                          </a:extLst>
                        </p:cNvPr>
                        <p:cNvPicPr/>
                        <p:nvPr/>
                      </p:nvPicPr>
                      <p:blipFill>
                        <a:blip r:embed="rId36"/>
                        <a:stretch>
                          <a:fillRect/>
                        </a:stretch>
                      </p:blipFill>
                      <p:spPr>
                        <a:xfrm>
                          <a:off x="3699812" y="3232629"/>
                          <a:ext cx="31239"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1" name="Ink 30">
                          <a:extLst>
                            <a:ext uri="{FF2B5EF4-FFF2-40B4-BE49-F238E27FC236}">
                              <a16:creationId xmlns:a16="http://schemas.microsoft.com/office/drawing/2014/main" id="{481F5F15-B03F-46B4-8706-D430CECEA8E7}"/>
                            </a:ext>
                          </a:extLst>
                        </p14:cNvPr>
                        <p14:cNvContentPartPr/>
                        <p14:nvPr/>
                      </p14:nvContentPartPr>
                      <p14:xfrm>
                        <a:off x="3705347" y="3196269"/>
                        <a:ext cx="19440" cy="16200"/>
                      </p14:xfrm>
                    </p:contentPart>
                  </mc:Choice>
                  <mc:Fallback xmlns="">
                    <p:pic>
                      <p:nvPicPr>
                        <p:cNvPr id="31" name="Ink 30">
                          <a:extLst>
                            <a:ext uri="{FF2B5EF4-FFF2-40B4-BE49-F238E27FC236}">
                              <a16:creationId xmlns:a16="http://schemas.microsoft.com/office/drawing/2014/main" id="{481F5F15-B03F-46B4-8706-D430CECEA8E7}"/>
                            </a:ext>
                          </a:extLst>
                        </p:cNvPr>
                        <p:cNvPicPr/>
                        <p:nvPr/>
                      </p:nvPicPr>
                      <p:blipFill>
                        <a:blip r:embed="rId38"/>
                        <a:stretch>
                          <a:fillRect/>
                        </a:stretch>
                      </p:blipFill>
                      <p:spPr>
                        <a:xfrm>
                          <a:off x="3696511" y="3187269"/>
                          <a:ext cx="36759"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2" name="Ink 31">
                          <a:extLst>
                            <a:ext uri="{FF2B5EF4-FFF2-40B4-BE49-F238E27FC236}">
                              <a16:creationId xmlns:a16="http://schemas.microsoft.com/office/drawing/2014/main" id="{61903311-512F-42AC-8B7D-85BFD949B6AF}"/>
                            </a:ext>
                          </a:extLst>
                        </p14:cNvPr>
                        <p14:cNvContentPartPr/>
                        <p14:nvPr/>
                      </p14:nvContentPartPr>
                      <p14:xfrm>
                        <a:off x="3782747" y="3224709"/>
                        <a:ext cx="86400" cy="68400"/>
                      </p14:xfrm>
                    </p:contentPart>
                  </mc:Choice>
                  <mc:Fallback xmlns="">
                    <p:pic>
                      <p:nvPicPr>
                        <p:cNvPr id="32" name="Ink 31">
                          <a:extLst>
                            <a:ext uri="{FF2B5EF4-FFF2-40B4-BE49-F238E27FC236}">
                              <a16:creationId xmlns:a16="http://schemas.microsoft.com/office/drawing/2014/main" id="{61903311-512F-42AC-8B7D-85BFD949B6AF}"/>
                            </a:ext>
                          </a:extLst>
                        </p:cNvPr>
                        <p:cNvPicPr/>
                        <p:nvPr/>
                      </p:nvPicPr>
                      <p:blipFill>
                        <a:blip r:embed="rId40"/>
                        <a:stretch>
                          <a:fillRect/>
                        </a:stretch>
                      </p:blipFill>
                      <p:spPr>
                        <a:xfrm>
                          <a:off x="3773747" y="3215709"/>
                          <a:ext cx="1040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3" name="Ink 32">
                          <a:extLst>
                            <a:ext uri="{FF2B5EF4-FFF2-40B4-BE49-F238E27FC236}">
                              <a16:creationId xmlns:a16="http://schemas.microsoft.com/office/drawing/2014/main" id="{4F9C4EE3-30C9-4E5C-9261-9733BA68234B}"/>
                            </a:ext>
                          </a:extLst>
                        </p14:cNvPr>
                        <p14:cNvContentPartPr/>
                        <p14:nvPr/>
                      </p14:nvContentPartPr>
                      <p14:xfrm>
                        <a:off x="3919187" y="3184749"/>
                        <a:ext cx="10800" cy="110880"/>
                      </p14:xfrm>
                    </p:contentPart>
                  </mc:Choice>
                  <mc:Fallback xmlns="">
                    <p:pic>
                      <p:nvPicPr>
                        <p:cNvPr id="33" name="Ink 32">
                          <a:extLst>
                            <a:ext uri="{FF2B5EF4-FFF2-40B4-BE49-F238E27FC236}">
                              <a16:creationId xmlns:a16="http://schemas.microsoft.com/office/drawing/2014/main" id="{4F9C4EE3-30C9-4E5C-9261-9733BA68234B}"/>
                            </a:ext>
                          </a:extLst>
                        </p:cNvPr>
                        <p:cNvPicPr/>
                        <p:nvPr/>
                      </p:nvPicPr>
                      <p:blipFill>
                        <a:blip r:embed="rId42"/>
                        <a:stretch>
                          <a:fillRect/>
                        </a:stretch>
                      </p:blipFill>
                      <p:spPr>
                        <a:xfrm>
                          <a:off x="3909877" y="3175749"/>
                          <a:ext cx="29048"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4" name="Ink 33">
                          <a:extLst>
                            <a:ext uri="{FF2B5EF4-FFF2-40B4-BE49-F238E27FC236}">
                              <a16:creationId xmlns:a16="http://schemas.microsoft.com/office/drawing/2014/main" id="{52D2DAD6-D683-4D28-B0E9-0E30ECF4744B}"/>
                            </a:ext>
                          </a:extLst>
                        </p14:cNvPr>
                        <p14:cNvContentPartPr/>
                        <p14:nvPr/>
                      </p14:nvContentPartPr>
                      <p14:xfrm>
                        <a:off x="3946187" y="3203829"/>
                        <a:ext cx="79560" cy="61560"/>
                      </p14:xfrm>
                    </p:contentPart>
                  </mc:Choice>
                  <mc:Fallback xmlns="">
                    <p:pic>
                      <p:nvPicPr>
                        <p:cNvPr id="34" name="Ink 33">
                          <a:extLst>
                            <a:ext uri="{FF2B5EF4-FFF2-40B4-BE49-F238E27FC236}">
                              <a16:creationId xmlns:a16="http://schemas.microsoft.com/office/drawing/2014/main" id="{52D2DAD6-D683-4D28-B0E9-0E30ECF4744B}"/>
                            </a:ext>
                          </a:extLst>
                        </p:cNvPr>
                        <p:cNvPicPr/>
                        <p:nvPr/>
                      </p:nvPicPr>
                      <p:blipFill>
                        <a:blip r:embed="rId44"/>
                        <a:stretch>
                          <a:fillRect/>
                        </a:stretch>
                      </p:blipFill>
                      <p:spPr>
                        <a:xfrm>
                          <a:off x="3937187" y="3194829"/>
                          <a:ext cx="97200" cy="79200"/>
                        </a:xfrm>
                        <a:prstGeom prst="rect">
                          <a:avLst/>
                        </a:prstGeom>
                      </p:spPr>
                    </p:pic>
                  </mc:Fallback>
                </mc:AlternateContent>
              </p:grpSp>
              <p:grpSp>
                <p:nvGrpSpPr>
                  <p:cNvPr id="77" name="Group 76">
                    <a:extLst>
                      <a:ext uri="{FF2B5EF4-FFF2-40B4-BE49-F238E27FC236}">
                        <a16:creationId xmlns:a16="http://schemas.microsoft.com/office/drawing/2014/main" id="{46180626-8292-4CA6-A0A5-7B19B794C3B4}"/>
                      </a:ext>
                    </a:extLst>
                  </p:cNvPr>
                  <p:cNvGrpSpPr/>
                  <p:nvPr/>
                </p:nvGrpSpPr>
                <p:grpSpPr>
                  <a:xfrm>
                    <a:off x="3009467" y="4071165"/>
                    <a:ext cx="1081440" cy="459000"/>
                    <a:chOff x="2936240" y="1420658"/>
                    <a:chExt cx="1081440" cy="459000"/>
                  </a:xfrm>
                </p:grpSpPr>
                <mc:AlternateContent xmlns:mc="http://schemas.openxmlformats.org/markup-compatibility/2006" xmlns:p14="http://schemas.microsoft.com/office/powerpoint/2010/main">
                  <mc:Choice Requires="p14">
                    <p:contentPart p14:bwMode="auto" r:id="rId45">
                      <p14:nvContentPartPr>
                        <p14:cNvPr id="36" name="Ink 35">
                          <a:extLst>
                            <a:ext uri="{FF2B5EF4-FFF2-40B4-BE49-F238E27FC236}">
                              <a16:creationId xmlns:a16="http://schemas.microsoft.com/office/drawing/2014/main" id="{F3F995D3-A6B7-4F2C-9CBE-53E1E293A818}"/>
                            </a:ext>
                          </a:extLst>
                        </p14:cNvPr>
                        <p14:cNvContentPartPr/>
                        <p14:nvPr/>
                      </p14:nvContentPartPr>
                      <p14:xfrm>
                        <a:off x="2946320" y="1470338"/>
                        <a:ext cx="143640" cy="169200"/>
                      </p14:xfrm>
                    </p:contentPart>
                  </mc:Choice>
                  <mc:Fallback xmlns="">
                    <p:pic>
                      <p:nvPicPr>
                        <p:cNvPr id="36" name="Ink 35">
                          <a:extLst>
                            <a:ext uri="{FF2B5EF4-FFF2-40B4-BE49-F238E27FC236}">
                              <a16:creationId xmlns:a16="http://schemas.microsoft.com/office/drawing/2014/main" id="{F3F995D3-A6B7-4F2C-9CBE-53E1E293A818}"/>
                            </a:ext>
                          </a:extLst>
                        </p:cNvPr>
                        <p:cNvPicPr/>
                        <p:nvPr/>
                      </p:nvPicPr>
                      <p:blipFill>
                        <a:blip r:embed="rId46"/>
                        <a:stretch>
                          <a:fillRect/>
                        </a:stretch>
                      </p:blipFill>
                      <p:spPr>
                        <a:xfrm>
                          <a:off x="2937320" y="1461338"/>
                          <a:ext cx="16128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7" name="Ink 36">
                          <a:extLst>
                            <a:ext uri="{FF2B5EF4-FFF2-40B4-BE49-F238E27FC236}">
                              <a16:creationId xmlns:a16="http://schemas.microsoft.com/office/drawing/2014/main" id="{0A07285F-96AF-4E38-AA66-197CE8B9C615}"/>
                            </a:ext>
                          </a:extLst>
                        </p14:cNvPr>
                        <p14:cNvContentPartPr/>
                        <p14:nvPr/>
                      </p14:nvContentPartPr>
                      <p14:xfrm>
                        <a:off x="2936240" y="1574738"/>
                        <a:ext cx="63720" cy="85320"/>
                      </p14:xfrm>
                    </p:contentPart>
                  </mc:Choice>
                  <mc:Fallback xmlns="">
                    <p:pic>
                      <p:nvPicPr>
                        <p:cNvPr id="37" name="Ink 36">
                          <a:extLst>
                            <a:ext uri="{FF2B5EF4-FFF2-40B4-BE49-F238E27FC236}">
                              <a16:creationId xmlns:a16="http://schemas.microsoft.com/office/drawing/2014/main" id="{0A07285F-96AF-4E38-AA66-197CE8B9C615}"/>
                            </a:ext>
                          </a:extLst>
                        </p:cNvPr>
                        <p:cNvPicPr/>
                        <p:nvPr/>
                      </p:nvPicPr>
                      <p:blipFill>
                        <a:blip r:embed="rId48"/>
                        <a:stretch>
                          <a:fillRect/>
                        </a:stretch>
                      </p:blipFill>
                      <p:spPr>
                        <a:xfrm>
                          <a:off x="2927240" y="1565738"/>
                          <a:ext cx="813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8" name="Ink 37">
                          <a:extLst>
                            <a:ext uri="{FF2B5EF4-FFF2-40B4-BE49-F238E27FC236}">
                              <a16:creationId xmlns:a16="http://schemas.microsoft.com/office/drawing/2014/main" id="{783B2FFC-3A3A-4704-AB3C-797878082164}"/>
                            </a:ext>
                          </a:extLst>
                        </p14:cNvPr>
                        <p14:cNvContentPartPr/>
                        <p14:nvPr/>
                      </p14:nvContentPartPr>
                      <p14:xfrm>
                        <a:off x="3170240" y="1420658"/>
                        <a:ext cx="13320" cy="133560"/>
                      </p14:xfrm>
                    </p:contentPart>
                  </mc:Choice>
                  <mc:Fallback xmlns="">
                    <p:pic>
                      <p:nvPicPr>
                        <p:cNvPr id="38" name="Ink 37">
                          <a:extLst>
                            <a:ext uri="{FF2B5EF4-FFF2-40B4-BE49-F238E27FC236}">
                              <a16:creationId xmlns:a16="http://schemas.microsoft.com/office/drawing/2014/main" id="{783B2FFC-3A3A-4704-AB3C-797878082164}"/>
                            </a:ext>
                          </a:extLst>
                        </p:cNvPr>
                        <p:cNvPicPr/>
                        <p:nvPr/>
                      </p:nvPicPr>
                      <p:blipFill>
                        <a:blip r:embed="rId50"/>
                        <a:stretch>
                          <a:fillRect/>
                        </a:stretch>
                      </p:blipFill>
                      <p:spPr>
                        <a:xfrm>
                          <a:off x="3161477" y="1411682"/>
                          <a:ext cx="30496" cy="151153"/>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9" name="Ink 38">
                          <a:extLst>
                            <a:ext uri="{FF2B5EF4-FFF2-40B4-BE49-F238E27FC236}">
                              <a16:creationId xmlns:a16="http://schemas.microsoft.com/office/drawing/2014/main" id="{3A029C9F-8E23-454E-A7F1-30AA9D15BB8F}"/>
                            </a:ext>
                          </a:extLst>
                        </p14:cNvPr>
                        <p14:cNvContentPartPr/>
                        <p14:nvPr/>
                      </p14:nvContentPartPr>
                      <p14:xfrm>
                        <a:off x="3223880" y="1466018"/>
                        <a:ext cx="69480" cy="88560"/>
                      </p14:xfrm>
                    </p:contentPart>
                  </mc:Choice>
                  <mc:Fallback xmlns="">
                    <p:pic>
                      <p:nvPicPr>
                        <p:cNvPr id="39" name="Ink 38">
                          <a:extLst>
                            <a:ext uri="{FF2B5EF4-FFF2-40B4-BE49-F238E27FC236}">
                              <a16:creationId xmlns:a16="http://schemas.microsoft.com/office/drawing/2014/main" id="{3A029C9F-8E23-454E-A7F1-30AA9D15BB8F}"/>
                            </a:ext>
                          </a:extLst>
                        </p:cNvPr>
                        <p:cNvPicPr/>
                        <p:nvPr/>
                      </p:nvPicPr>
                      <p:blipFill>
                        <a:blip r:embed="rId52"/>
                        <a:stretch>
                          <a:fillRect/>
                        </a:stretch>
                      </p:blipFill>
                      <p:spPr>
                        <a:xfrm>
                          <a:off x="3214926" y="1456981"/>
                          <a:ext cx="87029" cy="106272"/>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0" name="Ink 39">
                          <a:extLst>
                            <a:ext uri="{FF2B5EF4-FFF2-40B4-BE49-F238E27FC236}">
                              <a16:creationId xmlns:a16="http://schemas.microsoft.com/office/drawing/2014/main" id="{3A556AD4-CFF8-4464-B165-0305E9C2B2F7}"/>
                            </a:ext>
                          </a:extLst>
                        </p14:cNvPr>
                        <p14:cNvContentPartPr/>
                        <p14:nvPr/>
                      </p14:nvContentPartPr>
                      <p14:xfrm>
                        <a:off x="3299840" y="1469618"/>
                        <a:ext cx="83520" cy="169560"/>
                      </p14:xfrm>
                    </p:contentPart>
                  </mc:Choice>
                  <mc:Fallback xmlns="">
                    <p:pic>
                      <p:nvPicPr>
                        <p:cNvPr id="40" name="Ink 39">
                          <a:extLst>
                            <a:ext uri="{FF2B5EF4-FFF2-40B4-BE49-F238E27FC236}">
                              <a16:creationId xmlns:a16="http://schemas.microsoft.com/office/drawing/2014/main" id="{3A556AD4-CFF8-4464-B165-0305E9C2B2F7}"/>
                            </a:ext>
                          </a:extLst>
                        </p:cNvPr>
                        <p:cNvPicPr/>
                        <p:nvPr/>
                      </p:nvPicPr>
                      <p:blipFill>
                        <a:blip r:embed="rId54"/>
                        <a:stretch>
                          <a:fillRect/>
                        </a:stretch>
                      </p:blipFill>
                      <p:spPr>
                        <a:xfrm>
                          <a:off x="3290879" y="1460618"/>
                          <a:ext cx="101084"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1" name="Ink 40">
                          <a:extLst>
                            <a:ext uri="{FF2B5EF4-FFF2-40B4-BE49-F238E27FC236}">
                              <a16:creationId xmlns:a16="http://schemas.microsoft.com/office/drawing/2014/main" id="{F5AA043E-870C-4712-8A3C-9359A3781D81}"/>
                            </a:ext>
                          </a:extLst>
                        </p14:cNvPr>
                        <p14:cNvContentPartPr/>
                        <p14:nvPr/>
                      </p14:nvContentPartPr>
                      <p14:xfrm>
                        <a:off x="3423680" y="1472858"/>
                        <a:ext cx="49680" cy="68040"/>
                      </p14:xfrm>
                    </p:contentPart>
                  </mc:Choice>
                  <mc:Fallback xmlns="">
                    <p:pic>
                      <p:nvPicPr>
                        <p:cNvPr id="41" name="Ink 40">
                          <a:extLst>
                            <a:ext uri="{FF2B5EF4-FFF2-40B4-BE49-F238E27FC236}">
                              <a16:creationId xmlns:a16="http://schemas.microsoft.com/office/drawing/2014/main" id="{F5AA043E-870C-4712-8A3C-9359A3781D81}"/>
                            </a:ext>
                          </a:extLst>
                        </p:cNvPr>
                        <p:cNvPicPr/>
                        <p:nvPr/>
                      </p:nvPicPr>
                      <p:blipFill>
                        <a:blip r:embed="rId56"/>
                        <a:stretch>
                          <a:fillRect/>
                        </a:stretch>
                      </p:blipFill>
                      <p:spPr>
                        <a:xfrm>
                          <a:off x="3414680" y="1463858"/>
                          <a:ext cx="673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2" name="Ink 41">
                          <a:extLst>
                            <a:ext uri="{FF2B5EF4-FFF2-40B4-BE49-F238E27FC236}">
                              <a16:creationId xmlns:a16="http://schemas.microsoft.com/office/drawing/2014/main" id="{136A1F98-7D8F-476A-AB39-4330B115FBCE}"/>
                            </a:ext>
                          </a:extLst>
                        </p14:cNvPr>
                        <p14:cNvContentPartPr/>
                        <p14:nvPr/>
                      </p14:nvContentPartPr>
                      <p14:xfrm>
                        <a:off x="3575600" y="1452698"/>
                        <a:ext cx="81360" cy="88560"/>
                      </p14:xfrm>
                    </p:contentPart>
                  </mc:Choice>
                  <mc:Fallback xmlns="">
                    <p:pic>
                      <p:nvPicPr>
                        <p:cNvPr id="42" name="Ink 41">
                          <a:extLst>
                            <a:ext uri="{FF2B5EF4-FFF2-40B4-BE49-F238E27FC236}">
                              <a16:creationId xmlns:a16="http://schemas.microsoft.com/office/drawing/2014/main" id="{136A1F98-7D8F-476A-AB39-4330B115FBCE}"/>
                            </a:ext>
                          </a:extLst>
                        </p:cNvPr>
                        <p:cNvPicPr/>
                        <p:nvPr/>
                      </p:nvPicPr>
                      <p:blipFill>
                        <a:blip r:embed="rId58"/>
                        <a:stretch>
                          <a:fillRect/>
                        </a:stretch>
                      </p:blipFill>
                      <p:spPr>
                        <a:xfrm>
                          <a:off x="3566600" y="1443698"/>
                          <a:ext cx="990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3" name="Ink 42">
                          <a:extLst>
                            <a:ext uri="{FF2B5EF4-FFF2-40B4-BE49-F238E27FC236}">
                              <a16:creationId xmlns:a16="http://schemas.microsoft.com/office/drawing/2014/main" id="{A76EF5C4-57BA-4829-B71C-0E580993984D}"/>
                            </a:ext>
                          </a:extLst>
                        </p14:cNvPr>
                        <p14:cNvContentPartPr/>
                        <p14:nvPr/>
                      </p14:nvContentPartPr>
                      <p14:xfrm>
                        <a:off x="3684680" y="1461698"/>
                        <a:ext cx="73080" cy="70920"/>
                      </p14:xfrm>
                    </p:contentPart>
                  </mc:Choice>
                  <mc:Fallback xmlns="">
                    <p:pic>
                      <p:nvPicPr>
                        <p:cNvPr id="43" name="Ink 42">
                          <a:extLst>
                            <a:ext uri="{FF2B5EF4-FFF2-40B4-BE49-F238E27FC236}">
                              <a16:creationId xmlns:a16="http://schemas.microsoft.com/office/drawing/2014/main" id="{A76EF5C4-57BA-4829-B71C-0E580993984D}"/>
                            </a:ext>
                          </a:extLst>
                        </p:cNvPr>
                        <p:cNvPicPr/>
                        <p:nvPr/>
                      </p:nvPicPr>
                      <p:blipFill>
                        <a:blip r:embed="rId60"/>
                        <a:stretch>
                          <a:fillRect/>
                        </a:stretch>
                      </p:blipFill>
                      <p:spPr>
                        <a:xfrm>
                          <a:off x="3675680" y="1452698"/>
                          <a:ext cx="907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4" name="Ink 43">
                          <a:extLst>
                            <a:ext uri="{FF2B5EF4-FFF2-40B4-BE49-F238E27FC236}">
                              <a16:creationId xmlns:a16="http://schemas.microsoft.com/office/drawing/2014/main" id="{CE056C41-6537-4DD5-A4C8-23FEAE319E2A}"/>
                            </a:ext>
                          </a:extLst>
                        </p14:cNvPr>
                        <p14:cNvContentPartPr/>
                        <p14:nvPr/>
                      </p14:nvContentPartPr>
                      <p14:xfrm>
                        <a:off x="3785480" y="1467458"/>
                        <a:ext cx="83160" cy="78480"/>
                      </p14:xfrm>
                    </p:contentPart>
                  </mc:Choice>
                  <mc:Fallback xmlns="">
                    <p:pic>
                      <p:nvPicPr>
                        <p:cNvPr id="44" name="Ink 43">
                          <a:extLst>
                            <a:ext uri="{FF2B5EF4-FFF2-40B4-BE49-F238E27FC236}">
                              <a16:creationId xmlns:a16="http://schemas.microsoft.com/office/drawing/2014/main" id="{CE056C41-6537-4DD5-A4C8-23FEAE319E2A}"/>
                            </a:ext>
                          </a:extLst>
                        </p:cNvPr>
                        <p:cNvPicPr/>
                        <p:nvPr/>
                      </p:nvPicPr>
                      <p:blipFill>
                        <a:blip r:embed="rId62"/>
                        <a:stretch>
                          <a:fillRect/>
                        </a:stretch>
                      </p:blipFill>
                      <p:spPr>
                        <a:xfrm>
                          <a:off x="3776480" y="1458458"/>
                          <a:ext cx="1008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5" name="Ink 44">
                          <a:extLst>
                            <a:ext uri="{FF2B5EF4-FFF2-40B4-BE49-F238E27FC236}">
                              <a16:creationId xmlns:a16="http://schemas.microsoft.com/office/drawing/2014/main" id="{173AEE5C-438E-49B4-8B7E-31B91559437E}"/>
                            </a:ext>
                          </a:extLst>
                        </p14:cNvPr>
                        <p14:cNvContentPartPr/>
                        <p14:nvPr/>
                      </p14:nvContentPartPr>
                      <p14:xfrm>
                        <a:off x="3925160" y="1454498"/>
                        <a:ext cx="92520" cy="124560"/>
                      </p14:xfrm>
                    </p:contentPart>
                  </mc:Choice>
                  <mc:Fallback xmlns="">
                    <p:pic>
                      <p:nvPicPr>
                        <p:cNvPr id="45" name="Ink 44">
                          <a:extLst>
                            <a:ext uri="{FF2B5EF4-FFF2-40B4-BE49-F238E27FC236}">
                              <a16:creationId xmlns:a16="http://schemas.microsoft.com/office/drawing/2014/main" id="{173AEE5C-438E-49B4-8B7E-31B91559437E}"/>
                            </a:ext>
                          </a:extLst>
                        </p:cNvPr>
                        <p:cNvPicPr/>
                        <p:nvPr/>
                      </p:nvPicPr>
                      <p:blipFill>
                        <a:blip r:embed="rId64"/>
                        <a:stretch>
                          <a:fillRect/>
                        </a:stretch>
                      </p:blipFill>
                      <p:spPr>
                        <a:xfrm>
                          <a:off x="3916160" y="1445498"/>
                          <a:ext cx="1101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6" name="Ink 45">
                          <a:extLst>
                            <a:ext uri="{FF2B5EF4-FFF2-40B4-BE49-F238E27FC236}">
                              <a16:creationId xmlns:a16="http://schemas.microsoft.com/office/drawing/2014/main" id="{4368CFFE-B822-4A73-81C0-C749BF17882F}"/>
                            </a:ext>
                          </a:extLst>
                        </p14:cNvPr>
                        <p14:cNvContentPartPr/>
                        <p14:nvPr/>
                      </p14:nvContentPartPr>
                      <p14:xfrm>
                        <a:off x="3374000" y="1662218"/>
                        <a:ext cx="44640" cy="150840"/>
                      </p14:xfrm>
                    </p:contentPart>
                  </mc:Choice>
                  <mc:Fallback xmlns="">
                    <p:pic>
                      <p:nvPicPr>
                        <p:cNvPr id="46" name="Ink 45">
                          <a:extLst>
                            <a:ext uri="{FF2B5EF4-FFF2-40B4-BE49-F238E27FC236}">
                              <a16:creationId xmlns:a16="http://schemas.microsoft.com/office/drawing/2014/main" id="{4368CFFE-B822-4A73-81C0-C749BF17882F}"/>
                            </a:ext>
                          </a:extLst>
                        </p:cNvPr>
                        <p:cNvPicPr/>
                        <p:nvPr/>
                      </p:nvPicPr>
                      <p:blipFill>
                        <a:blip r:embed="rId66"/>
                        <a:stretch>
                          <a:fillRect/>
                        </a:stretch>
                      </p:blipFill>
                      <p:spPr>
                        <a:xfrm>
                          <a:off x="3365000" y="1653218"/>
                          <a:ext cx="6228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7" name="Ink 46">
                          <a:extLst>
                            <a:ext uri="{FF2B5EF4-FFF2-40B4-BE49-F238E27FC236}">
                              <a16:creationId xmlns:a16="http://schemas.microsoft.com/office/drawing/2014/main" id="{7F3967CB-2726-47FD-82C6-694AEE451A60}"/>
                            </a:ext>
                          </a:extLst>
                        </p14:cNvPr>
                        <p14:cNvContentPartPr/>
                        <p14:nvPr/>
                      </p14:nvContentPartPr>
                      <p14:xfrm>
                        <a:off x="3344120" y="1750418"/>
                        <a:ext cx="106920" cy="58680"/>
                      </p14:xfrm>
                    </p:contentPart>
                  </mc:Choice>
                  <mc:Fallback xmlns="">
                    <p:pic>
                      <p:nvPicPr>
                        <p:cNvPr id="47" name="Ink 46">
                          <a:extLst>
                            <a:ext uri="{FF2B5EF4-FFF2-40B4-BE49-F238E27FC236}">
                              <a16:creationId xmlns:a16="http://schemas.microsoft.com/office/drawing/2014/main" id="{7F3967CB-2726-47FD-82C6-694AEE451A60}"/>
                            </a:ext>
                          </a:extLst>
                        </p:cNvPr>
                        <p:cNvPicPr/>
                        <p:nvPr/>
                      </p:nvPicPr>
                      <p:blipFill>
                        <a:blip r:embed="rId68"/>
                        <a:stretch>
                          <a:fillRect/>
                        </a:stretch>
                      </p:blipFill>
                      <p:spPr>
                        <a:xfrm>
                          <a:off x="3335150" y="1741418"/>
                          <a:ext cx="124501"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8" name="Ink 47">
                          <a:extLst>
                            <a:ext uri="{FF2B5EF4-FFF2-40B4-BE49-F238E27FC236}">
                              <a16:creationId xmlns:a16="http://schemas.microsoft.com/office/drawing/2014/main" id="{54C289F4-608F-4FE0-9F2E-AA0E42F7B3D6}"/>
                            </a:ext>
                          </a:extLst>
                        </p14:cNvPr>
                        <p14:cNvContentPartPr/>
                        <p14:nvPr/>
                      </p14:nvContentPartPr>
                      <p14:xfrm>
                        <a:off x="3437360" y="1710818"/>
                        <a:ext cx="7560" cy="3600"/>
                      </p14:xfrm>
                    </p:contentPart>
                  </mc:Choice>
                  <mc:Fallback xmlns="">
                    <p:pic>
                      <p:nvPicPr>
                        <p:cNvPr id="48" name="Ink 47">
                          <a:extLst>
                            <a:ext uri="{FF2B5EF4-FFF2-40B4-BE49-F238E27FC236}">
                              <a16:creationId xmlns:a16="http://schemas.microsoft.com/office/drawing/2014/main" id="{54C289F4-608F-4FE0-9F2E-AA0E42F7B3D6}"/>
                            </a:ext>
                          </a:extLst>
                        </p:cNvPr>
                        <p:cNvPicPr/>
                        <p:nvPr/>
                      </p:nvPicPr>
                      <p:blipFill>
                        <a:blip r:embed="rId70"/>
                        <a:stretch>
                          <a:fillRect/>
                        </a:stretch>
                      </p:blipFill>
                      <p:spPr>
                        <a:xfrm>
                          <a:off x="3428360" y="1701818"/>
                          <a:ext cx="252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9" name="Ink 48">
                          <a:extLst>
                            <a:ext uri="{FF2B5EF4-FFF2-40B4-BE49-F238E27FC236}">
                              <a16:creationId xmlns:a16="http://schemas.microsoft.com/office/drawing/2014/main" id="{9AD3D3BA-35BF-4C28-89C7-191B94100C52}"/>
                            </a:ext>
                          </a:extLst>
                        </p14:cNvPr>
                        <p14:cNvContentPartPr/>
                        <p14:nvPr/>
                      </p14:nvContentPartPr>
                      <p14:xfrm>
                        <a:off x="3454280" y="1683098"/>
                        <a:ext cx="106200" cy="121680"/>
                      </p14:xfrm>
                    </p:contentPart>
                  </mc:Choice>
                  <mc:Fallback xmlns="">
                    <p:pic>
                      <p:nvPicPr>
                        <p:cNvPr id="49" name="Ink 48">
                          <a:extLst>
                            <a:ext uri="{FF2B5EF4-FFF2-40B4-BE49-F238E27FC236}">
                              <a16:creationId xmlns:a16="http://schemas.microsoft.com/office/drawing/2014/main" id="{9AD3D3BA-35BF-4C28-89C7-191B94100C52}"/>
                            </a:ext>
                          </a:extLst>
                        </p:cNvPr>
                        <p:cNvPicPr/>
                        <p:nvPr/>
                      </p:nvPicPr>
                      <p:blipFill>
                        <a:blip r:embed="rId72"/>
                        <a:stretch>
                          <a:fillRect/>
                        </a:stretch>
                      </p:blipFill>
                      <p:spPr>
                        <a:xfrm>
                          <a:off x="3445280" y="1674098"/>
                          <a:ext cx="1238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2" name="Ink 51">
                          <a:extLst>
                            <a:ext uri="{FF2B5EF4-FFF2-40B4-BE49-F238E27FC236}">
                              <a16:creationId xmlns:a16="http://schemas.microsoft.com/office/drawing/2014/main" id="{3339EA8F-7C50-4D4F-9C67-795AC53455B1}"/>
                            </a:ext>
                          </a:extLst>
                        </p14:cNvPr>
                        <p14:cNvContentPartPr/>
                        <p14:nvPr/>
                      </p14:nvContentPartPr>
                      <p14:xfrm>
                        <a:off x="3637160" y="1644938"/>
                        <a:ext cx="36360" cy="168840"/>
                      </p14:xfrm>
                    </p:contentPart>
                  </mc:Choice>
                  <mc:Fallback xmlns="">
                    <p:pic>
                      <p:nvPicPr>
                        <p:cNvPr id="52" name="Ink 51">
                          <a:extLst>
                            <a:ext uri="{FF2B5EF4-FFF2-40B4-BE49-F238E27FC236}">
                              <a16:creationId xmlns:a16="http://schemas.microsoft.com/office/drawing/2014/main" id="{3339EA8F-7C50-4D4F-9C67-795AC53455B1}"/>
                            </a:ext>
                          </a:extLst>
                        </p:cNvPr>
                        <p:cNvPicPr/>
                        <p:nvPr/>
                      </p:nvPicPr>
                      <p:blipFill>
                        <a:blip r:embed="rId74"/>
                        <a:stretch>
                          <a:fillRect/>
                        </a:stretch>
                      </p:blipFill>
                      <p:spPr>
                        <a:xfrm>
                          <a:off x="3628160" y="1635938"/>
                          <a:ext cx="5400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3" name="Ink 52">
                          <a:extLst>
                            <a:ext uri="{FF2B5EF4-FFF2-40B4-BE49-F238E27FC236}">
                              <a16:creationId xmlns:a16="http://schemas.microsoft.com/office/drawing/2014/main" id="{6CFB1E73-8E33-468D-B5B0-97D655D8421B}"/>
                            </a:ext>
                          </a:extLst>
                        </p14:cNvPr>
                        <p14:cNvContentPartPr/>
                        <p14:nvPr/>
                      </p14:nvContentPartPr>
                      <p14:xfrm>
                        <a:off x="3732560" y="1693898"/>
                        <a:ext cx="2880" cy="100800"/>
                      </p14:xfrm>
                    </p:contentPart>
                  </mc:Choice>
                  <mc:Fallback xmlns="">
                    <p:pic>
                      <p:nvPicPr>
                        <p:cNvPr id="53" name="Ink 52">
                          <a:extLst>
                            <a:ext uri="{FF2B5EF4-FFF2-40B4-BE49-F238E27FC236}">
                              <a16:creationId xmlns:a16="http://schemas.microsoft.com/office/drawing/2014/main" id="{6CFB1E73-8E33-468D-B5B0-97D655D8421B}"/>
                            </a:ext>
                          </a:extLst>
                        </p:cNvPr>
                        <p:cNvPicPr/>
                        <p:nvPr/>
                      </p:nvPicPr>
                      <p:blipFill>
                        <a:blip r:embed="rId76"/>
                        <a:stretch>
                          <a:fillRect/>
                        </a:stretch>
                      </p:blipFill>
                      <p:spPr>
                        <a:xfrm>
                          <a:off x="3724560" y="1684898"/>
                          <a:ext cx="185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4" name="Ink 53">
                          <a:extLst>
                            <a:ext uri="{FF2B5EF4-FFF2-40B4-BE49-F238E27FC236}">
                              <a16:creationId xmlns:a16="http://schemas.microsoft.com/office/drawing/2014/main" id="{2EC9956D-BC84-422A-867F-9D1531CE2E83}"/>
                            </a:ext>
                          </a:extLst>
                        </p14:cNvPr>
                        <p14:cNvContentPartPr/>
                        <p14:nvPr/>
                      </p14:nvContentPartPr>
                      <p14:xfrm>
                        <a:off x="3712400" y="1680938"/>
                        <a:ext cx="86400" cy="11160"/>
                      </p14:xfrm>
                    </p:contentPart>
                  </mc:Choice>
                  <mc:Fallback xmlns="">
                    <p:pic>
                      <p:nvPicPr>
                        <p:cNvPr id="54" name="Ink 53">
                          <a:extLst>
                            <a:ext uri="{FF2B5EF4-FFF2-40B4-BE49-F238E27FC236}">
                              <a16:creationId xmlns:a16="http://schemas.microsoft.com/office/drawing/2014/main" id="{2EC9956D-BC84-422A-867F-9D1531CE2E83}"/>
                            </a:ext>
                          </a:extLst>
                        </p:cNvPr>
                        <p:cNvPicPr/>
                        <p:nvPr/>
                      </p:nvPicPr>
                      <p:blipFill>
                        <a:blip r:embed="rId78"/>
                        <a:stretch>
                          <a:fillRect/>
                        </a:stretch>
                      </p:blipFill>
                      <p:spPr>
                        <a:xfrm>
                          <a:off x="3703400" y="1671938"/>
                          <a:ext cx="1040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5" name="Ink 54">
                          <a:extLst>
                            <a:ext uri="{FF2B5EF4-FFF2-40B4-BE49-F238E27FC236}">
                              <a16:creationId xmlns:a16="http://schemas.microsoft.com/office/drawing/2014/main" id="{5441D486-127D-4E25-9048-97F6650CACE8}"/>
                            </a:ext>
                          </a:extLst>
                        </p14:cNvPr>
                        <p14:cNvContentPartPr/>
                        <p14:nvPr/>
                      </p14:nvContentPartPr>
                      <p14:xfrm>
                        <a:off x="3726800" y="1739258"/>
                        <a:ext cx="67320" cy="13680"/>
                      </p14:xfrm>
                    </p:contentPart>
                  </mc:Choice>
                  <mc:Fallback xmlns="">
                    <p:pic>
                      <p:nvPicPr>
                        <p:cNvPr id="55" name="Ink 54">
                          <a:extLst>
                            <a:ext uri="{FF2B5EF4-FFF2-40B4-BE49-F238E27FC236}">
                              <a16:creationId xmlns:a16="http://schemas.microsoft.com/office/drawing/2014/main" id="{5441D486-127D-4E25-9048-97F6650CACE8}"/>
                            </a:ext>
                          </a:extLst>
                        </p:cNvPr>
                        <p:cNvPicPr/>
                        <p:nvPr/>
                      </p:nvPicPr>
                      <p:blipFill>
                        <a:blip r:embed="rId80"/>
                        <a:stretch>
                          <a:fillRect/>
                        </a:stretch>
                      </p:blipFill>
                      <p:spPr>
                        <a:xfrm>
                          <a:off x="3717848" y="1730258"/>
                          <a:ext cx="84866"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6" name="Ink 55">
                          <a:extLst>
                            <a:ext uri="{FF2B5EF4-FFF2-40B4-BE49-F238E27FC236}">
                              <a16:creationId xmlns:a16="http://schemas.microsoft.com/office/drawing/2014/main" id="{7746A1F7-2ADD-40CB-BC32-9D734DD3EFE6}"/>
                            </a:ext>
                          </a:extLst>
                        </p14:cNvPr>
                        <p14:cNvContentPartPr/>
                        <p14:nvPr/>
                      </p14:nvContentPartPr>
                      <p14:xfrm>
                        <a:off x="3831200" y="1659338"/>
                        <a:ext cx="78840" cy="220320"/>
                      </p14:xfrm>
                    </p:contentPart>
                  </mc:Choice>
                  <mc:Fallback xmlns="">
                    <p:pic>
                      <p:nvPicPr>
                        <p:cNvPr id="56" name="Ink 55">
                          <a:extLst>
                            <a:ext uri="{FF2B5EF4-FFF2-40B4-BE49-F238E27FC236}">
                              <a16:creationId xmlns:a16="http://schemas.microsoft.com/office/drawing/2014/main" id="{7746A1F7-2ADD-40CB-BC32-9D734DD3EFE6}"/>
                            </a:ext>
                          </a:extLst>
                        </p:cNvPr>
                        <p:cNvPicPr/>
                        <p:nvPr/>
                      </p:nvPicPr>
                      <p:blipFill>
                        <a:blip r:embed="rId82"/>
                        <a:stretch>
                          <a:fillRect/>
                        </a:stretch>
                      </p:blipFill>
                      <p:spPr>
                        <a:xfrm>
                          <a:off x="3822159" y="1650338"/>
                          <a:ext cx="96561" cy="237960"/>
                        </a:xfrm>
                        <a:prstGeom prst="rect">
                          <a:avLst/>
                        </a:prstGeom>
                      </p:spPr>
                    </p:pic>
                  </mc:Fallback>
                </mc:AlternateContent>
              </p:grpSp>
            </p:grpSp>
            <p:grpSp>
              <p:nvGrpSpPr>
                <p:cNvPr id="132" name="Group 131">
                  <a:extLst>
                    <a:ext uri="{FF2B5EF4-FFF2-40B4-BE49-F238E27FC236}">
                      <a16:creationId xmlns:a16="http://schemas.microsoft.com/office/drawing/2014/main" id="{50139D62-8DAB-4550-8694-A372B400AAFD}"/>
                    </a:ext>
                  </a:extLst>
                </p:cNvPr>
                <p:cNvGrpSpPr/>
                <p:nvPr/>
              </p:nvGrpSpPr>
              <p:grpSpPr>
                <a:xfrm>
                  <a:off x="141870" y="4361392"/>
                  <a:ext cx="855159" cy="361665"/>
                  <a:chOff x="776087" y="4150178"/>
                  <a:chExt cx="855159" cy="361665"/>
                </a:xfrm>
              </p:grpSpPr>
              <mc:AlternateContent xmlns:mc="http://schemas.openxmlformats.org/markup-compatibility/2006" xmlns:p14="http://schemas.microsoft.com/office/powerpoint/2010/main">
                <mc:Choice Requires="p14">
                  <p:contentPart p14:bwMode="auto" r:id="rId83">
                    <p14:nvContentPartPr>
                      <p14:cNvPr id="105" name="Ink 104">
                        <a:extLst>
                          <a:ext uri="{FF2B5EF4-FFF2-40B4-BE49-F238E27FC236}">
                            <a16:creationId xmlns:a16="http://schemas.microsoft.com/office/drawing/2014/main" id="{52733685-939A-4AB4-8D1A-AF3DBB36278F}"/>
                          </a:ext>
                        </a:extLst>
                      </p14:cNvPr>
                      <p14:cNvContentPartPr/>
                      <p14:nvPr/>
                    </p14:nvContentPartPr>
                    <p14:xfrm>
                      <a:off x="776087" y="4150898"/>
                      <a:ext cx="76680" cy="129600"/>
                    </p14:xfrm>
                  </p:contentPart>
                </mc:Choice>
                <mc:Fallback xmlns="">
                  <p:pic>
                    <p:nvPicPr>
                      <p:cNvPr id="105" name="Ink 104">
                        <a:extLst>
                          <a:ext uri="{FF2B5EF4-FFF2-40B4-BE49-F238E27FC236}">
                            <a16:creationId xmlns:a16="http://schemas.microsoft.com/office/drawing/2014/main" id="{52733685-939A-4AB4-8D1A-AF3DBB36278F}"/>
                          </a:ext>
                        </a:extLst>
                      </p:cNvPr>
                      <p:cNvPicPr/>
                      <p:nvPr/>
                    </p:nvPicPr>
                    <p:blipFill>
                      <a:blip r:embed="rId84"/>
                      <a:stretch>
                        <a:fillRect/>
                      </a:stretch>
                    </p:blipFill>
                    <p:spPr>
                      <a:xfrm>
                        <a:off x="767129" y="4141923"/>
                        <a:ext cx="94238" cy="147191"/>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06" name="Ink 105">
                        <a:extLst>
                          <a:ext uri="{FF2B5EF4-FFF2-40B4-BE49-F238E27FC236}">
                            <a16:creationId xmlns:a16="http://schemas.microsoft.com/office/drawing/2014/main" id="{E4385303-0A7D-4D95-BD30-3153FF551A0D}"/>
                          </a:ext>
                        </a:extLst>
                      </p14:cNvPr>
                      <p14:cNvContentPartPr/>
                      <p14:nvPr/>
                    </p14:nvContentPartPr>
                    <p14:xfrm>
                      <a:off x="890567" y="4183298"/>
                      <a:ext cx="63000" cy="84600"/>
                    </p14:xfrm>
                  </p:contentPart>
                </mc:Choice>
                <mc:Fallback xmlns="">
                  <p:pic>
                    <p:nvPicPr>
                      <p:cNvPr id="106" name="Ink 105">
                        <a:extLst>
                          <a:ext uri="{FF2B5EF4-FFF2-40B4-BE49-F238E27FC236}">
                            <a16:creationId xmlns:a16="http://schemas.microsoft.com/office/drawing/2014/main" id="{E4385303-0A7D-4D95-BD30-3153FF551A0D}"/>
                          </a:ext>
                        </a:extLst>
                      </p:cNvPr>
                      <p:cNvPicPr/>
                      <p:nvPr/>
                    </p:nvPicPr>
                    <p:blipFill>
                      <a:blip r:embed="rId86"/>
                      <a:stretch>
                        <a:fillRect/>
                      </a:stretch>
                    </p:blipFill>
                    <p:spPr>
                      <a:xfrm>
                        <a:off x="881567" y="4174336"/>
                        <a:ext cx="80640" cy="102165"/>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07" name="Ink 106">
                        <a:extLst>
                          <a:ext uri="{FF2B5EF4-FFF2-40B4-BE49-F238E27FC236}">
                            <a16:creationId xmlns:a16="http://schemas.microsoft.com/office/drawing/2014/main" id="{77F4E160-A2AD-4249-A959-687BC29D9D6B}"/>
                          </a:ext>
                        </a:extLst>
                      </p14:cNvPr>
                      <p14:cNvContentPartPr/>
                      <p14:nvPr/>
                    </p14:nvContentPartPr>
                    <p14:xfrm>
                      <a:off x="942407" y="4176458"/>
                      <a:ext cx="104400" cy="210600"/>
                    </p14:xfrm>
                  </p:contentPart>
                </mc:Choice>
                <mc:Fallback xmlns="">
                  <p:pic>
                    <p:nvPicPr>
                      <p:cNvPr id="107" name="Ink 106">
                        <a:extLst>
                          <a:ext uri="{FF2B5EF4-FFF2-40B4-BE49-F238E27FC236}">
                            <a16:creationId xmlns:a16="http://schemas.microsoft.com/office/drawing/2014/main" id="{77F4E160-A2AD-4249-A959-687BC29D9D6B}"/>
                          </a:ext>
                        </a:extLst>
                      </p:cNvPr>
                      <p:cNvPicPr/>
                      <p:nvPr/>
                    </p:nvPicPr>
                    <p:blipFill>
                      <a:blip r:embed="rId88"/>
                      <a:stretch>
                        <a:fillRect/>
                      </a:stretch>
                    </p:blipFill>
                    <p:spPr>
                      <a:xfrm>
                        <a:off x="933407" y="4167473"/>
                        <a:ext cx="122040" cy="22821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08" name="Ink 107">
                        <a:extLst>
                          <a:ext uri="{FF2B5EF4-FFF2-40B4-BE49-F238E27FC236}">
                            <a16:creationId xmlns:a16="http://schemas.microsoft.com/office/drawing/2014/main" id="{70181972-CD62-462B-BD5F-4E313E8B9A22}"/>
                          </a:ext>
                        </a:extLst>
                      </p14:cNvPr>
                      <p14:cNvContentPartPr/>
                      <p14:nvPr/>
                    </p14:nvContentPartPr>
                    <p14:xfrm>
                      <a:off x="1081367" y="4184738"/>
                      <a:ext cx="71280" cy="82800"/>
                    </p14:xfrm>
                  </p:contentPart>
                </mc:Choice>
                <mc:Fallback xmlns="">
                  <p:pic>
                    <p:nvPicPr>
                      <p:cNvPr id="108" name="Ink 107">
                        <a:extLst>
                          <a:ext uri="{FF2B5EF4-FFF2-40B4-BE49-F238E27FC236}">
                            <a16:creationId xmlns:a16="http://schemas.microsoft.com/office/drawing/2014/main" id="{70181972-CD62-462B-BD5F-4E313E8B9A22}"/>
                          </a:ext>
                        </a:extLst>
                      </p:cNvPr>
                      <p:cNvPicPr/>
                      <p:nvPr/>
                    </p:nvPicPr>
                    <p:blipFill>
                      <a:blip r:embed="rId90"/>
                      <a:stretch>
                        <a:fillRect/>
                      </a:stretch>
                    </p:blipFill>
                    <p:spPr>
                      <a:xfrm>
                        <a:off x="1072367" y="4175777"/>
                        <a:ext cx="88920" cy="100364"/>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09" name="Ink 108">
                        <a:extLst>
                          <a:ext uri="{FF2B5EF4-FFF2-40B4-BE49-F238E27FC236}">
                            <a16:creationId xmlns:a16="http://schemas.microsoft.com/office/drawing/2014/main" id="{C0125C6B-3119-44FA-9974-1C9E84196FA0}"/>
                          </a:ext>
                        </a:extLst>
                      </p14:cNvPr>
                      <p14:cNvContentPartPr/>
                      <p14:nvPr/>
                    </p14:nvContentPartPr>
                    <p14:xfrm>
                      <a:off x="1290527" y="4150178"/>
                      <a:ext cx="87840" cy="95760"/>
                    </p14:xfrm>
                  </p:contentPart>
                </mc:Choice>
                <mc:Fallback xmlns="">
                  <p:pic>
                    <p:nvPicPr>
                      <p:cNvPr id="109" name="Ink 108">
                        <a:extLst>
                          <a:ext uri="{FF2B5EF4-FFF2-40B4-BE49-F238E27FC236}">
                            <a16:creationId xmlns:a16="http://schemas.microsoft.com/office/drawing/2014/main" id="{C0125C6B-3119-44FA-9974-1C9E84196FA0}"/>
                          </a:ext>
                        </a:extLst>
                      </p:cNvPr>
                      <p:cNvPicPr/>
                      <p:nvPr/>
                    </p:nvPicPr>
                    <p:blipFill>
                      <a:blip r:embed="rId92"/>
                      <a:stretch>
                        <a:fillRect/>
                      </a:stretch>
                    </p:blipFill>
                    <p:spPr>
                      <a:xfrm>
                        <a:off x="1281527" y="4141178"/>
                        <a:ext cx="1054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23" name="Ink 122">
                        <a:extLst>
                          <a:ext uri="{FF2B5EF4-FFF2-40B4-BE49-F238E27FC236}">
                            <a16:creationId xmlns:a16="http://schemas.microsoft.com/office/drawing/2014/main" id="{81B76DF0-D182-4819-B34F-389C428C240B}"/>
                          </a:ext>
                        </a:extLst>
                      </p14:cNvPr>
                      <p14:cNvContentPartPr/>
                      <p14:nvPr/>
                    </p14:nvContentPartPr>
                    <p14:xfrm>
                      <a:off x="1079006" y="4336883"/>
                      <a:ext cx="39240" cy="158040"/>
                    </p14:xfrm>
                  </p:contentPart>
                </mc:Choice>
                <mc:Fallback xmlns="">
                  <p:pic>
                    <p:nvPicPr>
                      <p:cNvPr id="123" name="Ink 122">
                        <a:extLst>
                          <a:ext uri="{FF2B5EF4-FFF2-40B4-BE49-F238E27FC236}">
                            <a16:creationId xmlns:a16="http://schemas.microsoft.com/office/drawing/2014/main" id="{81B76DF0-D182-4819-B34F-389C428C240B}"/>
                          </a:ext>
                        </a:extLst>
                      </p:cNvPr>
                      <p:cNvPicPr/>
                      <p:nvPr/>
                    </p:nvPicPr>
                    <p:blipFill>
                      <a:blip r:embed="rId94"/>
                      <a:stretch>
                        <a:fillRect/>
                      </a:stretch>
                    </p:blipFill>
                    <p:spPr>
                      <a:xfrm>
                        <a:off x="1070006" y="4327883"/>
                        <a:ext cx="5688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24" name="Ink 123">
                        <a:extLst>
                          <a:ext uri="{FF2B5EF4-FFF2-40B4-BE49-F238E27FC236}">
                            <a16:creationId xmlns:a16="http://schemas.microsoft.com/office/drawing/2014/main" id="{82F657A9-BE6B-4864-B7BC-CFBD8B9E1963}"/>
                          </a:ext>
                        </a:extLst>
                      </p14:cNvPr>
                      <p14:cNvContentPartPr/>
                      <p14:nvPr/>
                    </p14:nvContentPartPr>
                    <p14:xfrm>
                      <a:off x="1037966" y="4453523"/>
                      <a:ext cx="70560" cy="13680"/>
                    </p14:xfrm>
                  </p:contentPart>
                </mc:Choice>
                <mc:Fallback xmlns="">
                  <p:pic>
                    <p:nvPicPr>
                      <p:cNvPr id="124" name="Ink 123">
                        <a:extLst>
                          <a:ext uri="{FF2B5EF4-FFF2-40B4-BE49-F238E27FC236}">
                            <a16:creationId xmlns:a16="http://schemas.microsoft.com/office/drawing/2014/main" id="{82F657A9-BE6B-4864-B7BC-CFBD8B9E1963}"/>
                          </a:ext>
                        </a:extLst>
                      </p:cNvPr>
                      <p:cNvPicPr/>
                      <p:nvPr/>
                    </p:nvPicPr>
                    <p:blipFill>
                      <a:blip r:embed="rId96"/>
                      <a:stretch>
                        <a:fillRect/>
                      </a:stretch>
                    </p:blipFill>
                    <p:spPr>
                      <a:xfrm>
                        <a:off x="1028966" y="4444523"/>
                        <a:ext cx="8820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25" name="Ink 124">
                        <a:extLst>
                          <a:ext uri="{FF2B5EF4-FFF2-40B4-BE49-F238E27FC236}">
                            <a16:creationId xmlns:a16="http://schemas.microsoft.com/office/drawing/2014/main" id="{04966EE7-95BE-4227-A8F4-05074BB27354}"/>
                          </a:ext>
                        </a:extLst>
                      </p14:cNvPr>
                      <p14:cNvContentPartPr/>
                      <p14:nvPr/>
                    </p14:nvContentPartPr>
                    <p14:xfrm>
                      <a:off x="1144526" y="4404563"/>
                      <a:ext cx="15480" cy="87840"/>
                    </p14:xfrm>
                  </p:contentPart>
                </mc:Choice>
                <mc:Fallback xmlns="">
                  <p:pic>
                    <p:nvPicPr>
                      <p:cNvPr id="125" name="Ink 124">
                        <a:extLst>
                          <a:ext uri="{FF2B5EF4-FFF2-40B4-BE49-F238E27FC236}">
                            <a16:creationId xmlns:a16="http://schemas.microsoft.com/office/drawing/2014/main" id="{04966EE7-95BE-4227-A8F4-05074BB27354}"/>
                          </a:ext>
                        </a:extLst>
                      </p:cNvPr>
                      <p:cNvPicPr/>
                      <p:nvPr/>
                    </p:nvPicPr>
                    <p:blipFill>
                      <a:blip r:embed="rId98"/>
                      <a:stretch>
                        <a:fillRect/>
                      </a:stretch>
                    </p:blipFill>
                    <p:spPr>
                      <a:xfrm>
                        <a:off x="1135526" y="4395563"/>
                        <a:ext cx="331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26" name="Ink 125">
                        <a:extLst>
                          <a:ext uri="{FF2B5EF4-FFF2-40B4-BE49-F238E27FC236}">
                            <a16:creationId xmlns:a16="http://schemas.microsoft.com/office/drawing/2014/main" id="{77758838-9E24-46DC-9104-4CDB6483B12D}"/>
                          </a:ext>
                        </a:extLst>
                      </p14:cNvPr>
                      <p14:cNvContentPartPr/>
                      <p14:nvPr/>
                    </p14:nvContentPartPr>
                    <p14:xfrm>
                      <a:off x="1204286" y="4373963"/>
                      <a:ext cx="9000" cy="121680"/>
                    </p14:xfrm>
                  </p:contentPart>
                </mc:Choice>
                <mc:Fallback xmlns="">
                  <p:pic>
                    <p:nvPicPr>
                      <p:cNvPr id="126" name="Ink 125">
                        <a:extLst>
                          <a:ext uri="{FF2B5EF4-FFF2-40B4-BE49-F238E27FC236}">
                            <a16:creationId xmlns:a16="http://schemas.microsoft.com/office/drawing/2014/main" id="{77758838-9E24-46DC-9104-4CDB6483B12D}"/>
                          </a:ext>
                        </a:extLst>
                      </p:cNvPr>
                      <p:cNvPicPr/>
                      <p:nvPr/>
                    </p:nvPicPr>
                    <p:blipFill>
                      <a:blip r:embed="rId100"/>
                      <a:stretch>
                        <a:fillRect/>
                      </a:stretch>
                    </p:blipFill>
                    <p:spPr>
                      <a:xfrm>
                        <a:off x="1195286" y="4364963"/>
                        <a:ext cx="266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27" name="Ink 126">
                        <a:extLst>
                          <a:ext uri="{FF2B5EF4-FFF2-40B4-BE49-F238E27FC236}">
                            <a16:creationId xmlns:a16="http://schemas.microsoft.com/office/drawing/2014/main" id="{ABBDA852-43FC-415C-BC2B-6FF41E78BF32}"/>
                          </a:ext>
                        </a:extLst>
                      </p14:cNvPr>
                      <p14:cNvContentPartPr/>
                      <p14:nvPr/>
                    </p14:nvContentPartPr>
                    <p14:xfrm>
                      <a:off x="1183406" y="4438043"/>
                      <a:ext cx="102240" cy="14760"/>
                    </p14:xfrm>
                  </p:contentPart>
                </mc:Choice>
                <mc:Fallback xmlns="">
                  <p:pic>
                    <p:nvPicPr>
                      <p:cNvPr id="127" name="Ink 126">
                        <a:extLst>
                          <a:ext uri="{FF2B5EF4-FFF2-40B4-BE49-F238E27FC236}">
                            <a16:creationId xmlns:a16="http://schemas.microsoft.com/office/drawing/2014/main" id="{ABBDA852-43FC-415C-BC2B-6FF41E78BF32}"/>
                          </a:ext>
                        </a:extLst>
                      </p:cNvPr>
                      <p:cNvPicPr/>
                      <p:nvPr/>
                    </p:nvPicPr>
                    <p:blipFill>
                      <a:blip r:embed="rId102"/>
                      <a:stretch>
                        <a:fillRect/>
                      </a:stretch>
                    </p:blipFill>
                    <p:spPr>
                      <a:xfrm>
                        <a:off x="1174438" y="4429043"/>
                        <a:ext cx="119818"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29" name="Ink 128">
                        <a:extLst>
                          <a:ext uri="{FF2B5EF4-FFF2-40B4-BE49-F238E27FC236}">
                            <a16:creationId xmlns:a16="http://schemas.microsoft.com/office/drawing/2014/main" id="{DCEFD1A2-42AF-432E-AABF-BE31F776906B}"/>
                          </a:ext>
                        </a:extLst>
                      </p14:cNvPr>
                      <p14:cNvContentPartPr/>
                      <p14:nvPr/>
                    </p14:nvContentPartPr>
                    <p14:xfrm>
                      <a:off x="1353326" y="4307363"/>
                      <a:ext cx="37800" cy="171720"/>
                    </p14:xfrm>
                  </p:contentPart>
                </mc:Choice>
                <mc:Fallback xmlns="">
                  <p:pic>
                    <p:nvPicPr>
                      <p:cNvPr id="129" name="Ink 128">
                        <a:extLst>
                          <a:ext uri="{FF2B5EF4-FFF2-40B4-BE49-F238E27FC236}">
                            <a16:creationId xmlns:a16="http://schemas.microsoft.com/office/drawing/2014/main" id="{DCEFD1A2-42AF-432E-AABF-BE31F776906B}"/>
                          </a:ext>
                        </a:extLst>
                      </p:cNvPr>
                      <p:cNvPicPr/>
                      <p:nvPr/>
                    </p:nvPicPr>
                    <p:blipFill>
                      <a:blip r:embed="rId104"/>
                      <a:stretch>
                        <a:fillRect/>
                      </a:stretch>
                    </p:blipFill>
                    <p:spPr>
                      <a:xfrm>
                        <a:off x="1344411" y="4298363"/>
                        <a:ext cx="55274"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30" name="Ink 129">
                        <a:extLst>
                          <a:ext uri="{FF2B5EF4-FFF2-40B4-BE49-F238E27FC236}">
                            <a16:creationId xmlns:a16="http://schemas.microsoft.com/office/drawing/2014/main" id="{ECFEA598-6189-4BA4-BA12-69BD262598E3}"/>
                          </a:ext>
                        </a:extLst>
                      </p14:cNvPr>
                      <p14:cNvContentPartPr/>
                      <p14:nvPr/>
                    </p14:nvContentPartPr>
                    <p14:xfrm>
                      <a:off x="1440086" y="4357763"/>
                      <a:ext cx="105480" cy="108720"/>
                    </p14:xfrm>
                  </p:contentPart>
                </mc:Choice>
                <mc:Fallback xmlns="">
                  <p:pic>
                    <p:nvPicPr>
                      <p:cNvPr id="130" name="Ink 129">
                        <a:extLst>
                          <a:ext uri="{FF2B5EF4-FFF2-40B4-BE49-F238E27FC236}">
                            <a16:creationId xmlns:a16="http://schemas.microsoft.com/office/drawing/2014/main" id="{ECFEA598-6189-4BA4-BA12-69BD262598E3}"/>
                          </a:ext>
                        </a:extLst>
                      </p:cNvPr>
                      <p:cNvPicPr/>
                      <p:nvPr/>
                    </p:nvPicPr>
                    <p:blipFill>
                      <a:blip r:embed="rId106"/>
                      <a:stretch>
                        <a:fillRect/>
                      </a:stretch>
                    </p:blipFill>
                    <p:spPr>
                      <a:xfrm>
                        <a:off x="1431117" y="4348763"/>
                        <a:ext cx="1230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31" name="Ink 130">
                        <a:extLst>
                          <a:ext uri="{FF2B5EF4-FFF2-40B4-BE49-F238E27FC236}">
                            <a16:creationId xmlns:a16="http://schemas.microsoft.com/office/drawing/2014/main" id="{D89C2516-C24D-4DDF-933E-3376036A494E}"/>
                          </a:ext>
                        </a:extLst>
                      </p14:cNvPr>
                      <p14:cNvContentPartPr/>
                      <p14:nvPr/>
                    </p14:nvContentPartPr>
                    <p14:xfrm>
                      <a:off x="1589846" y="4310243"/>
                      <a:ext cx="41400" cy="201600"/>
                    </p14:xfrm>
                  </p:contentPart>
                </mc:Choice>
                <mc:Fallback xmlns="">
                  <p:pic>
                    <p:nvPicPr>
                      <p:cNvPr id="131" name="Ink 130">
                        <a:extLst>
                          <a:ext uri="{FF2B5EF4-FFF2-40B4-BE49-F238E27FC236}">
                            <a16:creationId xmlns:a16="http://schemas.microsoft.com/office/drawing/2014/main" id="{D89C2516-C24D-4DDF-933E-3376036A494E}"/>
                          </a:ext>
                        </a:extLst>
                      </p:cNvPr>
                      <p:cNvPicPr/>
                      <p:nvPr/>
                    </p:nvPicPr>
                    <p:blipFill>
                      <a:blip r:embed="rId108"/>
                      <a:stretch>
                        <a:fillRect/>
                      </a:stretch>
                    </p:blipFill>
                    <p:spPr>
                      <a:xfrm>
                        <a:off x="1580846" y="4301259"/>
                        <a:ext cx="59040" cy="219209"/>
                      </a:xfrm>
                      <a:prstGeom prst="rect">
                        <a:avLst/>
                      </a:prstGeom>
                    </p:spPr>
                  </p:pic>
                </mc:Fallback>
              </mc:AlternateContent>
            </p:grpSp>
          </p:grpSp>
          <p:grpSp>
            <p:nvGrpSpPr>
              <p:cNvPr id="197" name="Group 196">
                <a:extLst>
                  <a:ext uri="{FF2B5EF4-FFF2-40B4-BE49-F238E27FC236}">
                    <a16:creationId xmlns:a16="http://schemas.microsoft.com/office/drawing/2014/main" id="{8BD2C4BE-F38F-412C-844D-19E1B5632FD8}"/>
                  </a:ext>
                </a:extLst>
              </p:cNvPr>
              <p:cNvGrpSpPr/>
              <p:nvPr/>
            </p:nvGrpSpPr>
            <p:grpSpPr>
              <a:xfrm>
                <a:off x="656565" y="3611917"/>
                <a:ext cx="3571144" cy="1610581"/>
                <a:chOff x="656565" y="3611917"/>
                <a:chExt cx="3571144" cy="1610581"/>
              </a:xfrm>
            </p:grpSpPr>
            <mc:AlternateContent xmlns:mc="http://schemas.openxmlformats.org/markup-compatibility/2006" xmlns:p14="http://schemas.microsoft.com/office/powerpoint/2010/main">
              <mc:Choice Requires="p14">
                <p:contentPart p14:bwMode="auto" r:id="rId109">
                  <p14:nvContentPartPr>
                    <p14:cNvPr id="137" name="Ink 136">
                      <a:extLst>
                        <a:ext uri="{FF2B5EF4-FFF2-40B4-BE49-F238E27FC236}">
                          <a16:creationId xmlns:a16="http://schemas.microsoft.com/office/drawing/2014/main" id="{3E275AC1-E880-4874-A30F-4C3931A409D9}"/>
                        </a:ext>
                      </a:extLst>
                    </p14:cNvPr>
                    <p14:cNvContentPartPr/>
                    <p14:nvPr/>
                  </p14:nvContentPartPr>
                  <p14:xfrm>
                    <a:off x="656565" y="4771418"/>
                    <a:ext cx="153000" cy="391320"/>
                  </p14:xfrm>
                </p:contentPart>
              </mc:Choice>
              <mc:Fallback xmlns="">
                <p:pic>
                  <p:nvPicPr>
                    <p:cNvPr id="137" name="Ink 136">
                      <a:extLst>
                        <a:ext uri="{FF2B5EF4-FFF2-40B4-BE49-F238E27FC236}">
                          <a16:creationId xmlns:a16="http://schemas.microsoft.com/office/drawing/2014/main" id="{3E275AC1-E880-4874-A30F-4C3931A409D9}"/>
                        </a:ext>
                      </a:extLst>
                    </p:cNvPr>
                    <p:cNvPicPr/>
                    <p:nvPr/>
                  </p:nvPicPr>
                  <p:blipFill>
                    <a:blip r:embed="rId110"/>
                    <a:stretch>
                      <a:fillRect/>
                    </a:stretch>
                  </p:blipFill>
                  <p:spPr>
                    <a:xfrm>
                      <a:off x="647565" y="4762418"/>
                      <a:ext cx="170640" cy="4089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40" name="Ink 139">
                      <a:extLst>
                        <a:ext uri="{FF2B5EF4-FFF2-40B4-BE49-F238E27FC236}">
                          <a16:creationId xmlns:a16="http://schemas.microsoft.com/office/drawing/2014/main" id="{91375FFF-CDE5-446A-9CF5-94C002BA5CF9}"/>
                        </a:ext>
                      </a:extLst>
                    </p14:cNvPr>
                    <p14:cNvContentPartPr/>
                    <p14:nvPr/>
                  </p14:nvContentPartPr>
                  <p14:xfrm>
                    <a:off x="765645" y="5095418"/>
                    <a:ext cx="73440" cy="127080"/>
                  </p14:xfrm>
                </p:contentPart>
              </mc:Choice>
              <mc:Fallback xmlns="">
                <p:pic>
                  <p:nvPicPr>
                    <p:cNvPr id="140" name="Ink 139">
                      <a:extLst>
                        <a:ext uri="{FF2B5EF4-FFF2-40B4-BE49-F238E27FC236}">
                          <a16:creationId xmlns:a16="http://schemas.microsoft.com/office/drawing/2014/main" id="{91375FFF-CDE5-446A-9CF5-94C002BA5CF9}"/>
                        </a:ext>
                      </a:extLst>
                    </p:cNvPr>
                    <p:cNvPicPr/>
                    <p:nvPr/>
                  </p:nvPicPr>
                  <p:blipFill>
                    <a:blip r:embed="rId112"/>
                    <a:stretch>
                      <a:fillRect/>
                    </a:stretch>
                  </p:blipFill>
                  <p:spPr>
                    <a:xfrm>
                      <a:off x="756601" y="5086418"/>
                      <a:ext cx="91167" cy="144720"/>
                    </a:xfrm>
                    <a:prstGeom prst="rect">
                      <a:avLst/>
                    </a:prstGeom>
                  </p:spPr>
                </p:pic>
              </mc:Fallback>
            </mc:AlternateContent>
            <p:grpSp>
              <p:nvGrpSpPr>
                <p:cNvPr id="167" name="Group 166">
                  <a:extLst>
                    <a:ext uri="{FF2B5EF4-FFF2-40B4-BE49-F238E27FC236}">
                      <a16:creationId xmlns:a16="http://schemas.microsoft.com/office/drawing/2014/main" id="{4877744B-4858-46ED-B8AA-51F6CD12A401}"/>
                    </a:ext>
                  </a:extLst>
                </p:cNvPr>
                <p:cNvGrpSpPr/>
                <p:nvPr/>
              </p:nvGrpSpPr>
              <p:grpSpPr>
                <a:xfrm>
                  <a:off x="2730744" y="3611917"/>
                  <a:ext cx="1301400" cy="388080"/>
                  <a:chOff x="2730744" y="3611917"/>
                  <a:chExt cx="1301400" cy="388080"/>
                </a:xfrm>
              </p:grpSpPr>
              <mc:AlternateContent xmlns:mc="http://schemas.openxmlformats.org/markup-compatibility/2006" xmlns:p14="http://schemas.microsoft.com/office/powerpoint/2010/main">
                <mc:Choice Requires="p14">
                  <p:contentPart p14:bwMode="auto" r:id="rId113">
                    <p14:nvContentPartPr>
                      <p14:cNvPr id="155" name="Ink 154">
                        <a:extLst>
                          <a:ext uri="{FF2B5EF4-FFF2-40B4-BE49-F238E27FC236}">
                            <a16:creationId xmlns:a16="http://schemas.microsoft.com/office/drawing/2014/main" id="{E7A4B36D-9A7F-47F2-9F5A-C4CE4729A1FF}"/>
                          </a:ext>
                        </a:extLst>
                      </p14:cNvPr>
                      <p14:cNvContentPartPr/>
                      <p14:nvPr/>
                    </p14:nvContentPartPr>
                    <p14:xfrm>
                      <a:off x="2751984" y="3735757"/>
                      <a:ext cx="168120" cy="236880"/>
                    </p14:xfrm>
                  </p:contentPart>
                </mc:Choice>
                <mc:Fallback xmlns="">
                  <p:pic>
                    <p:nvPicPr>
                      <p:cNvPr id="155" name="Ink 154">
                        <a:extLst>
                          <a:ext uri="{FF2B5EF4-FFF2-40B4-BE49-F238E27FC236}">
                            <a16:creationId xmlns:a16="http://schemas.microsoft.com/office/drawing/2014/main" id="{E7A4B36D-9A7F-47F2-9F5A-C4CE4729A1FF}"/>
                          </a:ext>
                        </a:extLst>
                      </p:cNvPr>
                      <p:cNvPicPr/>
                      <p:nvPr/>
                    </p:nvPicPr>
                    <p:blipFill>
                      <a:blip r:embed="rId114"/>
                      <a:stretch>
                        <a:fillRect/>
                      </a:stretch>
                    </p:blipFill>
                    <p:spPr>
                      <a:xfrm>
                        <a:off x="2743003" y="3726757"/>
                        <a:ext cx="185722"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56" name="Ink 155">
                        <a:extLst>
                          <a:ext uri="{FF2B5EF4-FFF2-40B4-BE49-F238E27FC236}">
                            <a16:creationId xmlns:a16="http://schemas.microsoft.com/office/drawing/2014/main" id="{884A6CBC-159B-46F1-A480-06F9E6DB6BAB}"/>
                          </a:ext>
                        </a:extLst>
                      </p14:cNvPr>
                      <p14:cNvContentPartPr/>
                      <p14:nvPr/>
                    </p14:nvContentPartPr>
                    <p14:xfrm>
                      <a:off x="2730744" y="3927277"/>
                      <a:ext cx="91440" cy="72720"/>
                    </p14:xfrm>
                  </p:contentPart>
                </mc:Choice>
                <mc:Fallback xmlns="">
                  <p:pic>
                    <p:nvPicPr>
                      <p:cNvPr id="156" name="Ink 155">
                        <a:extLst>
                          <a:ext uri="{FF2B5EF4-FFF2-40B4-BE49-F238E27FC236}">
                            <a16:creationId xmlns:a16="http://schemas.microsoft.com/office/drawing/2014/main" id="{884A6CBC-159B-46F1-A480-06F9E6DB6BAB}"/>
                          </a:ext>
                        </a:extLst>
                      </p:cNvPr>
                      <p:cNvPicPr/>
                      <p:nvPr/>
                    </p:nvPicPr>
                    <p:blipFill>
                      <a:blip r:embed="rId116"/>
                      <a:stretch>
                        <a:fillRect/>
                      </a:stretch>
                    </p:blipFill>
                    <p:spPr>
                      <a:xfrm>
                        <a:off x="2721744" y="3918277"/>
                        <a:ext cx="1090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57" name="Ink 156">
                        <a:extLst>
                          <a:ext uri="{FF2B5EF4-FFF2-40B4-BE49-F238E27FC236}">
                            <a16:creationId xmlns:a16="http://schemas.microsoft.com/office/drawing/2014/main" id="{076A3400-3EF4-49AD-8A4D-2483E9A8AE72}"/>
                          </a:ext>
                        </a:extLst>
                      </p14:cNvPr>
                      <p14:cNvContentPartPr/>
                      <p14:nvPr/>
                    </p14:nvContentPartPr>
                    <p14:xfrm>
                      <a:off x="3012984" y="3652237"/>
                      <a:ext cx="16920" cy="138600"/>
                    </p14:xfrm>
                  </p:contentPart>
                </mc:Choice>
                <mc:Fallback xmlns="">
                  <p:pic>
                    <p:nvPicPr>
                      <p:cNvPr id="157" name="Ink 156">
                        <a:extLst>
                          <a:ext uri="{FF2B5EF4-FFF2-40B4-BE49-F238E27FC236}">
                            <a16:creationId xmlns:a16="http://schemas.microsoft.com/office/drawing/2014/main" id="{076A3400-3EF4-49AD-8A4D-2483E9A8AE72}"/>
                          </a:ext>
                        </a:extLst>
                      </p:cNvPr>
                      <p:cNvPicPr/>
                      <p:nvPr/>
                    </p:nvPicPr>
                    <p:blipFill>
                      <a:blip r:embed="rId118"/>
                      <a:stretch>
                        <a:fillRect/>
                      </a:stretch>
                    </p:blipFill>
                    <p:spPr>
                      <a:xfrm>
                        <a:off x="3003984" y="3643237"/>
                        <a:ext cx="345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58" name="Ink 157">
                        <a:extLst>
                          <a:ext uri="{FF2B5EF4-FFF2-40B4-BE49-F238E27FC236}">
                            <a16:creationId xmlns:a16="http://schemas.microsoft.com/office/drawing/2014/main" id="{C0058B88-4CBB-4296-9D79-66DCAADA6D05}"/>
                          </a:ext>
                        </a:extLst>
                      </p14:cNvPr>
                      <p14:cNvContentPartPr/>
                      <p14:nvPr/>
                    </p14:nvContentPartPr>
                    <p14:xfrm>
                      <a:off x="2985984" y="3727477"/>
                      <a:ext cx="72720" cy="27720"/>
                    </p14:xfrm>
                  </p:contentPart>
                </mc:Choice>
                <mc:Fallback xmlns="">
                  <p:pic>
                    <p:nvPicPr>
                      <p:cNvPr id="158" name="Ink 157">
                        <a:extLst>
                          <a:ext uri="{FF2B5EF4-FFF2-40B4-BE49-F238E27FC236}">
                            <a16:creationId xmlns:a16="http://schemas.microsoft.com/office/drawing/2014/main" id="{C0058B88-4CBB-4296-9D79-66DCAADA6D05}"/>
                          </a:ext>
                        </a:extLst>
                      </p:cNvPr>
                      <p:cNvPicPr/>
                      <p:nvPr/>
                    </p:nvPicPr>
                    <p:blipFill>
                      <a:blip r:embed="rId120"/>
                      <a:stretch>
                        <a:fillRect/>
                      </a:stretch>
                    </p:blipFill>
                    <p:spPr>
                      <a:xfrm>
                        <a:off x="2976984" y="3718477"/>
                        <a:ext cx="9036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59" name="Ink 158">
                        <a:extLst>
                          <a:ext uri="{FF2B5EF4-FFF2-40B4-BE49-F238E27FC236}">
                            <a16:creationId xmlns:a16="http://schemas.microsoft.com/office/drawing/2014/main" id="{BC6B12AE-DA6B-42F1-9074-DE5ABC23A154}"/>
                          </a:ext>
                        </a:extLst>
                      </p14:cNvPr>
                      <p14:cNvContentPartPr/>
                      <p14:nvPr/>
                    </p14:nvContentPartPr>
                    <p14:xfrm>
                      <a:off x="3084984" y="3710557"/>
                      <a:ext cx="66240" cy="72720"/>
                    </p14:xfrm>
                  </p:contentPart>
                </mc:Choice>
                <mc:Fallback xmlns="">
                  <p:pic>
                    <p:nvPicPr>
                      <p:cNvPr id="159" name="Ink 158">
                        <a:extLst>
                          <a:ext uri="{FF2B5EF4-FFF2-40B4-BE49-F238E27FC236}">
                            <a16:creationId xmlns:a16="http://schemas.microsoft.com/office/drawing/2014/main" id="{BC6B12AE-DA6B-42F1-9074-DE5ABC23A154}"/>
                          </a:ext>
                        </a:extLst>
                      </p:cNvPr>
                      <p:cNvPicPr/>
                      <p:nvPr/>
                    </p:nvPicPr>
                    <p:blipFill>
                      <a:blip r:embed="rId122"/>
                      <a:stretch>
                        <a:fillRect/>
                      </a:stretch>
                    </p:blipFill>
                    <p:spPr>
                      <a:xfrm>
                        <a:off x="3075984" y="3701601"/>
                        <a:ext cx="83880" cy="90273"/>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60" name="Ink 159">
                        <a:extLst>
                          <a:ext uri="{FF2B5EF4-FFF2-40B4-BE49-F238E27FC236}">
                            <a16:creationId xmlns:a16="http://schemas.microsoft.com/office/drawing/2014/main" id="{E0A0EA80-6403-49F9-B180-9ADA0B39AEB3}"/>
                          </a:ext>
                        </a:extLst>
                      </p14:cNvPr>
                      <p14:cNvContentPartPr/>
                      <p14:nvPr/>
                    </p14:nvContentPartPr>
                    <p14:xfrm>
                      <a:off x="3190464" y="3696157"/>
                      <a:ext cx="78480" cy="125640"/>
                    </p14:xfrm>
                  </p:contentPart>
                </mc:Choice>
                <mc:Fallback xmlns="">
                  <p:pic>
                    <p:nvPicPr>
                      <p:cNvPr id="160" name="Ink 159">
                        <a:extLst>
                          <a:ext uri="{FF2B5EF4-FFF2-40B4-BE49-F238E27FC236}">
                            <a16:creationId xmlns:a16="http://schemas.microsoft.com/office/drawing/2014/main" id="{E0A0EA80-6403-49F9-B180-9ADA0B39AEB3}"/>
                          </a:ext>
                        </a:extLst>
                      </p:cNvPr>
                      <p:cNvPicPr/>
                      <p:nvPr/>
                    </p:nvPicPr>
                    <p:blipFill>
                      <a:blip r:embed="rId124"/>
                      <a:stretch>
                        <a:fillRect/>
                      </a:stretch>
                    </p:blipFill>
                    <p:spPr>
                      <a:xfrm>
                        <a:off x="3181464" y="3687157"/>
                        <a:ext cx="9612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61" name="Ink 160">
                        <a:extLst>
                          <a:ext uri="{FF2B5EF4-FFF2-40B4-BE49-F238E27FC236}">
                            <a16:creationId xmlns:a16="http://schemas.microsoft.com/office/drawing/2014/main" id="{3DF7E9FB-1ECB-40FF-BB28-8C21475DDDFF}"/>
                          </a:ext>
                        </a:extLst>
                      </p14:cNvPr>
                      <p14:cNvContentPartPr/>
                      <p14:nvPr/>
                    </p14:nvContentPartPr>
                    <p14:xfrm>
                      <a:off x="3370104" y="3672757"/>
                      <a:ext cx="113040" cy="83160"/>
                    </p14:xfrm>
                  </p:contentPart>
                </mc:Choice>
                <mc:Fallback xmlns="">
                  <p:pic>
                    <p:nvPicPr>
                      <p:cNvPr id="161" name="Ink 160">
                        <a:extLst>
                          <a:ext uri="{FF2B5EF4-FFF2-40B4-BE49-F238E27FC236}">
                            <a16:creationId xmlns:a16="http://schemas.microsoft.com/office/drawing/2014/main" id="{3DF7E9FB-1ECB-40FF-BB28-8C21475DDDFF}"/>
                          </a:ext>
                        </a:extLst>
                      </p:cNvPr>
                      <p:cNvPicPr/>
                      <p:nvPr/>
                    </p:nvPicPr>
                    <p:blipFill>
                      <a:blip r:embed="rId126"/>
                      <a:stretch>
                        <a:fillRect/>
                      </a:stretch>
                    </p:blipFill>
                    <p:spPr>
                      <a:xfrm>
                        <a:off x="3361075" y="3663757"/>
                        <a:ext cx="130736"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62" name="Ink 161">
                        <a:extLst>
                          <a:ext uri="{FF2B5EF4-FFF2-40B4-BE49-F238E27FC236}">
                            <a16:creationId xmlns:a16="http://schemas.microsoft.com/office/drawing/2014/main" id="{3D8FB182-96CD-4502-8DC5-03637D54D92C}"/>
                          </a:ext>
                        </a:extLst>
                      </p14:cNvPr>
                      <p14:cNvContentPartPr/>
                      <p14:nvPr/>
                    </p14:nvContentPartPr>
                    <p14:xfrm>
                      <a:off x="3534984" y="3678877"/>
                      <a:ext cx="64440" cy="72360"/>
                    </p14:xfrm>
                  </p:contentPart>
                </mc:Choice>
                <mc:Fallback xmlns="">
                  <p:pic>
                    <p:nvPicPr>
                      <p:cNvPr id="162" name="Ink 161">
                        <a:extLst>
                          <a:ext uri="{FF2B5EF4-FFF2-40B4-BE49-F238E27FC236}">
                            <a16:creationId xmlns:a16="http://schemas.microsoft.com/office/drawing/2014/main" id="{3D8FB182-96CD-4502-8DC5-03637D54D92C}"/>
                          </a:ext>
                        </a:extLst>
                      </p:cNvPr>
                      <p:cNvPicPr/>
                      <p:nvPr/>
                    </p:nvPicPr>
                    <p:blipFill>
                      <a:blip r:embed="rId128"/>
                      <a:stretch>
                        <a:fillRect/>
                      </a:stretch>
                    </p:blipFill>
                    <p:spPr>
                      <a:xfrm>
                        <a:off x="3525933" y="3669877"/>
                        <a:ext cx="82179"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63" name="Ink 162">
                        <a:extLst>
                          <a:ext uri="{FF2B5EF4-FFF2-40B4-BE49-F238E27FC236}">
                            <a16:creationId xmlns:a16="http://schemas.microsoft.com/office/drawing/2014/main" id="{29AA922E-F18D-476E-B940-711341A3158F}"/>
                          </a:ext>
                        </a:extLst>
                      </p14:cNvPr>
                      <p14:cNvContentPartPr/>
                      <p14:nvPr/>
                    </p14:nvContentPartPr>
                    <p14:xfrm>
                      <a:off x="3649824" y="3668077"/>
                      <a:ext cx="73800" cy="80640"/>
                    </p14:xfrm>
                  </p:contentPart>
                </mc:Choice>
                <mc:Fallback xmlns="">
                  <p:pic>
                    <p:nvPicPr>
                      <p:cNvPr id="163" name="Ink 162">
                        <a:extLst>
                          <a:ext uri="{FF2B5EF4-FFF2-40B4-BE49-F238E27FC236}">
                            <a16:creationId xmlns:a16="http://schemas.microsoft.com/office/drawing/2014/main" id="{29AA922E-F18D-476E-B940-711341A3158F}"/>
                          </a:ext>
                        </a:extLst>
                      </p:cNvPr>
                      <p:cNvPicPr/>
                      <p:nvPr/>
                    </p:nvPicPr>
                    <p:blipFill>
                      <a:blip r:embed="rId130"/>
                      <a:stretch>
                        <a:fillRect/>
                      </a:stretch>
                    </p:blipFill>
                    <p:spPr>
                      <a:xfrm>
                        <a:off x="3640824" y="3659077"/>
                        <a:ext cx="914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64" name="Ink 163">
                        <a:extLst>
                          <a:ext uri="{FF2B5EF4-FFF2-40B4-BE49-F238E27FC236}">
                            <a16:creationId xmlns:a16="http://schemas.microsoft.com/office/drawing/2014/main" id="{5EA4BD04-F8DE-488C-B1AD-71CBE0F16E90}"/>
                          </a:ext>
                        </a:extLst>
                      </p14:cNvPr>
                      <p14:cNvContentPartPr/>
                      <p14:nvPr/>
                    </p14:nvContentPartPr>
                    <p14:xfrm>
                      <a:off x="3723624" y="3611917"/>
                      <a:ext cx="15120" cy="111600"/>
                    </p14:xfrm>
                  </p:contentPart>
                </mc:Choice>
                <mc:Fallback xmlns="">
                  <p:pic>
                    <p:nvPicPr>
                      <p:cNvPr id="164" name="Ink 163">
                        <a:extLst>
                          <a:ext uri="{FF2B5EF4-FFF2-40B4-BE49-F238E27FC236}">
                            <a16:creationId xmlns:a16="http://schemas.microsoft.com/office/drawing/2014/main" id="{5EA4BD04-F8DE-488C-B1AD-71CBE0F16E90}"/>
                          </a:ext>
                        </a:extLst>
                      </p:cNvPr>
                      <p:cNvPicPr/>
                      <p:nvPr/>
                    </p:nvPicPr>
                    <p:blipFill>
                      <a:blip r:embed="rId132"/>
                      <a:stretch>
                        <a:fillRect/>
                      </a:stretch>
                    </p:blipFill>
                    <p:spPr>
                      <a:xfrm>
                        <a:off x="3714624" y="3602917"/>
                        <a:ext cx="327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65" name="Ink 164">
                        <a:extLst>
                          <a:ext uri="{FF2B5EF4-FFF2-40B4-BE49-F238E27FC236}">
                            <a16:creationId xmlns:a16="http://schemas.microsoft.com/office/drawing/2014/main" id="{F696D687-42C2-4372-891A-2A907E0BEC97}"/>
                          </a:ext>
                        </a:extLst>
                      </p14:cNvPr>
                      <p14:cNvContentPartPr/>
                      <p14:nvPr/>
                    </p14:nvContentPartPr>
                    <p14:xfrm>
                      <a:off x="3766464" y="3626317"/>
                      <a:ext cx="135000" cy="106200"/>
                    </p14:xfrm>
                  </p:contentPart>
                </mc:Choice>
                <mc:Fallback xmlns="">
                  <p:pic>
                    <p:nvPicPr>
                      <p:cNvPr id="165" name="Ink 164">
                        <a:extLst>
                          <a:ext uri="{FF2B5EF4-FFF2-40B4-BE49-F238E27FC236}">
                            <a16:creationId xmlns:a16="http://schemas.microsoft.com/office/drawing/2014/main" id="{F696D687-42C2-4372-891A-2A907E0BEC97}"/>
                          </a:ext>
                        </a:extLst>
                      </p:cNvPr>
                      <p:cNvPicPr/>
                      <p:nvPr/>
                    </p:nvPicPr>
                    <p:blipFill>
                      <a:blip r:embed="rId134"/>
                      <a:stretch>
                        <a:fillRect/>
                      </a:stretch>
                    </p:blipFill>
                    <p:spPr>
                      <a:xfrm>
                        <a:off x="3757488" y="3617317"/>
                        <a:ext cx="152593"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66" name="Ink 165">
                        <a:extLst>
                          <a:ext uri="{FF2B5EF4-FFF2-40B4-BE49-F238E27FC236}">
                            <a16:creationId xmlns:a16="http://schemas.microsoft.com/office/drawing/2014/main" id="{C9BD3674-764C-47C8-AA79-EFA21FD6AA8D}"/>
                          </a:ext>
                        </a:extLst>
                      </p14:cNvPr>
                      <p14:cNvContentPartPr/>
                      <p14:nvPr/>
                    </p14:nvContentPartPr>
                    <p14:xfrm>
                      <a:off x="3931704" y="3647917"/>
                      <a:ext cx="100440" cy="73440"/>
                    </p14:xfrm>
                  </p:contentPart>
                </mc:Choice>
                <mc:Fallback xmlns="">
                  <p:pic>
                    <p:nvPicPr>
                      <p:cNvPr id="166" name="Ink 165">
                        <a:extLst>
                          <a:ext uri="{FF2B5EF4-FFF2-40B4-BE49-F238E27FC236}">
                            <a16:creationId xmlns:a16="http://schemas.microsoft.com/office/drawing/2014/main" id="{C9BD3674-764C-47C8-AA79-EFA21FD6AA8D}"/>
                          </a:ext>
                        </a:extLst>
                      </p:cNvPr>
                      <p:cNvPicPr/>
                      <p:nvPr/>
                    </p:nvPicPr>
                    <p:blipFill>
                      <a:blip r:embed="rId136"/>
                      <a:stretch>
                        <a:fillRect/>
                      </a:stretch>
                    </p:blipFill>
                    <p:spPr>
                      <a:xfrm>
                        <a:off x="3922704" y="3638873"/>
                        <a:ext cx="118080" cy="91167"/>
                      </a:xfrm>
                      <a:prstGeom prst="rect">
                        <a:avLst/>
                      </a:prstGeom>
                    </p:spPr>
                  </p:pic>
                </mc:Fallback>
              </mc:AlternateContent>
            </p:grpSp>
            <p:grpSp>
              <p:nvGrpSpPr>
                <p:cNvPr id="180" name="Group 179">
                  <a:extLst>
                    <a:ext uri="{FF2B5EF4-FFF2-40B4-BE49-F238E27FC236}">
                      <a16:creationId xmlns:a16="http://schemas.microsoft.com/office/drawing/2014/main" id="{18623651-C05A-4CCA-B734-A9F3B1357502}"/>
                    </a:ext>
                  </a:extLst>
                </p:cNvPr>
                <p:cNvGrpSpPr/>
                <p:nvPr/>
              </p:nvGrpSpPr>
              <p:grpSpPr>
                <a:xfrm>
                  <a:off x="3210349" y="4675556"/>
                  <a:ext cx="974520" cy="235080"/>
                  <a:chOff x="3413664" y="4652677"/>
                  <a:chExt cx="974520" cy="235080"/>
                </a:xfrm>
              </p:grpSpPr>
              <mc:AlternateContent xmlns:mc="http://schemas.openxmlformats.org/markup-compatibility/2006" xmlns:p14="http://schemas.microsoft.com/office/powerpoint/2010/main">
                <mc:Choice Requires="p14">
                  <p:contentPart p14:bwMode="auto" r:id="rId137">
                    <p14:nvContentPartPr>
                      <p14:cNvPr id="168" name="Ink 167">
                        <a:extLst>
                          <a:ext uri="{FF2B5EF4-FFF2-40B4-BE49-F238E27FC236}">
                            <a16:creationId xmlns:a16="http://schemas.microsoft.com/office/drawing/2014/main" id="{A2CA68A8-E182-4E13-A8DA-C1B1C4405170}"/>
                          </a:ext>
                        </a:extLst>
                      </p14:cNvPr>
                      <p14:cNvContentPartPr/>
                      <p14:nvPr/>
                    </p14:nvContentPartPr>
                    <p14:xfrm>
                      <a:off x="3419784" y="4709557"/>
                      <a:ext cx="155880" cy="167760"/>
                    </p14:xfrm>
                  </p:contentPart>
                </mc:Choice>
                <mc:Fallback xmlns="">
                  <p:pic>
                    <p:nvPicPr>
                      <p:cNvPr id="168" name="Ink 167">
                        <a:extLst>
                          <a:ext uri="{FF2B5EF4-FFF2-40B4-BE49-F238E27FC236}">
                            <a16:creationId xmlns:a16="http://schemas.microsoft.com/office/drawing/2014/main" id="{A2CA68A8-E182-4E13-A8DA-C1B1C4405170}"/>
                          </a:ext>
                        </a:extLst>
                      </p:cNvPr>
                      <p:cNvPicPr/>
                      <p:nvPr/>
                    </p:nvPicPr>
                    <p:blipFill>
                      <a:blip r:embed="rId138"/>
                      <a:stretch>
                        <a:fillRect/>
                      </a:stretch>
                    </p:blipFill>
                    <p:spPr>
                      <a:xfrm>
                        <a:off x="3410784" y="4700557"/>
                        <a:ext cx="17352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69" name="Ink 168">
                        <a:extLst>
                          <a:ext uri="{FF2B5EF4-FFF2-40B4-BE49-F238E27FC236}">
                            <a16:creationId xmlns:a16="http://schemas.microsoft.com/office/drawing/2014/main" id="{E2F3B7D2-D87C-4229-BFBF-C4C981BC4D90}"/>
                          </a:ext>
                        </a:extLst>
                      </p14:cNvPr>
                      <p14:cNvContentPartPr/>
                      <p14:nvPr/>
                    </p14:nvContentPartPr>
                    <p14:xfrm>
                      <a:off x="3413664" y="4824757"/>
                      <a:ext cx="79200" cy="63000"/>
                    </p14:xfrm>
                  </p:contentPart>
                </mc:Choice>
                <mc:Fallback xmlns="">
                  <p:pic>
                    <p:nvPicPr>
                      <p:cNvPr id="169" name="Ink 168">
                        <a:extLst>
                          <a:ext uri="{FF2B5EF4-FFF2-40B4-BE49-F238E27FC236}">
                            <a16:creationId xmlns:a16="http://schemas.microsoft.com/office/drawing/2014/main" id="{E2F3B7D2-D87C-4229-BFBF-C4C981BC4D90}"/>
                          </a:ext>
                        </a:extLst>
                      </p:cNvPr>
                      <p:cNvPicPr/>
                      <p:nvPr/>
                    </p:nvPicPr>
                    <p:blipFill>
                      <a:blip r:embed="rId140"/>
                      <a:stretch>
                        <a:fillRect/>
                      </a:stretch>
                    </p:blipFill>
                    <p:spPr>
                      <a:xfrm>
                        <a:off x="3404664" y="4815757"/>
                        <a:ext cx="968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71" name="Ink 170">
                        <a:extLst>
                          <a:ext uri="{FF2B5EF4-FFF2-40B4-BE49-F238E27FC236}">
                            <a16:creationId xmlns:a16="http://schemas.microsoft.com/office/drawing/2014/main" id="{ECEE0304-0687-4378-BA5D-C9764CB6EC3B}"/>
                          </a:ext>
                        </a:extLst>
                      </p14:cNvPr>
                      <p14:cNvContentPartPr/>
                      <p14:nvPr/>
                    </p14:nvContentPartPr>
                    <p14:xfrm>
                      <a:off x="3662424" y="4680397"/>
                      <a:ext cx="101880" cy="129600"/>
                    </p14:xfrm>
                  </p:contentPart>
                </mc:Choice>
                <mc:Fallback xmlns="">
                  <p:pic>
                    <p:nvPicPr>
                      <p:cNvPr id="171" name="Ink 170">
                        <a:extLst>
                          <a:ext uri="{FF2B5EF4-FFF2-40B4-BE49-F238E27FC236}">
                            <a16:creationId xmlns:a16="http://schemas.microsoft.com/office/drawing/2014/main" id="{ECEE0304-0687-4378-BA5D-C9764CB6EC3B}"/>
                          </a:ext>
                        </a:extLst>
                      </p:cNvPr>
                      <p:cNvPicPr/>
                      <p:nvPr/>
                    </p:nvPicPr>
                    <p:blipFill>
                      <a:blip r:embed="rId142"/>
                      <a:stretch>
                        <a:fillRect/>
                      </a:stretch>
                    </p:blipFill>
                    <p:spPr>
                      <a:xfrm>
                        <a:off x="3653424" y="4671422"/>
                        <a:ext cx="119520" cy="147191"/>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72" name="Ink 171">
                        <a:extLst>
                          <a:ext uri="{FF2B5EF4-FFF2-40B4-BE49-F238E27FC236}">
                            <a16:creationId xmlns:a16="http://schemas.microsoft.com/office/drawing/2014/main" id="{A4EAB187-A9B9-445D-8071-7204C492B6DC}"/>
                          </a:ext>
                        </a:extLst>
                      </p14:cNvPr>
                      <p14:cNvContentPartPr/>
                      <p14:nvPr/>
                    </p14:nvContentPartPr>
                    <p14:xfrm>
                      <a:off x="3797064" y="4734037"/>
                      <a:ext cx="91080" cy="61920"/>
                    </p14:xfrm>
                  </p:contentPart>
                </mc:Choice>
                <mc:Fallback xmlns="">
                  <p:pic>
                    <p:nvPicPr>
                      <p:cNvPr id="172" name="Ink 171">
                        <a:extLst>
                          <a:ext uri="{FF2B5EF4-FFF2-40B4-BE49-F238E27FC236}">
                            <a16:creationId xmlns:a16="http://schemas.microsoft.com/office/drawing/2014/main" id="{A4EAB187-A9B9-445D-8071-7204C492B6DC}"/>
                          </a:ext>
                        </a:extLst>
                      </p:cNvPr>
                      <p:cNvPicPr/>
                      <p:nvPr/>
                    </p:nvPicPr>
                    <p:blipFill>
                      <a:blip r:embed="rId144"/>
                      <a:stretch>
                        <a:fillRect/>
                      </a:stretch>
                    </p:blipFill>
                    <p:spPr>
                      <a:xfrm>
                        <a:off x="3788028" y="4725037"/>
                        <a:ext cx="10879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73" name="Ink 172">
                        <a:extLst>
                          <a:ext uri="{FF2B5EF4-FFF2-40B4-BE49-F238E27FC236}">
                            <a16:creationId xmlns:a16="http://schemas.microsoft.com/office/drawing/2014/main" id="{3937DD8F-4A95-4A91-95C3-950EB296BB12}"/>
                          </a:ext>
                        </a:extLst>
                      </p14:cNvPr>
                      <p14:cNvContentPartPr/>
                      <p14:nvPr/>
                    </p14:nvContentPartPr>
                    <p14:xfrm>
                      <a:off x="3933144" y="4652677"/>
                      <a:ext cx="15120" cy="143280"/>
                    </p14:xfrm>
                  </p:contentPart>
                </mc:Choice>
                <mc:Fallback xmlns="">
                  <p:pic>
                    <p:nvPicPr>
                      <p:cNvPr id="173" name="Ink 172">
                        <a:extLst>
                          <a:ext uri="{FF2B5EF4-FFF2-40B4-BE49-F238E27FC236}">
                            <a16:creationId xmlns:a16="http://schemas.microsoft.com/office/drawing/2014/main" id="{3937DD8F-4A95-4A91-95C3-950EB296BB12}"/>
                          </a:ext>
                        </a:extLst>
                      </p:cNvPr>
                      <p:cNvPicPr/>
                      <p:nvPr/>
                    </p:nvPicPr>
                    <p:blipFill>
                      <a:blip r:embed="rId146"/>
                      <a:stretch>
                        <a:fillRect/>
                      </a:stretch>
                    </p:blipFill>
                    <p:spPr>
                      <a:xfrm>
                        <a:off x="3923924" y="4643677"/>
                        <a:ext cx="3319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74" name="Ink 173">
                        <a:extLst>
                          <a:ext uri="{FF2B5EF4-FFF2-40B4-BE49-F238E27FC236}">
                            <a16:creationId xmlns:a16="http://schemas.microsoft.com/office/drawing/2014/main" id="{343F9E7C-0152-4E24-A2B1-5E4EF820181B}"/>
                          </a:ext>
                        </a:extLst>
                      </p14:cNvPr>
                      <p14:cNvContentPartPr/>
                      <p14:nvPr/>
                    </p14:nvContentPartPr>
                    <p14:xfrm>
                      <a:off x="3901104" y="4727917"/>
                      <a:ext cx="101520" cy="18000"/>
                    </p14:xfrm>
                  </p:contentPart>
                </mc:Choice>
                <mc:Fallback xmlns="">
                  <p:pic>
                    <p:nvPicPr>
                      <p:cNvPr id="174" name="Ink 173">
                        <a:extLst>
                          <a:ext uri="{FF2B5EF4-FFF2-40B4-BE49-F238E27FC236}">
                            <a16:creationId xmlns:a16="http://schemas.microsoft.com/office/drawing/2014/main" id="{343F9E7C-0152-4E24-A2B1-5E4EF820181B}"/>
                          </a:ext>
                        </a:extLst>
                      </p:cNvPr>
                      <p:cNvPicPr/>
                      <p:nvPr/>
                    </p:nvPicPr>
                    <p:blipFill>
                      <a:blip r:embed="rId148"/>
                      <a:stretch>
                        <a:fillRect/>
                      </a:stretch>
                    </p:blipFill>
                    <p:spPr>
                      <a:xfrm>
                        <a:off x="3892104" y="4718733"/>
                        <a:ext cx="1191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75" name="Ink 174">
                        <a:extLst>
                          <a:ext uri="{FF2B5EF4-FFF2-40B4-BE49-F238E27FC236}">
                            <a16:creationId xmlns:a16="http://schemas.microsoft.com/office/drawing/2014/main" id="{EF63BEF4-FEB4-4146-822A-1E23EBF76994}"/>
                          </a:ext>
                        </a:extLst>
                      </p14:cNvPr>
                      <p14:cNvContentPartPr/>
                      <p14:nvPr/>
                    </p14:nvContentPartPr>
                    <p14:xfrm>
                      <a:off x="4013784" y="4661677"/>
                      <a:ext cx="60480" cy="137160"/>
                    </p14:xfrm>
                  </p:contentPart>
                </mc:Choice>
                <mc:Fallback xmlns="">
                  <p:pic>
                    <p:nvPicPr>
                      <p:cNvPr id="175" name="Ink 174">
                        <a:extLst>
                          <a:ext uri="{FF2B5EF4-FFF2-40B4-BE49-F238E27FC236}">
                            <a16:creationId xmlns:a16="http://schemas.microsoft.com/office/drawing/2014/main" id="{EF63BEF4-FEB4-4146-822A-1E23EBF76994}"/>
                          </a:ext>
                        </a:extLst>
                      </p:cNvPr>
                      <p:cNvPicPr/>
                      <p:nvPr/>
                    </p:nvPicPr>
                    <p:blipFill>
                      <a:blip r:embed="rId150"/>
                      <a:stretch>
                        <a:fillRect/>
                      </a:stretch>
                    </p:blipFill>
                    <p:spPr>
                      <a:xfrm>
                        <a:off x="4004837" y="4652677"/>
                        <a:ext cx="78016"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76" name="Ink 175">
                        <a:extLst>
                          <a:ext uri="{FF2B5EF4-FFF2-40B4-BE49-F238E27FC236}">
                            <a16:creationId xmlns:a16="http://schemas.microsoft.com/office/drawing/2014/main" id="{BDBED954-4934-4772-AB0A-CC8C1BCA698D}"/>
                          </a:ext>
                        </a:extLst>
                      </p14:cNvPr>
                      <p14:cNvContentPartPr/>
                      <p14:nvPr/>
                    </p14:nvContentPartPr>
                    <p14:xfrm>
                      <a:off x="4108824" y="4725397"/>
                      <a:ext cx="64080" cy="69480"/>
                    </p14:xfrm>
                  </p:contentPart>
                </mc:Choice>
                <mc:Fallback xmlns="">
                  <p:pic>
                    <p:nvPicPr>
                      <p:cNvPr id="176" name="Ink 175">
                        <a:extLst>
                          <a:ext uri="{FF2B5EF4-FFF2-40B4-BE49-F238E27FC236}">
                            <a16:creationId xmlns:a16="http://schemas.microsoft.com/office/drawing/2014/main" id="{BDBED954-4934-4772-AB0A-CC8C1BCA698D}"/>
                          </a:ext>
                        </a:extLst>
                      </p:cNvPr>
                      <p:cNvPicPr/>
                      <p:nvPr/>
                    </p:nvPicPr>
                    <p:blipFill>
                      <a:blip r:embed="rId152"/>
                      <a:stretch>
                        <a:fillRect/>
                      </a:stretch>
                    </p:blipFill>
                    <p:spPr>
                      <a:xfrm>
                        <a:off x="4099824" y="4716397"/>
                        <a:ext cx="817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77" name="Ink 176">
                        <a:extLst>
                          <a:ext uri="{FF2B5EF4-FFF2-40B4-BE49-F238E27FC236}">
                            <a16:creationId xmlns:a16="http://schemas.microsoft.com/office/drawing/2014/main" id="{0BBFF696-B56E-4813-96CD-D9EBA3D44E88}"/>
                          </a:ext>
                        </a:extLst>
                      </p14:cNvPr>
                      <p14:cNvContentPartPr/>
                      <p14:nvPr/>
                    </p14:nvContentPartPr>
                    <p14:xfrm>
                      <a:off x="4244184" y="4718557"/>
                      <a:ext cx="144000" cy="68400"/>
                    </p14:xfrm>
                  </p:contentPart>
                </mc:Choice>
                <mc:Fallback xmlns="">
                  <p:pic>
                    <p:nvPicPr>
                      <p:cNvPr id="177" name="Ink 176">
                        <a:extLst>
                          <a:ext uri="{FF2B5EF4-FFF2-40B4-BE49-F238E27FC236}">
                            <a16:creationId xmlns:a16="http://schemas.microsoft.com/office/drawing/2014/main" id="{0BBFF696-B56E-4813-96CD-D9EBA3D44E88}"/>
                          </a:ext>
                        </a:extLst>
                      </p:cNvPr>
                      <p:cNvPicPr/>
                      <p:nvPr/>
                    </p:nvPicPr>
                    <p:blipFill>
                      <a:blip r:embed="rId154"/>
                      <a:stretch>
                        <a:fillRect/>
                      </a:stretch>
                    </p:blipFill>
                    <p:spPr>
                      <a:xfrm>
                        <a:off x="4235161" y="4709557"/>
                        <a:ext cx="161684" cy="86040"/>
                      </a:xfrm>
                      <a:prstGeom prst="rect">
                        <a:avLst/>
                      </a:prstGeom>
                    </p:spPr>
                  </p:pic>
                </mc:Fallback>
              </mc:AlternateContent>
            </p:grpSp>
            <p:grpSp>
              <p:nvGrpSpPr>
                <p:cNvPr id="188" name="Group 187">
                  <a:extLst>
                    <a:ext uri="{FF2B5EF4-FFF2-40B4-BE49-F238E27FC236}">
                      <a16:creationId xmlns:a16="http://schemas.microsoft.com/office/drawing/2014/main" id="{59EF97E8-288E-4F81-9100-D094F382BB93}"/>
                    </a:ext>
                  </a:extLst>
                </p:cNvPr>
                <p:cNvGrpSpPr/>
                <p:nvPr/>
              </p:nvGrpSpPr>
              <p:grpSpPr>
                <a:xfrm>
                  <a:off x="3475309" y="4947716"/>
                  <a:ext cx="752400" cy="142920"/>
                  <a:chOff x="3678624" y="4924837"/>
                  <a:chExt cx="752400" cy="142920"/>
                </a:xfrm>
              </p:grpSpPr>
              <mc:AlternateContent xmlns:mc="http://schemas.openxmlformats.org/markup-compatibility/2006" xmlns:p14="http://schemas.microsoft.com/office/powerpoint/2010/main">
                <mc:Choice Requires="p14">
                  <p:contentPart p14:bwMode="auto" r:id="rId155">
                    <p14:nvContentPartPr>
                      <p14:cNvPr id="181" name="Ink 180">
                        <a:extLst>
                          <a:ext uri="{FF2B5EF4-FFF2-40B4-BE49-F238E27FC236}">
                            <a16:creationId xmlns:a16="http://schemas.microsoft.com/office/drawing/2014/main" id="{49612C22-4FA6-4DB7-AE70-E09E4C5E6136}"/>
                          </a:ext>
                        </a:extLst>
                      </p14:cNvPr>
                      <p14:cNvContentPartPr/>
                      <p14:nvPr/>
                    </p14:nvContentPartPr>
                    <p14:xfrm>
                      <a:off x="3678624" y="4971277"/>
                      <a:ext cx="128520" cy="85320"/>
                    </p14:xfrm>
                  </p:contentPart>
                </mc:Choice>
                <mc:Fallback xmlns="">
                  <p:pic>
                    <p:nvPicPr>
                      <p:cNvPr id="181" name="Ink 180">
                        <a:extLst>
                          <a:ext uri="{FF2B5EF4-FFF2-40B4-BE49-F238E27FC236}">
                            <a16:creationId xmlns:a16="http://schemas.microsoft.com/office/drawing/2014/main" id="{49612C22-4FA6-4DB7-AE70-E09E4C5E6136}"/>
                          </a:ext>
                        </a:extLst>
                      </p:cNvPr>
                      <p:cNvPicPr/>
                      <p:nvPr/>
                    </p:nvPicPr>
                    <p:blipFill>
                      <a:blip r:embed="rId156"/>
                      <a:stretch>
                        <a:fillRect/>
                      </a:stretch>
                    </p:blipFill>
                    <p:spPr>
                      <a:xfrm>
                        <a:off x="3669649" y="4962277"/>
                        <a:ext cx="146111"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82" name="Ink 181">
                        <a:extLst>
                          <a:ext uri="{FF2B5EF4-FFF2-40B4-BE49-F238E27FC236}">
                            <a16:creationId xmlns:a16="http://schemas.microsoft.com/office/drawing/2014/main" id="{3825CA6A-51F8-4E72-A66F-36EC863AB4D5}"/>
                          </a:ext>
                        </a:extLst>
                      </p14:cNvPr>
                      <p14:cNvContentPartPr/>
                      <p14:nvPr/>
                    </p14:nvContentPartPr>
                    <p14:xfrm>
                      <a:off x="3860064" y="4988197"/>
                      <a:ext cx="72720" cy="72000"/>
                    </p14:xfrm>
                  </p:contentPart>
                </mc:Choice>
                <mc:Fallback xmlns="">
                  <p:pic>
                    <p:nvPicPr>
                      <p:cNvPr id="182" name="Ink 181">
                        <a:extLst>
                          <a:ext uri="{FF2B5EF4-FFF2-40B4-BE49-F238E27FC236}">
                            <a16:creationId xmlns:a16="http://schemas.microsoft.com/office/drawing/2014/main" id="{3825CA6A-51F8-4E72-A66F-36EC863AB4D5}"/>
                          </a:ext>
                        </a:extLst>
                      </p:cNvPr>
                      <p:cNvPicPr/>
                      <p:nvPr/>
                    </p:nvPicPr>
                    <p:blipFill>
                      <a:blip r:embed="rId158"/>
                      <a:stretch>
                        <a:fillRect/>
                      </a:stretch>
                    </p:blipFill>
                    <p:spPr>
                      <a:xfrm>
                        <a:off x="3851064" y="4979197"/>
                        <a:ext cx="903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83" name="Ink 182">
                        <a:extLst>
                          <a:ext uri="{FF2B5EF4-FFF2-40B4-BE49-F238E27FC236}">
                            <a16:creationId xmlns:a16="http://schemas.microsoft.com/office/drawing/2014/main" id="{3FC5FA90-83E4-4EA4-9596-E1132386D8B0}"/>
                          </a:ext>
                        </a:extLst>
                      </p14:cNvPr>
                      <p14:cNvContentPartPr/>
                      <p14:nvPr/>
                    </p14:nvContentPartPr>
                    <p14:xfrm>
                      <a:off x="3982464" y="4993237"/>
                      <a:ext cx="96480" cy="74520"/>
                    </p14:xfrm>
                  </p:contentPart>
                </mc:Choice>
                <mc:Fallback xmlns="">
                  <p:pic>
                    <p:nvPicPr>
                      <p:cNvPr id="183" name="Ink 182">
                        <a:extLst>
                          <a:ext uri="{FF2B5EF4-FFF2-40B4-BE49-F238E27FC236}">
                            <a16:creationId xmlns:a16="http://schemas.microsoft.com/office/drawing/2014/main" id="{3FC5FA90-83E4-4EA4-9596-E1132386D8B0}"/>
                          </a:ext>
                        </a:extLst>
                      </p:cNvPr>
                      <p:cNvPicPr/>
                      <p:nvPr/>
                    </p:nvPicPr>
                    <p:blipFill>
                      <a:blip r:embed="rId160"/>
                      <a:stretch>
                        <a:fillRect/>
                      </a:stretch>
                    </p:blipFill>
                    <p:spPr>
                      <a:xfrm>
                        <a:off x="3973497" y="4984193"/>
                        <a:ext cx="114054" cy="92246"/>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84" name="Ink 183">
                        <a:extLst>
                          <a:ext uri="{FF2B5EF4-FFF2-40B4-BE49-F238E27FC236}">
                            <a16:creationId xmlns:a16="http://schemas.microsoft.com/office/drawing/2014/main" id="{92CBFEC8-82D7-4ACA-8A51-5C334512B05E}"/>
                          </a:ext>
                        </a:extLst>
                      </p14:cNvPr>
                      <p14:cNvContentPartPr/>
                      <p14:nvPr/>
                    </p14:nvContentPartPr>
                    <p14:xfrm>
                      <a:off x="4081104" y="4924837"/>
                      <a:ext cx="9000" cy="138960"/>
                    </p14:xfrm>
                  </p:contentPart>
                </mc:Choice>
                <mc:Fallback xmlns="">
                  <p:pic>
                    <p:nvPicPr>
                      <p:cNvPr id="184" name="Ink 183">
                        <a:extLst>
                          <a:ext uri="{FF2B5EF4-FFF2-40B4-BE49-F238E27FC236}">
                            <a16:creationId xmlns:a16="http://schemas.microsoft.com/office/drawing/2014/main" id="{92CBFEC8-82D7-4ACA-8A51-5C334512B05E}"/>
                          </a:ext>
                        </a:extLst>
                      </p:cNvPr>
                      <p:cNvPicPr/>
                      <p:nvPr/>
                    </p:nvPicPr>
                    <p:blipFill>
                      <a:blip r:embed="rId162"/>
                      <a:stretch>
                        <a:fillRect/>
                      </a:stretch>
                    </p:blipFill>
                    <p:spPr>
                      <a:xfrm>
                        <a:off x="4072104" y="4915837"/>
                        <a:ext cx="2664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85" name="Ink 184">
                        <a:extLst>
                          <a:ext uri="{FF2B5EF4-FFF2-40B4-BE49-F238E27FC236}">
                            <a16:creationId xmlns:a16="http://schemas.microsoft.com/office/drawing/2014/main" id="{B8082CB0-5697-41B4-96C1-8F8F85563675}"/>
                          </a:ext>
                        </a:extLst>
                      </p14:cNvPr>
                      <p14:cNvContentPartPr/>
                      <p14:nvPr/>
                    </p14:nvContentPartPr>
                    <p14:xfrm>
                      <a:off x="4133304" y="4995397"/>
                      <a:ext cx="80280" cy="70920"/>
                    </p14:xfrm>
                  </p:contentPart>
                </mc:Choice>
                <mc:Fallback xmlns="">
                  <p:pic>
                    <p:nvPicPr>
                      <p:cNvPr id="185" name="Ink 184">
                        <a:extLst>
                          <a:ext uri="{FF2B5EF4-FFF2-40B4-BE49-F238E27FC236}">
                            <a16:creationId xmlns:a16="http://schemas.microsoft.com/office/drawing/2014/main" id="{B8082CB0-5697-41B4-96C1-8F8F85563675}"/>
                          </a:ext>
                        </a:extLst>
                      </p:cNvPr>
                      <p:cNvPicPr/>
                      <p:nvPr/>
                    </p:nvPicPr>
                    <p:blipFill>
                      <a:blip r:embed="rId164"/>
                      <a:stretch>
                        <a:fillRect/>
                      </a:stretch>
                    </p:blipFill>
                    <p:spPr>
                      <a:xfrm>
                        <a:off x="4124304" y="4986397"/>
                        <a:ext cx="979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86" name="Ink 185">
                        <a:extLst>
                          <a:ext uri="{FF2B5EF4-FFF2-40B4-BE49-F238E27FC236}">
                            <a16:creationId xmlns:a16="http://schemas.microsoft.com/office/drawing/2014/main" id="{0616FA4A-F034-4D8E-9939-7E65A35B80BC}"/>
                          </a:ext>
                        </a:extLst>
                      </p14:cNvPr>
                      <p14:cNvContentPartPr/>
                      <p14:nvPr/>
                    </p14:nvContentPartPr>
                    <p14:xfrm>
                      <a:off x="4276944" y="4926277"/>
                      <a:ext cx="7200" cy="130320"/>
                    </p14:xfrm>
                  </p:contentPart>
                </mc:Choice>
                <mc:Fallback xmlns="">
                  <p:pic>
                    <p:nvPicPr>
                      <p:cNvPr id="186" name="Ink 185">
                        <a:extLst>
                          <a:ext uri="{FF2B5EF4-FFF2-40B4-BE49-F238E27FC236}">
                            <a16:creationId xmlns:a16="http://schemas.microsoft.com/office/drawing/2014/main" id="{0616FA4A-F034-4D8E-9939-7E65A35B80BC}"/>
                          </a:ext>
                        </a:extLst>
                      </p:cNvPr>
                      <p:cNvPicPr/>
                      <p:nvPr/>
                    </p:nvPicPr>
                    <p:blipFill>
                      <a:blip r:embed="rId166"/>
                      <a:stretch>
                        <a:fillRect/>
                      </a:stretch>
                    </p:blipFill>
                    <p:spPr>
                      <a:xfrm>
                        <a:off x="4267944" y="4917277"/>
                        <a:ext cx="2484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87" name="Ink 186">
                        <a:extLst>
                          <a:ext uri="{FF2B5EF4-FFF2-40B4-BE49-F238E27FC236}">
                            <a16:creationId xmlns:a16="http://schemas.microsoft.com/office/drawing/2014/main" id="{A9CA303B-7D03-4D8D-9344-2F691AF4562F}"/>
                          </a:ext>
                        </a:extLst>
                      </p14:cNvPr>
                      <p14:cNvContentPartPr/>
                      <p14:nvPr/>
                    </p14:nvContentPartPr>
                    <p14:xfrm>
                      <a:off x="4321584" y="4983877"/>
                      <a:ext cx="109440" cy="73440"/>
                    </p14:xfrm>
                  </p:contentPart>
                </mc:Choice>
                <mc:Fallback xmlns="">
                  <p:pic>
                    <p:nvPicPr>
                      <p:cNvPr id="187" name="Ink 186">
                        <a:extLst>
                          <a:ext uri="{FF2B5EF4-FFF2-40B4-BE49-F238E27FC236}">
                            <a16:creationId xmlns:a16="http://schemas.microsoft.com/office/drawing/2014/main" id="{A9CA303B-7D03-4D8D-9344-2F691AF4562F}"/>
                          </a:ext>
                        </a:extLst>
                      </p:cNvPr>
                      <p:cNvPicPr/>
                      <p:nvPr/>
                    </p:nvPicPr>
                    <p:blipFill>
                      <a:blip r:embed="rId168"/>
                      <a:stretch>
                        <a:fillRect/>
                      </a:stretch>
                    </p:blipFill>
                    <p:spPr>
                      <a:xfrm>
                        <a:off x="4312584" y="4974877"/>
                        <a:ext cx="127080" cy="91080"/>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169">
                <p14:nvContentPartPr>
                  <p14:cNvPr id="206" name="Ink 205">
                    <a:extLst>
                      <a:ext uri="{FF2B5EF4-FFF2-40B4-BE49-F238E27FC236}">
                        <a16:creationId xmlns:a16="http://schemas.microsoft.com/office/drawing/2014/main" id="{E2823945-E348-4031-8009-078E9C612821}"/>
                      </a:ext>
                    </a:extLst>
                  </p14:cNvPr>
                  <p14:cNvContentPartPr/>
                  <p14:nvPr/>
                </p14:nvContentPartPr>
                <p14:xfrm>
                  <a:off x="1442172" y="4373508"/>
                  <a:ext cx="77760" cy="554760"/>
                </p14:xfrm>
              </p:contentPart>
            </mc:Choice>
            <mc:Fallback xmlns="">
              <p:pic>
                <p:nvPicPr>
                  <p:cNvPr id="206" name="Ink 205">
                    <a:extLst>
                      <a:ext uri="{FF2B5EF4-FFF2-40B4-BE49-F238E27FC236}">
                        <a16:creationId xmlns:a16="http://schemas.microsoft.com/office/drawing/2014/main" id="{E2823945-E348-4031-8009-078E9C612821}"/>
                      </a:ext>
                    </a:extLst>
                  </p:cNvPr>
                  <p:cNvPicPr/>
                  <p:nvPr/>
                </p:nvPicPr>
                <p:blipFill>
                  <a:blip r:embed="rId170"/>
                  <a:stretch>
                    <a:fillRect/>
                  </a:stretch>
                </p:blipFill>
                <p:spPr>
                  <a:xfrm>
                    <a:off x="1433172" y="4364508"/>
                    <a:ext cx="95400" cy="5724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207" name="Ink 206">
                    <a:extLst>
                      <a:ext uri="{FF2B5EF4-FFF2-40B4-BE49-F238E27FC236}">
                        <a16:creationId xmlns:a16="http://schemas.microsoft.com/office/drawing/2014/main" id="{385159DE-14E2-4CE7-ADE0-67CD26BCE72D}"/>
                      </a:ext>
                    </a:extLst>
                  </p14:cNvPr>
                  <p14:cNvContentPartPr/>
                  <p14:nvPr/>
                </p14:nvContentPartPr>
                <p14:xfrm>
                  <a:off x="1448292" y="4852308"/>
                  <a:ext cx="58680" cy="72720"/>
                </p14:xfrm>
              </p:contentPart>
            </mc:Choice>
            <mc:Fallback xmlns="">
              <p:pic>
                <p:nvPicPr>
                  <p:cNvPr id="207" name="Ink 206">
                    <a:extLst>
                      <a:ext uri="{FF2B5EF4-FFF2-40B4-BE49-F238E27FC236}">
                        <a16:creationId xmlns:a16="http://schemas.microsoft.com/office/drawing/2014/main" id="{385159DE-14E2-4CE7-ADE0-67CD26BCE72D}"/>
                      </a:ext>
                    </a:extLst>
                  </p:cNvPr>
                  <p:cNvPicPr/>
                  <p:nvPr/>
                </p:nvPicPr>
                <p:blipFill>
                  <a:blip r:embed="rId172"/>
                  <a:stretch>
                    <a:fillRect/>
                  </a:stretch>
                </p:blipFill>
                <p:spPr>
                  <a:xfrm>
                    <a:off x="1439292" y="4843308"/>
                    <a:ext cx="76320" cy="90360"/>
                  </a:xfrm>
                  <a:prstGeom prst="rect">
                    <a:avLst/>
                  </a:prstGeom>
                </p:spPr>
              </p:pic>
            </mc:Fallback>
          </mc:AlternateContent>
          <p:grpSp>
            <p:nvGrpSpPr>
              <p:cNvPr id="221" name="Group 220">
                <a:extLst>
                  <a:ext uri="{FF2B5EF4-FFF2-40B4-BE49-F238E27FC236}">
                    <a16:creationId xmlns:a16="http://schemas.microsoft.com/office/drawing/2014/main" id="{52DD2E5E-DD6C-4111-9602-14BFE72477F6}"/>
                  </a:ext>
                </a:extLst>
              </p:cNvPr>
              <p:cNvGrpSpPr/>
              <p:nvPr/>
            </p:nvGrpSpPr>
            <p:grpSpPr>
              <a:xfrm>
                <a:off x="1401158" y="4213181"/>
                <a:ext cx="423000" cy="108360"/>
                <a:chOff x="1354436" y="4231211"/>
                <a:chExt cx="423000" cy="108360"/>
              </a:xfrm>
            </p:grpSpPr>
            <mc:AlternateContent xmlns:mc="http://schemas.openxmlformats.org/markup-compatibility/2006" xmlns:p14="http://schemas.microsoft.com/office/powerpoint/2010/main">
              <mc:Choice Requires="p14">
                <p:contentPart p14:bwMode="auto" r:id="rId173">
                  <p14:nvContentPartPr>
                    <p14:cNvPr id="215" name="Ink 214">
                      <a:extLst>
                        <a:ext uri="{FF2B5EF4-FFF2-40B4-BE49-F238E27FC236}">
                          <a16:creationId xmlns:a16="http://schemas.microsoft.com/office/drawing/2014/main" id="{600E68C1-2E79-4915-AD53-198B40B93507}"/>
                        </a:ext>
                      </a:extLst>
                    </p14:cNvPr>
                    <p14:cNvContentPartPr/>
                    <p14:nvPr/>
                  </p14:nvContentPartPr>
                  <p14:xfrm>
                    <a:off x="1354436" y="4262891"/>
                    <a:ext cx="89640" cy="73080"/>
                  </p14:xfrm>
                </p:contentPart>
              </mc:Choice>
              <mc:Fallback xmlns="">
                <p:pic>
                  <p:nvPicPr>
                    <p:cNvPr id="215" name="Ink 214">
                      <a:extLst>
                        <a:ext uri="{FF2B5EF4-FFF2-40B4-BE49-F238E27FC236}">
                          <a16:creationId xmlns:a16="http://schemas.microsoft.com/office/drawing/2014/main" id="{600E68C1-2E79-4915-AD53-198B40B93507}"/>
                        </a:ext>
                      </a:extLst>
                    </p:cNvPr>
                    <p:cNvPicPr/>
                    <p:nvPr/>
                  </p:nvPicPr>
                  <p:blipFill>
                    <a:blip r:embed="rId174"/>
                    <a:stretch>
                      <a:fillRect/>
                    </a:stretch>
                  </p:blipFill>
                  <p:spPr>
                    <a:xfrm>
                      <a:off x="1345472" y="4253891"/>
                      <a:ext cx="107209"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216" name="Ink 215">
                      <a:extLst>
                        <a:ext uri="{FF2B5EF4-FFF2-40B4-BE49-F238E27FC236}">
                          <a16:creationId xmlns:a16="http://schemas.microsoft.com/office/drawing/2014/main" id="{F74BD51A-3BD6-4913-957A-94F8ACE1494A}"/>
                        </a:ext>
                      </a:extLst>
                    </p14:cNvPr>
                    <p14:cNvContentPartPr/>
                    <p14:nvPr/>
                  </p14:nvContentPartPr>
                  <p14:xfrm>
                    <a:off x="1482596" y="4279091"/>
                    <a:ext cx="2160" cy="53640"/>
                  </p14:xfrm>
                </p:contentPart>
              </mc:Choice>
              <mc:Fallback xmlns="">
                <p:pic>
                  <p:nvPicPr>
                    <p:cNvPr id="216" name="Ink 215">
                      <a:extLst>
                        <a:ext uri="{FF2B5EF4-FFF2-40B4-BE49-F238E27FC236}">
                          <a16:creationId xmlns:a16="http://schemas.microsoft.com/office/drawing/2014/main" id="{F74BD51A-3BD6-4913-957A-94F8ACE1494A}"/>
                        </a:ext>
                      </a:extLst>
                    </p:cNvPr>
                    <p:cNvPicPr/>
                    <p:nvPr/>
                  </p:nvPicPr>
                  <p:blipFill>
                    <a:blip r:embed="rId176"/>
                    <a:stretch>
                      <a:fillRect/>
                    </a:stretch>
                  </p:blipFill>
                  <p:spPr>
                    <a:xfrm>
                      <a:off x="1473596" y="4270091"/>
                      <a:ext cx="198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217" name="Ink 216">
                      <a:extLst>
                        <a:ext uri="{FF2B5EF4-FFF2-40B4-BE49-F238E27FC236}">
                          <a16:creationId xmlns:a16="http://schemas.microsoft.com/office/drawing/2014/main" id="{778B7AAA-DA4C-49F7-AA36-E40CBF362F31}"/>
                        </a:ext>
                      </a:extLst>
                    </p14:cNvPr>
                    <p14:cNvContentPartPr/>
                    <p14:nvPr/>
                  </p14:nvContentPartPr>
                  <p14:xfrm>
                    <a:off x="1477196" y="4231211"/>
                    <a:ext cx="3600" cy="10800"/>
                  </p14:xfrm>
                </p:contentPart>
              </mc:Choice>
              <mc:Fallback xmlns="">
                <p:pic>
                  <p:nvPicPr>
                    <p:cNvPr id="217" name="Ink 216">
                      <a:extLst>
                        <a:ext uri="{FF2B5EF4-FFF2-40B4-BE49-F238E27FC236}">
                          <a16:creationId xmlns:a16="http://schemas.microsoft.com/office/drawing/2014/main" id="{778B7AAA-DA4C-49F7-AA36-E40CBF362F31}"/>
                        </a:ext>
                      </a:extLst>
                    </p:cNvPr>
                    <p:cNvPicPr/>
                    <p:nvPr/>
                  </p:nvPicPr>
                  <p:blipFill>
                    <a:blip r:embed="rId178"/>
                    <a:stretch>
                      <a:fillRect/>
                    </a:stretch>
                  </p:blipFill>
                  <p:spPr>
                    <a:xfrm>
                      <a:off x="1468196" y="4222211"/>
                      <a:ext cx="212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218" name="Ink 217">
                      <a:extLst>
                        <a:ext uri="{FF2B5EF4-FFF2-40B4-BE49-F238E27FC236}">
                          <a16:creationId xmlns:a16="http://schemas.microsoft.com/office/drawing/2014/main" id="{9A3BBC59-ECE3-4586-AFFD-F8C9D2187C60}"/>
                        </a:ext>
                      </a:extLst>
                    </p14:cNvPr>
                    <p14:cNvContentPartPr/>
                    <p14:nvPr/>
                  </p14:nvContentPartPr>
                  <p14:xfrm>
                    <a:off x="1536596" y="4266851"/>
                    <a:ext cx="38520" cy="64080"/>
                  </p14:xfrm>
                </p:contentPart>
              </mc:Choice>
              <mc:Fallback xmlns="">
                <p:pic>
                  <p:nvPicPr>
                    <p:cNvPr id="218" name="Ink 217">
                      <a:extLst>
                        <a:ext uri="{FF2B5EF4-FFF2-40B4-BE49-F238E27FC236}">
                          <a16:creationId xmlns:a16="http://schemas.microsoft.com/office/drawing/2014/main" id="{9A3BBC59-ECE3-4586-AFFD-F8C9D2187C60}"/>
                        </a:ext>
                      </a:extLst>
                    </p:cNvPr>
                    <p:cNvPicPr/>
                    <p:nvPr/>
                  </p:nvPicPr>
                  <p:blipFill>
                    <a:blip r:embed="rId180"/>
                    <a:stretch>
                      <a:fillRect/>
                    </a:stretch>
                  </p:blipFill>
                  <p:spPr>
                    <a:xfrm>
                      <a:off x="1527679" y="4257851"/>
                      <a:ext cx="55997"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219" name="Ink 218">
                      <a:extLst>
                        <a:ext uri="{FF2B5EF4-FFF2-40B4-BE49-F238E27FC236}">
                          <a16:creationId xmlns:a16="http://schemas.microsoft.com/office/drawing/2014/main" id="{BD4B7E5E-9EB3-419F-9899-B625153D1643}"/>
                        </a:ext>
                      </a:extLst>
                    </p14:cNvPr>
                    <p14:cNvContentPartPr/>
                    <p14:nvPr/>
                  </p14:nvContentPartPr>
                  <p14:xfrm>
                    <a:off x="1605356" y="4269011"/>
                    <a:ext cx="62640" cy="70560"/>
                  </p14:xfrm>
                </p:contentPart>
              </mc:Choice>
              <mc:Fallback xmlns="">
                <p:pic>
                  <p:nvPicPr>
                    <p:cNvPr id="219" name="Ink 218">
                      <a:extLst>
                        <a:ext uri="{FF2B5EF4-FFF2-40B4-BE49-F238E27FC236}">
                          <a16:creationId xmlns:a16="http://schemas.microsoft.com/office/drawing/2014/main" id="{BD4B7E5E-9EB3-419F-9899-B625153D1643}"/>
                        </a:ext>
                      </a:extLst>
                    </p:cNvPr>
                    <p:cNvPicPr/>
                    <p:nvPr/>
                  </p:nvPicPr>
                  <p:blipFill>
                    <a:blip r:embed="rId182"/>
                    <a:stretch>
                      <a:fillRect/>
                    </a:stretch>
                  </p:blipFill>
                  <p:spPr>
                    <a:xfrm>
                      <a:off x="1596356" y="4260011"/>
                      <a:ext cx="802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220" name="Ink 219">
                      <a:extLst>
                        <a:ext uri="{FF2B5EF4-FFF2-40B4-BE49-F238E27FC236}">
                          <a16:creationId xmlns:a16="http://schemas.microsoft.com/office/drawing/2014/main" id="{87652023-B1FF-4BAD-8CFA-65FB5EA9E048}"/>
                        </a:ext>
                      </a:extLst>
                    </p14:cNvPr>
                    <p14:cNvContentPartPr/>
                    <p14:nvPr/>
                  </p14:nvContentPartPr>
                  <p14:xfrm>
                    <a:off x="1686356" y="4257491"/>
                    <a:ext cx="91080" cy="75960"/>
                  </p14:xfrm>
                </p:contentPart>
              </mc:Choice>
              <mc:Fallback xmlns="">
                <p:pic>
                  <p:nvPicPr>
                    <p:cNvPr id="220" name="Ink 219">
                      <a:extLst>
                        <a:ext uri="{FF2B5EF4-FFF2-40B4-BE49-F238E27FC236}">
                          <a16:creationId xmlns:a16="http://schemas.microsoft.com/office/drawing/2014/main" id="{87652023-B1FF-4BAD-8CFA-65FB5EA9E048}"/>
                        </a:ext>
                      </a:extLst>
                    </p:cNvPr>
                    <p:cNvPicPr/>
                    <p:nvPr/>
                  </p:nvPicPr>
                  <p:blipFill>
                    <a:blip r:embed="rId184"/>
                    <a:stretch>
                      <a:fillRect/>
                    </a:stretch>
                  </p:blipFill>
                  <p:spPr>
                    <a:xfrm>
                      <a:off x="1677356" y="4248491"/>
                      <a:ext cx="108720" cy="93600"/>
                    </a:xfrm>
                    <a:prstGeom prst="rect">
                      <a:avLst/>
                    </a:prstGeom>
                  </p:spPr>
                </p:pic>
              </mc:Fallback>
            </mc:AlternateContent>
          </p:grpSp>
        </p:grpSp>
        <p:grpSp>
          <p:nvGrpSpPr>
            <p:cNvPr id="373" name="Group 372">
              <a:extLst>
                <a:ext uri="{FF2B5EF4-FFF2-40B4-BE49-F238E27FC236}">
                  <a16:creationId xmlns:a16="http://schemas.microsoft.com/office/drawing/2014/main" id="{07523A13-D43E-4FF1-9701-FAE16C4ECCBC}"/>
                </a:ext>
              </a:extLst>
            </p:cNvPr>
            <p:cNvGrpSpPr/>
            <p:nvPr/>
          </p:nvGrpSpPr>
          <p:grpSpPr>
            <a:xfrm>
              <a:off x="937329" y="4406616"/>
              <a:ext cx="321480" cy="121320"/>
              <a:chOff x="937329" y="4406616"/>
              <a:chExt cx="321480" cy="121320"/>
            </a:xfrm>
          </p:grpSpPr>
          <mc:AlternateContent xmlns:mc="http://schemas.openxmlformats.org/markup-compatibility/2006" xmlns:p14="http://schemas.microsoft.com/office/powerpoint/2010/main">
            <mc:Choice Requires="p14">
              <p:contentPart p14:bwMode="auto" r:id="rId185">
                <p14:nvContentPartPr>
                  <p14:cNvPr id="370" name="Ink 369">
                    <a:extLst>
                      <a:ext uri="{FF2B5EF4-FFF2-40B4-BE49-F238E27FC236}">
                        <a16:creationId xmlns:a16="http://schemas.microsoft.com/office/drawing/2014/main" id="{AF50A40D-5D99-4C1B-8727-477F0669973D}"/>
                      </a:ext>
                    </a:extLst>
                  </p14:cNvPr>
                  <p14:cNvContentPartPr/>
                  <p14:nvPr/>
                </p14:nvContentPartPr>
                <p14:xfrm>
                  <a:off x="937329" y="4420296"/>
                  <a:ext cx="70200" cy="85320"/>
                </p14:xfrm>
              </p:contentPart>
            </mc:Choice>
            <mc:Fallback xmlns="">
              <p:pic>
                <p:nvPicPr>
                  <p:cNvPr id="370" name="Ink 369">
                    <a:extLst>
                      <a:ext uri="{FF2B5EF4-FFF2-40B4-BE49-F238E27FC236}">
                        <a16:creationId xmlns:a16="http://schemas.microsoft.com/office/drawing/2014/main" id="{AF50A40D-5D99-4C1B-8727-477F0669973D}"/>
                      </a:ext>
                    </a:extLst>
                  </p:cNvPr>
                  <p:cNvPicPr/>
                  <p:nvPr/>
                </p:nvPicPr>
                <p:blipFill>
                  <a:blip r:embed="rId186"/>
                  <a:stretch>
                    <a:fillRect/>
                  </a:stretch>
                </p:blipFill>
                <p:spPr>
                  <a:xfrm>
                    <a:off x="928329" y="4411296"/>
                    <a:ext cx="878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371" name="Ink 370">
                    <a:extLst>
                      <a:ext uri="{FF2B5EF4-FFF2-40B4-BE49-F238E27FC236}">
                        <a16:creationId xmlns:a16="http://schemas.microsoft.com/office/drawing/2014/main" id="{1445F3EE-2C68-4F41-95E7-277854A8D359}"/>
                      </a:ext>
                    </a:extLst>
                  </p14:cNvPr>
                  <p14:cNvContentPartPr/>
                  <p14:nvPr/>
                </p14:nvContentPartPr>
                <p14:xfrm>
                  <a:off x="1055049" y="4423536"/>
                  <a:ext cx="87480" cy="74880"/>
                </p14:xfrm>
              </p:contentPart>
            </mc:Choice>
            <mc:Fallback xmlns="">
              <p:pic>
                <p:nvPicPr>
                  <p:cNvPr id="371" name="Ink 370">
                    <a:extLst>
                      <a:ext uri="{FF2B5EF4-FFF2-40B4-BE49-F238E27FC236}">
                        <a16:creationId xmlns:a16="http://schemas.microsoft.com/office/drawing/2014/main" id="{1445F3EE-2C68-4F41-95E7-277854A8D359}"/>
                      </a:ext>
                    </a:extLst>
                  </p:cNvPr>
                  <p:cNvPicPr/>
                  <p:nvPr/>
                </p:nvPicPr>
                <p:blipFill>
                  <a:blip r:embed="rId188"/>
                  <a:stretch>
                    <a:fillRect/>
                  </a:stretch>
                </p:blipFill>
                <p:spPr>
                  <a:xfrm>
                    <a:off x="1046049" y="4414536"/>
                    <a:ext cx="1051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372" name="Ink 371">
                    <a:extLst>
                      <a:ext uri="{FF2B5EF4-FFF2-40B4-BE49-F238E27FC236}">
                        <a16:creationId xmlns:a16="http://schemas.microsoft.com/office/drawing/2014/main" id="{1144C340-0FEE-42E2-9D38-9EE5FDA22F60}"/>
                      </a:ext>
                    </a:extLst>
                  </p14:cNvPr>
                  <p14:cNvContentPartPr/>
                  <p14:nvPr/>
                </p14:nvContentPartPr>
                <p14:xfrm>
                  <a:off x="1180689" y="4406616"/>
                  <a:ext cx="78120" cy="121320"/>
                </p14:xfrm>
              </p:contentPart>
            </mc:Choice>
            <mc:Fallback xmlns="">
              <p:pic>
                <p:nvPicPr>
                  <p:cNvPr id="372" name="Ink 371">
                    <a:extLst>
                      <a:ext uri="{FF2B5EF4-FFF2-40B4-BE49-F238E27FC236}">
                        <a16:creationId xmlns:a16="http://schemas.microsoft.com/office/drawing/2014/main" id="{1144C340-0FEE-42E2-9D38-9EE5FDA22F60}"/>
                      </a:ext>
                    </a:extLst>
                  </p:cNvPr>
                  <p:cNvPicPr/>
                  <p:nvPr/>
                </p:nvPicPr>
                <p:blipFill>
                  <a:blip r:embed="rId190"/>
                  <a:stretch>
                    <a:fillRect/>
                  </a:stretch>
                </p:blipFill>
                <p:spPr>
                  <a:xfrm>
                    <a:off x="1171689" y="4397616"/>
                    <a:ext cx="95760" cy="138960"/>
                  </a:xfrm>
                  <a:prstGeom prst="rect">
                    <a:avLst/>
                  </a:prstGeom>
                </p:spPr>
              </p:pic>
            </mc:Fallback>
          </mc:AlternateContent>
        </p:grpSp>
      </p:grpSp>
      <p:grpSp>
        <p:nvGrpSpPr>
          <p:cNvPr id="375" name="Group 374">
            <a:extLst>
              <a:ext uri="{FF2B5EF4-FFF2-40B4-BE49-F238E27FC236}">
                <a16:creationId xmlns:a16="http://schemas.microsoft.com/office/drawing/2014/main" id="{5F57F740-BDE7-4F73-A9D1-A705E54DE533}"/>
              </a:ext>
            </a:extLst>
          </p:cNvPr>
          <p:cNvGrpSpPr/>
          <p:nvPr/>
        </p:nvGrpSpPr>
        <p:grpSpPr>
          <a:xfrm>
            <a:off x="6752517" y="3520816"/>
            <a:ext cx="4293769" cy="1627675"/>
            <a:chOff x="168912" y="1310283"/>
            <a:chExt cx="4293769" cy="1627675"/>
          </a:xfrm>
        </p:grpSpPr>
        <mc:AlternateContent xmlns:mc="http://schemas.openxmlformats.org/markup-compatibility/2006" xmlns:p14="http://schemas.microsoft.com/office/powerpoint/2010/main">
          <mc:Choice Requires="p14">
            <p:contentPart p14:bwMode="auto" r:id="rId191">
              <p14:nvContentPartPr>
                <p14:cNvPr id="222" name="Ink 221">
                  <a:extLst>
                    <a:ext uri="{FF2B5EF4-FFF2-40B4-BE49-F238E27FC236}">
                      <a16:creationId xmlns:a16="http://schemas.microsoft.com/office/drawing/2014/main" id="{A8C2330B-A39B-4F5B-9125-D024927EB394}"/>
                    </a:ext>
                  </a:extLst>
                </p14:cNvPr>
                <p14:cNvContentPartPr/>
                <p14:nvPr/>
              </p14:nvContentPartPr>
              <p14:xfrm>
                <a:off x="2487351" y="1482172"/>
                <a:ext cx="63360" cy="261360"/>
              </p14:xfrm>
            </p:contentPart>
          </mc:Choice>
          <mc:Fallback xmlns="">
            <p:pic>
              <p:nvPicPr>
                <p:cNvPr id="222" name="Ink 221">
                  <a:extLst>
                    <a:ext uri="{FF2B5EF4-FFF2-40B4-BE49-F238E27FC236}">
                      <a16:creationId xmlns:a16="http://schemas.microsoft.com/office/drawing/2014/main" id="{A8C2330B-A39B-4F5B-9125-D024927EB394}"/>
                    </a:ext>
                  </a:extLst>
                </p:cNvPr>
                <p:cNvPicPr/>
                <p:nvPr/>
              </p:nvPicPr>
              <p:blipFill>
                <a:blip r:embed="rId192"/>
                <a:stretch>
                  <a:fillRect/>
                </a:stretch>
              </p:blipFill>
              <p:spPr>
                <a:xfrm>
                  <a:off x="2478351" y="1473184"/>
                  <a:ext cx="81000" cy="278976"/>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223" name="Ink 222">
                  <a:extLst>
                    <a:ext uri="{FF2B5EF4-FFF2-40B4-BE49-F238E27FC236}">
                      <a16:creationId xmlns:a16="http://schemas.microsoft.com/office/drawing/2014/main" id="{7178DB34-AD57-4F01-A852-D12C1B9DF8B0}"/>
                    </a:ext>
                  </a:extLst>
                </p14:cNvPr>
                <p14:cNvContentPartPr/>
                <p14:nvPr/>
              </p14:nvContentPartPr>
              <p14:xfrm>
                <a:off x="2500311" y="1692772"/>
                <a:ext cx="78480" cy="61560"/>
              </p14:xfrm>
            </p:contentPart>
          </mc:Choice>
          <mc:Fallback xmlns="">
            <p:pic>
              <p:nvPicPr>
                <p:cNvPr id="223" name="Ink 222">
                  <a:extLst>
                    <a:ext uri="{FF2B5EF4-FFF2-40B4-BE49-F238E27FC236}">
                      <a16:creationId xmlns:a16="http://schemas.microsoft.com/office/drawing/2014/main" id="{7178DB34-AD57-4F01-A852-D12C1B9DF8B0}"/>
                    </a:ext>
                  </a:extLst>
                </p:cNvPr>
                <p:cNvPicPr/>
                <p:nvPr/>
              </p:nvPicPr>
              <p:blipFill>
                <a:blip r:embed="rId194"/>
                <a:stretch>
                  <a:fillRect/>
                </a:stretch>
              </p:blipFill>
              <p:spPr>
                <a:xfrm>
                  <a:off x="2491311" y="1683772"/>
                  <a:ext cx="961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225" name="Ink 224">
                  <a:extLst>
                    <a:ext uri="{FF2B5EF4-FFF2-40B4-BE49-F238E27FC236}">
                      <a16:creationId xmlns:a16="http://schemas.microsoft.com/office/drawing/2014/main" id="{41D1C2E5-80DD-4E6F-A182-98C03A67AA89}"/>
                    </a:ext>
                  </a:extLst>
                </p14:cNvPr>
                <p14:cNvContentPartPr/>
                <p14:nvPr/>
              </p14:nvContentPartPr>
              <p14:xfrm>
                <a:off x="2477067" y="1324683"/>
                <a:ext cx="88200" cy="92880"/>
              </p14:xfrm>
            </p:contentPart>
          </mc:Choice>
          <mc:Fallback xmlns="">
            <p:pic>
              <p:nvPicPr>
                <p:cNvPr id="225" name="Ink 224">
                  <a:extLst>
                    <a:ext uri="{FF2B5EF4-FFF2-40B4-BE49-F238E27FC236}">
                      <a16:creationId xmlns:a16="http://schemas.microsoft.com/office/drawing/2014/main" id="{41D1C2E5-80DD-4E6F-A182-98C03A67AA89}"/>
                    </a:ext>
                  </a:extLst>
                </p:cNvPr>
                <p:cNvPicPr/>
                <p:nvPr/>
              </p:nvPicPr>
              <p:blipFill>
                <a:blip r:embed="rId196"/>
                <a:stretch>
                  <a:fillRect/>
                </a:stretch>
              </p:blipFill>
              <p:spPr>
                <a:xfrm>
                  <a:off x="2468067" y="1315718"/>
                  <a:ext cx="105840" cy="110452"/>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226" name="Ink 225">
                  <a:extLst>
                    <a:ext uri="{FF2B5EF4-FFF2-40B4-BE49-F238E27FC236}">
                      <a16:creationId xmlns:a16="http://schemas.microsoft.com/office/drawing/2014/main" id="{70F60AC9-3C02-41DE-B2FD-A3C77EF68546}"/>
                    </a:ext>
                  </a:extLst>
                </p14:cNvPr>
                <p14:cNvContentPartPr/>
                <p14:nvPr/>
              </p14:nvContentPartPr>
              <p14:xfrm>
                <a:off x="2605587" y="1329723"/>
                <a:ext cx="70200" cy="81720"/>
              </p14:xfrm>
            </p:contentPart>
          </mc:Choice>
          <mc:Fallback xmlns="">
            <p:pic>
              <p:nvPicPr>
                <p:cNvPr id="226" name="Ink 225">
                  <a:extLst>
                    <a:ext uri="{FF2B5EF4-FFF2-40B4-BE49-F238E27FC236}">
                      <a16:creationId xmlns:a16="http://schemas.microsoft.com/office/drawing/2014/main" id="{70F60AC9-3C02-41DE-B2FD-A3C77EF68546}"/>
                    </a:ext>
                  </a:extLst>
                </p:cNvPr>
                <p:cNvPicPr/>
                <p:nvPr/>
              </p:nvPicPr>
              <p:blipFill>
                <a:blip r:embed="rId198"/>
                <a:stretch>
                  <a:fillRect/>
                </a:stretch>
              </p:blipFill>
              <p:spPr>
                <a:xfrm>
                  <a:off x="2596587" y="1320762"/>
                  <a:ext cx="87840" cy="99283"/>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227" name="Ink 226">
                  <a:extLst>
                    <a:ext uri="{FF2B5EF4-FFF2-40B4-BE49-F238E27FC236}">
                      <a16:creationId xmlns:a16="http://schemas.microsoft.com/office/drawing/2014/main" id="{5E9E36FF-2F2E-4FBB-B2A5-B1C7FDCE93BB}"/>
                    </a:ext>
                  </a:extLst>
                </p14:cNvPr>
                <p14:cNvContentPartPr/>
                <p14:nvPr/>
              </p14:nvContentPartPr>
              <p14:xfrm>
                <a:off x="2715387" y="1337283"/>
                <a:ext cx="42840" cy="46440"/>
              </p14:xfrm>
            </p:contentPart>
          </mc:Choice>
          <mc:Fallback xmlns="">
            <p:pic>
              <p:nvPicPr>
                <p:cNvPr id="227" name="Ink 226">
                  <a:extLst>
                    <a:ext uri="{FF2B5EF4-FFF2-40B4-BE49-F238E27FC236}">
                      <a16:creationId xmlns:a16="http://schemas.microsoft.com/office/drawing/2014/main" id="{5E9E36FF-2F2E-4FBB-B2A5-B1C7FDCE93BB}"/>
                    </a:ext>
                  </a:extLst>
                </p:cNvPr>
                <p:cNvPicPr/>
                <p:nvPr/>
              </p:nvPicPr>
              <p:blipFill>
                <a:blip r:embed="rId200"/>
                <a:stretch>
                  <a:fillRect/>
                </a:stretch>
              </p:blipFill>
              <p:spPr>
                <a:xfrm>
                  <a:off x="2706311" y="1328283"/>
                  <a:ext cx="60629"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228" name="Ink 227">
                  <a:extLst>
                    <a:ext uri="{FF2B5EF4-FFF2-40B4-BE49-F238E27FC236}">
                      <a16:creationId xmlns:a16="http://schemas.microsoft.com/office/drawing/2014/main" id="{B9C4FE20-FB99-4867-B7F5-92B3705D8D9A}"/>
                    </a:ext>
                  </a:extLst>
                </p14:cNvPr>
                <p14:cNvContentPartPr/>
                <p14:nvPr/>
              </p14:nvContentPartPr>
              <p14:xfrm>
                <a:off x="2794227" y="1329003"/>
                <a:ext cx="84960" cy="68040"/>
              </p14:xfrm>
            </p:contentPart>
          </mc:Choice>
          <mc:Fallback xmlns="">
            <p:pic>
              <p:nvPicPr>
                <p:cNvPr id="228" name="Ink 227">
                  <a:extLst>
                    <a:ext uri="{FF2B5EF4-FFF2-40B4-BE49-F238E27FC236}">
                      <a16:creationId xmlns:a16="http://schemas.microsoft.com/office/drawing/2014/main" id="{B9C4FE20-FB99-4867-B7F5-92B3705D8D9A}"/>
                    </a:ext>
                  </a:extLst>
                </p:cNvPr>
                <p:cNvPicPr/>
                <p:nvPr/>
              </p:nvPicPr>
              <p:blipFill>
                <a:blip r:embed="rId202"/>
                <a:stretch>
                  <a:fillRect/>
                </a:stretch>
              </p:blipFill>
              <p:spPr>
                <a:xfrm>
                  <a:off x="2785265" y="1319955"/>
                  <a:ext cx="102526" cy="85774"/>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229" name="Ink 228">
                  <a:extLst>
                    <a:ext uri="{FF2B5EF4-FFF2-40B4-BE49-F238E27FC236}">
                      <a16:creationId xmlns:a16="http://schemas.microsoft.com/office/drawing/2014/main" id="{8CE64C79-A9AE-4671-AB3D-3B4278F5B869}"/>
                    </a:ext>
                  </a:extLst>
                </p14:cNvPr>
                <p14:cNvContentPartPr/>
                <p14:nvPr/>
              </p14:nvContentPartPr>
              <p14:xfrm>
                <a:off x="2912667" y="1335483"/>
                <a:ext cx="123480" cy="70200"/>
              </p14:xfrm>
            </p:contentPart>
          </mc:Choice>
          <mc:Fallback xmlns="">
            <p:pic>
              <p:nvPicPr>
                <p:cNvPr id="229" name="Ink 228">
                  <a:extLst>
                    <a:ext uri="{FF2B5EF4-FFF2-40B4-BE49-F238E27FC236}">
                      <a16:creationId xmlns:a16="http://schemas.microsoft.com/office/drawing/2014/main" id="{8CE64C79-A9AE-4671-AB3D-3B4278F5B869}"/>
                    </a:ext>
                  </a:extLst>
                </p:cNvPr>
                <p:cNvPicPr/>
                <p:nvPr/>
              </p:nvPicPr>
              <p:blipFill>
                <a:blip r:embed="rId204"/>
                <a:stretch>
                  <a:fillRect/>
                </a:stretch>
              </p:blipFill>
              <p:spPr>
                <a:xfrm>
                  <a:off x="2903693" y="1326483"/>
                  <a:ext cx="141069"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230" name="Ink 229">
                  <a:extLst>
                    <a:ext uri="{FF2B5EF4-FFF2-40B4-BE49-F238E27FC236}">
                      <a16:creationId xmlns:a16="http://schemas.microsoft.com/office/drawing/2014/main" id="{1DC08855-BA54-41F2-B85E-4449553A32D7}"/>
                    </a:ext>
                  </a:extLst>
                </p14:cNvPr>
                <p14:cNvContentPartPr/>
                <p14:nvPr/>
              </p14:nvContentPartPr>
              <p14:xfrm>
                <a:off x="3165027" y="1310283"/>
                <a:ext cx="92880" cy="100440"/>
              </p14:xfrm>
            </p:contentPart>
          </mc:Choice>
          <mc:Fallback xmlns="">
            <p:pic>
              <p:nvPicPr>
                <p:cNvPr id="230" name="Ink 229">
                  <a:extLst>
                    <a:ext uri="{FF2B5EF4-FFF2-40B4-BE49-F238E27FC236}">
                      <a16:creationId xmlns:a16="http://schemas.microsoft.com/office/drawing/2014/main" id="{1DC08855-BA54-41F2-B85E-4449553A32D7}"/>
                    </a:ext>
                  </a:extLst>
                </p:cNvPr>
                <p:cNvPicPr/>
                <p:nvPr/>
              </p:nvPicPr>
              <p:blipFill>
                <a:blip r:embed="rId206"/>
                <a:stretch>
                  <a:fillRect/>
                </a:stretch>
              </p:blipFill>
              <p:spPr>
                <a:xfrm>
                  <a:off x="3156027" y="1301283"/>
                  <a:ext cx="1105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231" name="Ink 230">
                  <a:extLst>
                    <a:ext uri="{FF2B5EF4-FFF2-40B4-BE49-F238E27FC236}">
                      <a16:creationId xmlns:a16="http://schemas.microsoft.com/office/drawing/2014/main" id="{0AEA54D1-6E86-481A-B4B8-806B2BE2FC51}"/>
                    </a:ext>
                  </a:extLst>
                </p14:cNvPr>
                <p14:cNvContentPartPr/>
                <p14:nvPr/>
              </p14:nvContentPartPr>
              <p14:xfrm>
                <a:off x="3299667" y="1343403"/>
                <a:ext cx="68040" cy="59400"/>
              </p14:xfrm>
            </p:contentPart>
          </mc:Choice>
          <mc:Fallback xmlns="">
            <p:pic>
              <p:nvPicPr>
                <p:cNvPr id="231" name="Ink 230">
                  <a:extLst>
                    <a:ext uri="{FF2B5EF4-FFF2-40B4-BE49-F238E27FC236}">
                      <a16:creationId xmlns:a16="http://schemas.microsoft.com/office/drawing/2014/main" id="{0AEA54D1-6E86-481A-B4B8-806B2BE2FC51}"/>
                    </a:ext>
                  </a:extLst>
                </p:cNvPr>
                <p:cNvPicPr/>
                <p:nvPr/>
              </p:nvPicPr>
              <p:blipFill>
                <a:blip r:embed="rId208"/>
                <a:stretch>
                  <a:fillRect/>
                </a:stretch>
              </p:blipFill>
              <p:spPr>
                <a:xfrm>
                  <a:off x="3290667" y="1334457"/>
                  <a:ext cx="85680" cy="76934"/>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232" name="Ink 231">
                  <a:extLst>
                    <a:ext uri="{FF2B5EF4-FFF2-40B4-BE49-F238E27FC236}">
                      <a16:creationId xmlns:a16="http://schemas.microsoft.com/office/drawing/2014/main" id="{BF1BC893-3BB4-4CDB-A13E-6287810A4CB3}"/>
                    </a:ext>
                  </a:extLst>
                </p14:cNvPr>
                <p14:cNvContentPartPr/>
                <p14:nvPr/>
              </p14:nvContentPartPr>
              <p14:xfrm>
                <a:off x="3410907" y="1311003"/>
                <a:ext cx="13320" cy="90720"/>
              </p14:xfrm>
            </p:contentPart>
          </mc:Choice>
          <mc:Fallback xmlns="">
            <p:pic>
              <p:nvPicPr>
                <p:cNvPr id="232" name="Ink 231">
                  <a:extLst>
                    <a:ext uri="{FF2B5EF4-FFF2-40B4-BE49-F238E27FC236}">
                      <a16:creationId xmlns:a16="http://schemas.microsoft.com/office/drawing/2014/main" id="{BF1BC893-3BB4-4CDB-A13E-6287810A4CB3}"/>
                    </a:ext>
                  </a:extLst>
                </p:cNvPr>
                <p:cNvPicPr/>
                <p:nvPr/>
              </p:nvPicPr>
              <p:blipFill>
                <a:blip r:embed="rId210"/>
                <a:stretch>
                  <a:fillRect/>
                </a:stretch>
              </p:blipFill>
              <p:spPr>
                <a:xfrm>
                  <a:off x="3401907" y="1302003"/>
                  <a:ext cx="309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233" name="Ink 232">
                  <a:extLst>
                    <a:ext uri="{FF2B5EF4-FFF2-40B4-BE49-F238E27FC236}">
                      <a16:creationId xmlns:a16="http://schemas.microsoft.com/office/drawing/2014/main" id="{CFDF9FDD-E7D0-4F62-914A-250E32FEA2C8}"/>
                    </a:ext>
                  </a:extLst>
                </p14:cNvPr>
                <p14:cNvContentPartPr/>
                <p14:nvPr/>
              </p14:nvContentPartPr>
              <p14:xfrm>
                <a:off x="3464547" y="1330803"/>
                <a:ext cx="103320" cy="68040"/>
              </p14:xfrm>
            </p:contentPart>
          </mc:Choice>
          <mc:Fallback xmlns="">
            <p:pic>
              <p:nvPicPr>
                <p:cNvPr id="233" name="Ink 232">
                  <a:extLst>
                    <a:ext uri="{FF2B5EF4-FFF2-40B4-BE49-F238E27FC236}">
                      <a16:creationId xmlns:a16="http://schemas.microsoft.com/office/drawing/2014/main" id="{CFDF9FDD-E7D0-4F62-914A-250E32FEA2C8}"/>
                    </a:ext>
                  </a:extLst>
                </p:cNvPr>
                <p:cNvPicPr/>
                <p:nvPr/>
              </p:nvPicPr>
              <p:blipFill>
                <a:blip r:embed="rId212"/>
                <a:stretch>
                  <a:fillRect/>
                </a:stretch>
              </p:blipFill>
              <p:spPr>
                <a:xfrm>
                  <a:off x="3455547" y="1321803"/>
                  <a:ext cx="1209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268" name="Ink 267">
                  <a:extLst>
                    <a:ext uri="{FF2B5EF4-FFF2-40B4-BE49-F238E27FC236}">
                      <a16:creationId xmlns:a16="http://schemas.microsoft.com/office/drawing/2014/main" id="{03C0ED44-7E6C-4C83-9780-EBF7E6B05D90}"/>
                    </a:ext>
                  </a:extLst>
                </p14:cNvPr>
                <p14:cNvContentPartPr/>
                <p14:nvPr/>
              </p14:nvContentPartPr>
              <p14:xfrm>
                <a:off x="1290448" y="1923397"/>
                <a:ext cx="289440" cy="453960"/>
              </p14:xfrm>
            </p:contentPart>
          </mc:Choice>
          <mc:Fallback xmlns="">
            <p:pic>
              <p:nvPicPr>
                <p:cNvPr id="268" name="Ink 267">
                  <a:extLst>
                    <a:ext uri="{FF2B5EF4-FFF2-40B4-BE49-F238E27FC236}">
                      <a16:creationId xmlns:a16="http://schemas.microsoft.com/office/drawing/2014/main" id="{03C0ED44-7E6C-4C83-9780-EBF7E6B05D90}"/>
                    </a:ext>
                  </a:extLst>
                </p:cNvPr>
                <p:cNvPicPr/>
                <p:nvPr/>
              </p:nvPicPr>
              <p:blipFill>
                <a:blip r:embed="rId214"/>
                <a:stretch>
                  <a:fillRect/>
                </a:stretch>
              </p:blipFill>
              <p:spPr>
                <a:xfrm>
                  <a:off x="1281448" y="1914397"/>
                  <a:ext cx="307080" cy="4716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273" name="Ink 272">
                  <a:extLst>
                    <a:ext uri="{FF2B5EF4-FFF2-40B4-BE49-F238E27FC236}">
                      <a16:creationId xmlns:a16="http://schemas.microsoft.com/office/drawing/2014/main" id="{54E6BB5C-7C74-4F52-8003-DDD08BC89675}"/>
                    </a:ext>
                  </a:extLst>
                </p14:cNvPr>
                <p14:cNvContentPartPr/>
                <p14:nvPr/>
              </p14:nvContentPartPr>
              <p14:xfrm>
                <a:off x="972575" y="1744057"/>
                <a:ext cx="5400" cy="107640"/>
              </p14:xfrm>
            </p:contentPart>
          </mc:Choice>
          <mc:Fallback xmlns="">
            <p:pic>
              <p:nvPicPr>
                <p:cNvPr id="273" name="Ink 272">
                  <a:extLst>
                    <a:ext uri="{FF2B5EF4-FFF2-40B4-BE49-F238E27FC236}">
                      <a16:creationId xmlns:a16="http://schemas.microsoft.com/office/drawing/2014/main" id="{54E6BB5C-7C74-4F52-8003-DDD08BC89675}"/>
                    </a:ext>
                  </a:extLst>
                </p:cNvPr>
                <p:cNvPicPr/>
                <p:nvPr/>
              </p:nvPicPr>
              <p:blipFill>
                <a:blip r:embed="rId216"/>
                <a:stretch>
                  <a:fillRect/>
                </a:stretch>
              </p:blipFill>
              <p:spPr>
                <a:xfrm>
                  <a:off x="962932" y="1735057"/>
                  <a:ext cx="243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274" name="Ink 273">
                  <a:extLst>
                    <a:ext uri="{FF2B5EF4-FFF2-40B4-BE49-F238E27FC236}">
                      <a16:creationId xmlns:a16="http://schemas.microsoft.com/office/drawing/2014/main" id="{4D73244E-5528-4468-BCF2-888AFF99F40F}"/>
                    </a:ext>
                  </a:extLst>
                </p14:cNvPr>
                <p14:cNvContentPartPr/>
                <p14:nvPr/>
              </p14:nvContentPartPr>
              <p14:xfrm>
                <a:off x="970775" y="1734337"/>
                <a:ext cx="89280" cy="65160"/>
              </p14:xfrm>
            </p:contentPart>
          </mc:Choice>
          <mc:Fallback xmlns="">
            <p:pic>
              <p:nvPicPr>
                <p:cNvPr id="274" name="Ink 273">
                  <a:extLst>
                    <a:ext uri="{FF2B5EF4-FFF2-40B4-BE49-F238E27FC236}">
                      <a16:creationId xmlns:a16="http://schemas.microsoft.com/office/drawing/2014/main" id="{4D73244E-5528-4468-BCF2-888AFF99F40F}"/>
                    </a:ext>
                  </a:extLst>
                </p:cNvPr>
                <p:cNvPicPr/>
                <p:nvPr/>
              </p:nvPicPr>
              <p:blipFill>
                <a:blip r:embed="rId218"/>
                <a:stretch>
                  <a:fillRect/>
                </a:stretch>
              </p:blipFill>
              <p:spPr>
                <a:xfrm>
                  <a:off x="961775" y="1725337"/>
                  <a:ext cx="1069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275" name="Ink 274">
                  <a:extLst>
                    <a:ext uri="{FF2B5EF4-FFF2-40B4-BE49-F238E27FC236}">
                      <a16:creationId xmlns:a16="http://schemas.microsoft.com/office/drawing/2014/main" id="{0E3425FA-EAE4-428B-BF98-CF5CAF1C7FD5}"/>
                    </a:ext>
                  </a:extLst>
                </p14:cNvPr>
                <p14:cNvContentPartPr/>
                <p14:nvPr/>
              </p14:nvContentPartPr>
              <p14:xfrm>
                <a:off x="1076255" y="1758457"/>
                <a:ext cx="85320" cy="92880"/>
              </p14:xfrm>
            </p:contentPart>
          </mc:Choice>
          <mc:Fallback xmlns="">
            <p:pic>
              <p:nvPicPr>
                <p:cNvPr id="275" name="Ink 274">
                  <a:extLst>
                    <a:ext uri="{FF2B5EF4-FFF2-40B4-BE49-F238E27FC236}">
                      <a16:creationId xmlns:a16="http://schemas.microsoft.com/office/drawing/2014/main" id="{0E3425FA-EAE4-428B-BF98-CF5CAF1C7FD5}"/>
                    </a:ext>
                  </a:extLst>
                </p:cNvPr>
                <p:cNvPicPr/>
                <p:nvPr/>
              </p:nvPicPr>
              <p:blipFill>
                <a:blip r:embed="rId220"/>
                <a:stretch>
                  <a:fillRect/>
                </a:stretch>
              </p:blipFill>
              <p:spPr>
                <a:xfrm>
                  <a:off x="1067255" y="1749457"/>
                  <a:ext cx="1029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276" name="Ink 275">
                  <a:extLst>
                    <a:ext uri="{FF2B5EF4-FFF2-40B4-BE49-F238E27FC236}">
                      <a16:creationId xmlns:a16="http://schemas.microsoft.com/office/drawing/2014/main" id="{63E39772-F848-4BAF-BCA9-2749CFD303B8}"/>
                    </a:ext>
                  </a:extLst>
                </p14:cNvPr>
                <p14:cNvContentPartPr/>
                <p14:nvPr/>
              </p14:nvContentPartPr>
              <p14:xfrm>
                <a:off x="1202615" y="1760977"/>
                <a:ext cx="4320" cy="95040"/>
              </p14:xfrm>
            </p:contentPart>
          </mc:Choice>
          <mc:Fallback xmlns="">
            <p:pic>
              <p:nvPicPr>
                <p:cNvPr id="276" name="Ink 275">
                  <a:extLst>
                    <a:ext uri="{FF2B5EF4-FFF2-40B4-BE49-F238E27FC236}">
                      <a16:creationId xmlns:a16="http://schemas.microsoft.com/office/drawing/2014/main" id="{63E39772-F848-4BAF-BCA9-2749CFD303B8}"/>
                    </a:ext>
                  </a:extLst>
                </p:cNvPr>
                <p:cNvPicPr/>
                <p:nvPr/>
              </p:nvPicPr>
              <p:blipFill>
                <a:blip r:embed="rId222"/>
                <a:stretch>
                  <a:fillRect/>
                </a:stretch>
              </p:blipFill>
              <p:spPr>
                <a:xfrm>
                  <a:off x="1192797" y="1751977"/>
                  <a:ext cx="23564"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277" name="Ink 276">
                  <a:extLst>
                    <a:ext uri="{FF2B5EF4-FFF2-40B4-BE49-F238E27FC236}">
                      <a16:creationId xmlns:a16="http://schemas.microsoft.com/office/drawing/2014/main" id="{7EF12448-9D19-4B29-AA57-6ABBC6880AA7}"/>
                    </a:ext>
                  </a:extLst>
                </p14:cNvPr>
                <p14:cNvContentPartPr/>
                <p14:nvPr/>
              </p14:nvContentPartPr>
              <p14:xfrm>
                <a:off x="1207655" y="1751977"/>
                <a:ext cx="99360" cy="108000"/>
              </p14:xfrm>
            </p:contentPart>
          </mc:Choice>
          <mc:Fallback xmlns="">
            <p:pic>
              <p:nvPicPr>
                <p:cNvPr id="277" name="Ink 276">
                  <a:extLst>
                    <a:ext uri="{FF2B5EF4-FFF2-40B4-BE49-F238E27FC236}">
                      <a16:creationId xmlns:a16="http://schemas.microsoft.com/office/drawing/2014/main" id="{7EF12448-9D19-4B29-AA57-6ABBC6880AA7}"/>
                    </a:ext>
                  </a:extLst>
                </p:cNvPr>
                <p:cNvPicPr/>
                <p:nvPr/>
              </p:nvPicPr>
              <p:blipFill>
                <a:blip r:embed="rId224"/>
                <a:stretch>
                  <a:fillRect/>
                </a:stretch>
              </p:blipFill>
              <p:spPr>
                <a:xfrm>
                  <a:off x="1198655" y="1743007"/>
                  <a:ext cx="117000" cy="125581"/>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235" name="Ink 234">
                  <a:extLst>
                    <a:ext uri="{FF2B5EF4-FFF2-40B4-BE49-F238E27FC236}">
                      <a16:creationId xmlns:a16="http://schemas.microsoft.com/office/drawing/2014/main" id="{87096946-0435-4861-B64F-A911E10F938B}"/>
                    </a:ext>
                  </a:extLst>
                </p14:cNvPr>
                <p14:cNvContentPartPr/>
                <p14:nvPr/>
              </p14:nvContentPartPr>
              <p14:xfrm>
                <a:off x="1723567" y="1883995"/>
                <a:ext cx="99000" cy="421200"/>
              </p14:xfrm>
            </p:contentPart>
          </mc:Choice>
          <mc:Fallback xmlns="">
            <p:pic>
              <p:nvPicPr>
                <p:cNvPr id="235" name="Ink 234">
                  <a:extLst>
                    <a:ext uri="{FF2B5EF4-FFF2-40B4-BE49-F238E27FC236}">
                      <a16:creationId xmlns:a16="http://schemas.microsoft.com/office/drawing/2014/main" id="{87096946-0435-4861-B64F-A911E10F938B}"/>
                    </a:ext>
                  </a:extLst>
                </p:cNvPr>
                <p:cNvPicPr/>
                <p:nvPr/>
              </p:nvPicPr>
              <p:blipFill>
                <a:blip r:embed="rId226"/>
                <a:stretch>
                  <a:fillRect/>
                </a:stretch>
              </p:blipFill>
              <p:spPr>
                <a:xfrm>
                  <a:off x="1714567" y="1874995"/>
                  <a:ext cx="116640" cy="4388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236" name="Ink 235">
                  <a:extLst>
                    <a:ext uri="{FF2B5EF4-FFF2-40B4-BE49-F238E27FC236}">
                      <a16:creationId xmlns:a16="http://schemas.microsoft.com/office/drawing/2014/main" id="{01042807-20DE-4CF3-A7F9-EE41AF617BBC}"/>
                    </a:ext>
                  </a:extLst>
                </p14:cNvPr>
                <p14:cNvContentPartPr/>
                <p14:nvPr/>
              </p14:nvContentPartPr>
              <p14:xfrm>
                <a:off x="1762447" y="2234275"/>
                <a:ext cx="70560" cy="82800"/>
              </p14:xfrm>
            </p:contentPart>
          </mc:Choice>
          <mc:Fallback xmlns="">
            <p:pic>
              <p:nvPicPr>
                <p:cNvPr id="236" name="Ink 235">
                  <a:extLst>
                    <a:ext uri="{FF2B5EF4-FFF2-40B4-BE49-F238E27FC236}">
                      <a16:creationId xmlns:a16="http://schemas.microsoft.com/office/drawing/2014/main" id="{01042807-20DE-4CF3-A7F9-EE41AF617BBC}"/>
                    </a:ext>
                  </a:extLst>
                </p:cNvPr>
                <p:cNvPicPr/>
                <p:nvPr/>
              </p:nvPicPr>
              <p:blipFill>
                <a:blip r:embed="rId228"/>
                <a:stretch>
                  <a:fillRect/>
                </a:stretch>
              </p:blipFill>
              <p:spPr>
                <a:xfrm>
                  <a:off x="1753447" y="2225314"/>
                  <a:ext cx="88200" cy="100364"/>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261" name="Ink 260">
                  <a:extLst>
                    <a:ext uri="{FF2B5EF4-FFF2-40B4-BE49-F238E27FC236}">
                      <a16:creationId xmlns:a16="http://schemas.microsoft.com/office/drawing/2014/main" id="{1F0965A4-39C8-450F-A8DE-6EB81A1F121F}"/>
                    </a:ext>
                  </a:extLst>
                </p14:cNvPr>
                <p14:cNvContentPartPr/>
                <p14:nvPr/>
              </p14:nvContentPartPr>
              <p14:xfrm>
                <a:off x="1538527" y="1718395"/>
                <a:ext cx="82800" cy="102600"/>
              </p14:xfrm>
            </p:contentPart>
          </mc:Choice>
          <mc:Fallback xmlns="">
            <p:pic>
              <p:nvPicPr>
                <p:cNvPr id="261" name="Ink 260">
                  <a:extLst>
                    <a:ext uri="{FF2B5EF4-FFF2-40B4-BE49-F238E27FC236}">
                      <a16:creationId xmlns:a16="http://schemas.microsoft.com/office/drawing/2014/main" id="{1F0965A4-39C8-450F-A8DE-6EB81A1F121F}"/>
                    </a:ext>
                  </a:extLst>
                </p:cNvPr>
                <p:cNvPicPr/>
                <p:nvPr/>
              </p:nvPicPr>
              <p:blipFill>
                <a:blip r:embed="rId230"/>
                <a:stretch>
                  <a:fillRect/>
                </a:stretch>
              </p:blipFill>
              <p:spPr>
                <a:xfrm>
                  <a:off x="1529527" y="1709395"/>
                  <a:ext cx="1004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262" name="Ink 261">
                  <a:extLst>
                    <a:ext uri="{FF2B5EF4-FFF2-40B4-BE49-F238E27FC236}">
                      <a16:creationId xmlns:a16="http://schemas.microsoft.com/office/drawing/2014/main" id="{D10FF900-0EB8-4DBB-99C7-966753583961}"/>
                    </a:ext>
                  </a:extLst>
                </p14:cNvPr>
                <p14:cNvContentPartPr/>
                <p14:nvPr/>
              </p14:nvContentPartPr>
              <p14:xfrm>
                <a:off x="1660927" y="1731715"/>
                <a:ext cx="74160" cy="86040"/>
              </p14:xfrm>
            </p:contentPart>
          </mc:Choice>
          <mc:Fallback xmlns="">
            <p:pic>
              <p:nvPicPr>
                <p:cNvPr id="262" name="Ink 261">
                  <a:extLst>
                    <a:ext uri="{FF2B5EF4-FFF2-40B4-BE49-F238E27FC236}">
                      <a16:creationId xmlns:a16="http://schemas.microsoft.com/office/drawing/2014/main" id="{D10FF900-0EB8-4DBB-99C7-966753583961}"/>
                    </a:ext>
                  </a:extLst>
                </p:cNvPr>
                <p:cNvPicPr/>
                <p:nvPr/>
              </p:nvPicPr>
              <p:blipFill>
                <a:blip r:embed="rId232"/>
                <a:stretch>
                  <a:fillRect/>
                </a:stretch>
              </p:blipFill>
              <p:spPr>
                <a:xfrm>
                  <a:off x="1651927" y="1722715"/>
                  <a:ext cx="918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263" name="Ink 262">
                  <a:extLst>
                    <a:ext uri="{FF2B5EF4-FFF2-40B4-BE49-F238E27FC236}">
                      <a16:creationId xmlns:a16="http://schemas.microsoft.com/office/drawing/2014/main" id="{B4844EAD-FA1E-4B27-AA62-EB849792B5C0}"/>
                    </a:ext>
                  </a:extLst>
                </p14:cNvPr>
                <p14:cNvContentPartPr/>
                <p14:nvPr/>
              </p14:nvContentPartPr>
              <p14:xfrm>
                <a:off x="1669927" y="1775635"/>
                <a:ext cx="46800" cy="7200"/>
              </p14:xfrm>
            </p:contentPart>
          </mc:Choice>
          <mc:Fallback xmlns="">
            <p:pic>
              <p:nvPicPr>
                <p:cNvPr id="263" name="Ink 262">
                  <a:extLst>
                    <a:ext uri="{FF2B5EF4-FFF2-40B4-BE49-F238E27FC236}">
                      <a16:creationId xmlns:a16="http://schemas.microsoft.com/office/drawing/2014/main" id="{B4844EAD-FA1E-4B27-AA62-EB849792B5C0}"/>
                    </a:ext>
                  </a:extLst>
                </p:cNvPr>
                <p:cNvPicPr/>
                <p:nvPr/>
              </p:nvPicPr>
              <p:blipFill>
                <a:blip r:embed="rId234"/>
                <a:stretch>
                  <a:fillRect/>
                </a:stretch>
              </p:blipFill>
              <p:spPr>
                <a:xfrm>
                  <a:off x="1660927" y="1766635"/>
                  <a:ext cx="644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264" name="Ink 263">
                  <a:extLst>
                    <a:ext uri="{FF2B5EF4-FFF2-40B4-BE49-F238E27FC236}">
                      <a16:creationId xmlns:a16="http://schemas.microsoft.com/office/drawing/2014/main" id="{7FDCBA16-AB0F-47D1-B7AC-61E7BD7C8995}"/>
                    </a:ext>
                  </a:extLst>
                </p14:cNvPr>
                <p14:cNvContentPartPr/>
                <p14:nvPr/>
              </p14:nvContentPartPr>
              <p14:xfrm>
                <a:off x="1668127" y="1733875"/>
                <a:ext cx="59040" cy="6840"/>
              </p14:xfrm>
            </p:contentPart>
          </mc:Choice>
          <mc:Fallback xmlns="">
            <p:pic>
              <p:nvPicPr>
                <p:cNvPr id="264" name="Ink 263">
                  <a:extLst>
                    <a:ext uri="{FF2B5EF4-FFF2-40B4-BE49-F238E27FC236}">
                      <a16:creationId xmlns:a16="http://schemas.microsoft.com/office/drawing/2014/main" id="{7FDCBA16-AB0F-47D1-B7AC-61E7BD7C8995}"/>
                    </a:ext>
                  </a:extLst>
                </p:cNvPr>
                <p:cNvPicPr/>
                <p:nvPr/>
              </p:nvPicPr>
              <p:blipFill>
                <a:blip r:embed="rId236"/>
                <a:stretch>
                  <a:fillRect/>
                </a:stretch>
              </p:blipFill>
              <p:spPr>
                <a:xfrm>
                  <a:off x="1659127" y="1724875"/>
                  <a:ext cx="766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265" name="Ink 264">
                  <a:extLst>
                    <a:ext uri="{FF2B5EF4-FFF2-40B4-BE49-F238E27FC236}">
                      <a16:creationId xmlns:a16="http://schemas.microsoft.com/office/drawing/2014/main" id="{74D76FC8-42A5-48D5-AAC6-F3F8DAFA64A5}"/>
                    </a:ext>
                  </a:extLst>
                </p14:cNvPr>
                <p14:cNvContentPartPr/>
                <p14:nvPr/>
              </p14:nvContentPartPr>
              <p14:xfrm>
                <a:off x="1791247" y="1730635"/>
                <a:ext cx="6480" cy="85680"/>
              </p14:xfrm>
            </p:contentPart>
          </mc:Choice>
          <mc:Fallback xmlns="">
            <p:pic>
              <p:nvPicPr>
                <p:cNvPr id="265" name="Ink 264">
                  <a:extLst>
                    <a:ext uri="{FF2B5EF4-FFF2-40B4-BE49-F238E27FC236}">
                      <a16:creationId xmlns:a16="http://schemas.microsoft.com/office/drawing/2014/main" id="{74D76FC8-42A5-48D5-AAC6-F3F8DAFA64A5}"/>
                    </a:ext>
                  </a:extLst>
                </p:cNvPr>
                <p:cNvPicPr/>
                <p:nvPr/>
              </p:nvPicPr>
              <p:blipFill>
                <a:blip r:embed="rId238"/>
                <a:stretch>
                  <a:fillRect/>
                </a:stretch>
              </p:blipFill>
              <p:spPr>
                <a:xfrm>
                  <a:off x="1782247" y="1721635"/>
                  <a:ext cx="241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266" name="Ink 265">
                  <a:extLst>
                    <a:ext uri="{FF2B5EF4-FFF2-40B4-BE49-F238E27FC236}">
                      <a16:creationId xmlns:a16="http://schemas.microsoft.com/office/drawing/2014/main" id="{11511BCE-1DBA-4B03-BC48-7241B1C160FE}"/>
                    </a:ext>
                  </a:extLst>
                </p14:cNvPr>
                <p14:cNvContentPartPr/>
                <p14:nvPr/>
              </p14:nvContentPartPr>
              <p14:xfrm>
                <a:off x="1788007" y="1733515"/>
                <a:ext cx="72720" cy="105120"/>
              </p14:xfrm>
            </p:contentPart>
          </mc:Choice>
          <mc:Fallback xmlns="">
            <p:pic>
              <p:nvPicPr>
                <p:cNvPr id="266" name="Ink 265">
                  <a:extLst>
                    <a:ext uri="{FF2B5EF4-FFF2-40B4-BE49-F238E27FC236}">
                      <a16:creationId xmlns:a16="http://schemas.microsoft.com/office/drawing/2014/main" id="{11511BCE-1DBA-4B03-BC48-7241B1C160FE}"/>
                    </a:ext>
                  </a:extLst>
                </p:cNvPr>
                <p:cNvPicPr/>
                <p:nvPr/>
              </p:nvPicPr>
              <p:blipFill>
                <a:blip r:embed="rId240"/>
                <a:stretch>
                  <a:fillRect/>
                </a:stretch>
              </p:blipFill>
              <p:spPr>
                <a:xfrm>
                  <a:off x="1779007" y="1724546"/>
                  <a:ext cx="90360" cy="1227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281" name="Ink 280">
                  <a:extLst>
                    <a:ext uri="{FF2B5EF4-FFF2-40B4-BE49-F238E27FC236}">
                      <a16:creationId xmlns:a16="http://schemas.microsoft.com/office/drawing/2014/main" id="{9D98C1B9-C45C-48B8-82C6-0B06EA85E430}"/>
                    </a:ext>
                  </a:extLst>
                </p14:cNvPr>
                <p14:cNvContentPartPr/>
                <p14:nvPr/>
              </p14:nvContentPartPr>
              <p14:xfrm>
                <a:off x="1481521" y="2301124"/>
                <a:ext cx="128520" cy="102600"/>
              </p14:xfrm>
            </p:contentPart>
          </mc:Choice>
          <mc:Fallback xmlns="">
            <p:pic>
              <p:nvPicPr>
                <p:cNvPr id="281" name="Ink 280">
                  <a:extLst>
                    <a:ext uri="{FF2B5EF4-FFF2-40B4-BE49-F238E27FC236}">
                      <a16:creationId xmlns:a16="http://schemas.microsoft.com/office/drawing/2014/main" id="{9D98C1B9-C45C-48B8-82C6-0B06EA85E430}"/>
                    </a:ext>
                  </a:extLst>
                </p:cNvPr>
                <p:cNvPicPr/>
                <p:nvPr/>
              </p:nvPicPr>
              <p:blipFill>
                <a:blip r:embed="rId242"/>
                <a:stretch>
                  <a:fillRect/>
                </a:stretch>
              </p:blipFill>
              <p:spPr>
                <a:xfrm>
                  <a:off x="1472521" y="2292124"/>
                  <a:ext cx="1461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299" name="Ink 298">
                  <a:extLst>
                    <a:ext uri="{FF2B5EF4-FFF2-40B4-BE49-F238E27FC236}">
                      <a16:creationId xmlns:a16="http://schemas.microsoft.com/office/drawing/2014/main" id="{B0830C46-7E6C-4932-B467-17F9B336124F}"/>
                    </a:ext>
                  </a:extLst>
                </p14:cNvPr>
                <p14:cNvContentPartPr/>
                <p14:nvPr/>
              </p14:nvContentPartPr>
              <p14:xfrm>
                <a:off x="3180001" y="1947604"/>
                <a:ext cx="447120" cy="259560"/>
              </p14:xfrm>
            </p:contentPart>
          </mc:Choice>
          <mc:Fallback xmlns="">
            <p:pic>
              <p:nvPicPr>
                <p:cNvPr id="299" name="Ink 298">
                  <a:extLst>
                    <a:ext uri="{FF2B5EF4-FFF2-40B4-BE49-F238E27FC236}">
                      <a16:creationId xmlns:a16="http://schemas.microsoft.com/office/drawing/2014/main" id="{B0830C46-7E6C-4932-B467-17F9B336124F}"/>
                    </a:ext>
                  </a:extLst>
                </p:cNvPr>
                <p:cNvPicPr/>
                <p:nvPr/>
              </p:nvPicPr>
              <p:blipFill>
                <a:blip r:embed="rId244"/>
                <a:stretch>
                  <a:fillRect/>
                </a:stretch>
              </p:blipFill>
              <p:spPr>
                <a:xfrm>
                  <a:off x="3171001" y="1938604"/>
                  <a:ext cx="46476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303" name="Ink 302">
                  <a:extLst>
                    <a:ext uri="{FF2B5EF4-FFF2-40B4-BE49-F238E27FC236}">
                      <a16:creationId xmlns:a16="http://schemas.microsoft.com/office/drawing/2014/main" id="{6D44C1F1-5444-4814-B982-671DC13F9943}"/>
                    </a:ext>
                  </a:extLst>
                </p14:cNvPr>
                <p14:cNvContentPartPr/>
                <p14:nvPr/>
              </p14:nvContentPartPr>
              <p14:xfrm>
                <a:off x="3177121" y="2145604"/>
                <a:ext cx="88560" cy="128160"/>
              </p14:xfrm>
            </p:contentPart>
          </mc:Choice>
          <mc:Fallback xmlns="">
            <p:pic>
              <p:nvPicPr>
                <p:cNvPr id="303" name="Ink 302">
                  <a:extLst>
                    <a:ext uri="{FF2B5EF4-FFF2-40B4-BE49-F238E27FC236}">
                      <a16:creationId xmlns:a16="http://schemas.microsoft.com/office/drawing/2014/main" id="{6D44C1F1-5444-4814-B982-671DC13F9943}"/>
                    </a:ext>
                  </a:extLst>
                </p:cNvPr>
                <p:cNvPicPr/>
                <p:nvPr/>
              </p:nvPicPr>
              <p:blipFill>
                <a:blip r:embed="rId246"/>
                <a:stretch>
                  <a:fillRect/>
                </a:stretch>
              </p:blipFill>
              <p:spPr>
                <a:xfrm>
                  <a:off x="3168121" y="2136604"/>
                  <a:ext cx="1062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306" name="Ink 305">
                  <a:extLst>
                    <a:ext uri="{FF2B5EF4-FFF2-40B4-BE49-F238E27FC236}">
                      <a16:creationId xmlns:a16="http://schemas.microsoft.com/office/drawing/2014/main" id="{1BBE9FCB-2577-4C55-9A38-58772DED5D24}"/>
                    </a:ext>
                  </a:extLst>
                </p14:cNvPr>
                <p14:cNvContentPartPr/>
                <p14:nvPr/>
              </p14:nvContentPartPr>
              <p14:xfrm>
                <a:off x="3436681" y="1775524"/>
                <a:ext cx="90360" cy="101160"/>
              </p14:xfrm>
            </p:contentPart>
          </mc:Choice>
          <mc:Fallback xmlns="">
            <p:pic>
              <p:nvPicPr>
                <p:cNvPr id="306" name="Ink 305">
                  <a:extLst>
                    <a:ext uri="{FF2B5EF4-FFF2-40B4-BE49-F238E27FC236}">
                      <a16:creationId xmlns:a16="http://schemas.microsoft.com/office/drawing/2014/main" id="{1BBE9FCB-2577-4C55-9A38-58772DED5D24}"/>
                    </a:ext>
                  </a:extLst>
                </p:cNvPr>
                <p:cNvPicPr/>
                <p:nvPr/>
              </p:nvPicPr>
              <p:blipFill>
                <a:blip r:embed="rId248"/>
                <a:stretch>
                  <a:fillRect/>
                </a:stretch>
              </p:blipFill>
              <p:spPr>
                <a:xfrm>
                  <a:off x="3427681" y="1766524"/>
                  <a:ext cx="1080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307" name="Ink 306">
                  <a:extLst>
                    <a:ext uri="{FF2B5EF4-FFF2-40B4-BE49-F238E27FC236}">
                      <a16:creationId xmlns:a16="http://schemas.microsoft.com/office/drawing/2014/main" id="{204A8E70-6FFB-4940-97D5-59E90073EDE6}"/>
                    </a:ext>
                  </a:extLst>
                </p14:cNvPr>
                <p14:cNvContentPartPr/>
                <p14:nvPr/>
              </p14:nvContentPartPr>
              <p14:xfrm>
                <a:off x="3543241" y="1785964"/>
                <a:ext cx="74520" cy="88200"/>
              </p14:xfrm>
            </p:contentPart>
          </mc:Choice>
          <mc:Fallback xmlns="">
            <p:pic>
              <p:nvPicPr>
                <p:cNvPr id="307" name="Ink 306">
                  <a:extLst>
                    <a:ext uri="{FF2B5EF4-FFF2-40B4-BE49-F238E27FC236}">
                      <a16:creationId xmlns:a16="http://schemas.microsoft.com/office/drawing/2014/main" id="{204A8E70-6FFB-4940-97D5-59E90073EDE6}"/>
                    </a:ext>
                  </a:extLst>
                </p:cNvPr>
                <p:cNvPicPr/>
                <p:nvPr/>
              </p:nvPicPr>
              <p:blipFill>
                <a:blip r:embed="rId250"/>
                <a:stretch>
                  <a:fillRect/>
                </a:stretch>
              </p:blipFill>
              <p:spPr>
                <a:xfrm>
                  <a:off x="3534241" y="1776964"/>
                  <a:ext cx="921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308" name="Ink 307">
                  <a:extLst>
                    <a:ext uri="{FF2B5EF4-FFF2-40B4-BE49-F238E27FC236}">
                      <a16:creationId xmlns:a16="http://schemas.microsoft.com/office/drawing/2014/main" id="{24808D27-A0C7-46EB-BE77-16016D02CABB}"/>
                    </a:ext>
                  </a:extLst>
                </p14:cNvPr>
                <p14:cNvContentPartPr/>
                <p14:nvPr/>
              </p14:nvContentPartPr>
              <p14:xfrm>
                <a:off x="3655561" y="1791724"/>
                <a:ext cx="68760" cy="80280"/>
              </p14:xfrm>
            </p:contentPart>
          </mc:Choice>
          <mc:Fallback xmlns="">
            <p:pic>
              <p:nvPicPr>
                <p:cNvPr id="308" name="Ink 307">
                  <a:extLst>
                    <a:ext uri="{FF2B5EF4-FFF2-40B4-BE49-F238E27FC236}">
                      <a16:creationId xmlns:a16="http://schemas.microsoft.com/office/drawing/2014/main" id="{24808D27-A0C7-46EB-BE77-16016D02CABB}"/>
                    </a:ext>
                  </a:extLst>
                </p:cNvPr>
                <p:cNvPicPr/>
                <p:nvPr/>
              </p:nvPicPr>
              <p:blipFill>
                <a:blip r:embed="rId252"/>
                <a:stretch>
                  <a:fillRect/>
                </a:stretch>
              </p:blipFill>
              <p:spPr>
                <a:xfrm>
                  <a:off x="3646514" y="1782724"/>
                  <a:ext cx="86493"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309" name="Ink 308">
                  <a:extLst>
                    <a:ext uri="{FF2B5EF4-FFF2-40B4-BE49-F238E27FC236}">
                      <a16:creationId xmlns:a16="http://schemas.microsoft.com/office/drawing/2014/main" id="{DCA5D896-0CAC-40E9-8535-60F4368FD8F8}"/>
                    </a:ext>
                  </a:extLst>
                </p14:cNvPr>
                <p14:cNvContentPartPr/>
                <p14:nvPr/>
              </p14:nvContentPartPr>
              <p14:xfrm>
                <a:off x="3776881" y="1801444"/>
                <a:ext cx="60840" cy="76320"/>
              </p14:xfrm>
            </p:contentPart>
          </mc:Choice>
          <mc:Fallback xmlns="">
            <p:pic>
              <p:nvPicPr>
                <p:cNvPr id="309" name="Ink 308">
                  <a:extLst>
                    <a:ext uri="{FF2B5EF4-FFF2-40B4-BE49-F238E27FC236}">
                      <a16:creationId xmlns:a16="http://schemas.microsoft.com/office/drawing/2014/main" id="{DCA5D896-0CAC-40E9-8535-60F4368FD8F8}"/>
                    </a:ext>
                  </a:extLst>
                </p:cNvPr>
                <p:cNvPicPr/>
                <p:nvPr/>
              </p:nvPicPr>
              <p:blipFill>
                <a:blip r:embed="rId254"/>
                <a:stretch>
                  <a:fillRect/>
                </a:stretch>
              </p:blipFill>
              <p:spPr>
                <a:xfrm>
                  <a:off x="3767881" y="1792486"/>
                  <a:ext cx="78480" cy="93877"/>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310" name="Ink 309">
                  <a:extLst>
                    <a:ext uri="{FF2B5EF4-FFF2-40B4-BE49-F238E27FC236}">
                      <a16:creationId xmlns:a16="http://schemas.microsoft.com/office/drawing/2014/main" id="{7B91CB4F-DFEF-4584-AED1-00ED281606D7}"/>
                    </a:ext>
                  </a:extLst>
                </p14:cNvPr>
                <p14:cNvContentPartPr/>
                <p14:nvPr/>
              </p14:nvContentPartPr>
              <p14:xfrm>
                <a:off x="3891361" y="1799644"/>
                <a:ext cx="93240" cy="79560"/>
              </p14:xfrm>
            </p:contentPart>
          </mc:Choice>
          <mc:Fallback xmlns="">
            <p:pic>
              <p:nvPicPr>
                <p:cNvPr id="310" name="Ink 309">
                  <a:extLst>
                    <a:ext uri="{FF2B5EF4-FFF2-40B4-BE49-F238E27FC236}">
                      <a16:creationId xmlns:a16="http://schemas.microsoft.com/office/drawing/2014/main" id="{7B91CB4F-DFEF-4584-AED1-00ED281606D7}"/>
                    </a:ext>
                  </a:extLst>
                </p:cNvPr>
                <p:cNvPicPr/>
                <p:nvPr/>
              </p:nvPicPr>
              <p:blipFill>
                <a:blip r:embed="rId256"/>
                <a:stretch>
                  <a:fillRect/>
                </a:stretch>
              </p:blipFill>
              <p:spPr>
                <a:xfrm>
                  <a:off x="3882326" y="1790644"/>
                  <a:ext cx="110948"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311" name="Ink 310">
                  <a:extLst>
                    <a:ext uri="{FF2B5EF4-FFF2-40B4-BE49-F238E27FC236}">
                      <a16:creationId xmlns:a16="http://schemas.microsoft.com/office/drawing/2014/main" id="{562AE5B1-7512-4B48-BB15-320F45BB2AF6}"/>
                    </a:ext>
                  </a:extLst>
                </p14:cNvPr>
                <p14:cNvContentPartPr/>
                <p14:nvPr/>
              </p14:nvContentPartPr>
              <p14:xfrm>
                <a:off x="4013761" y="1819804"/>
                <a:ext cx="102960" cy="69840"/>
              </p14:xfrm>
            </p:contentPart>
          </mc:Choice>
          <mc:Fallback xmlns="">
            <p:pic>
              <p:nvPicPr>
                <p:cNvPr id="311" name="Ink 310">
                  <a:extLst>
                    <a:ext uri="{FF2B5EF4-FFF2-40B4-BE49-F238E27FC236}">
                      <a16:creationId xmlns:a16="http://schemas.microsoft.com/office/drawing/2014/main" id="{562AE5B1-7512-4B48-BB15-320F45BB2AF6}"/>
                    </a:ext>
                  </a:extLst>
                </p:cNvPr>
                <p:cNvPicPr/>
                <p:nvPr/>
              </p:nvPicPr>
              <p:blipFill>
                <a:blip r:embed="rId258"/>
                <a:stretch>
                  <a:fillRect/>
                </a:stretch>
              </p:blipFill>
              <p:spPr>
                <a:xfrm>
                  <a:off x="4004792" y="1810804"/>
                  <a:ext cx="120539"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312" name="Ink 311">
                  <a:extLst>
                    <a:ext uri="{FF2B5EF4-FFF2-40B4-BE49-F238E27FC236}">
                      <a16:creationId xmlns:a16="http://schemas.microsoft.com/office/drawing/2014/main" id="{2E0F6AAB-46D3-4120-9204-A2150ED5B8B4}"/>
                    </a:ext>
                  </a:extLst>
                </p14:cNvPr>
                <p14:cNvContentPartPr/>
                <p14:nvPr/>
              </p14:nvContentPartPr>
              <p14:xfrm>
                <a:off x="4155601" y="1738084"/>
                <a:ext cx="4680" cy="149040"/>
              </p14:xfrm>
            </p:contentPart>
          </mc:Choice>
          <mc:Fallback xmlns="">
            <p:pic>
              <p:nvPicPr>
                <p:cNvPr id="312" name="Ink 311">
                  <a:extLst>
                    <a:ext uri="{FF2B5EF4-FFF2-40B4-BE49-F238E27FC236}">
                      <a16:creationId xmlns:a16="http://schemas.microsoft.com/office/drawing/2014/main" id="{2E0F6AAB-46D3-4120-9204-A2150ED5B8B4}"/>
                    </a:ext>
                  </a:extLst>
                </p:cNvPr>
                <p:cNvPicPr/>
                <p:nvPr/>
              </p:nvPicPr>
              <p:blipFill>
                <a:blip r:embed="rId260"/>
                <a:stretch>
                  <a:fillRect/>
                </a:stretch>
              </p:blipFill>
              <p:spPr>
                <a:xfrm>
                  <a:off x="4147244" y="1729084"/>
                  <a:ext cx="210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313" name="Ink 312">
                  <a:extLst>
                    <a:ext uri="{FF2B5EF4-FFF2-40B4-BE49-F238E27FC236}">
                      <a16:creationId xmlns:a16="http://schemas.microsoft.com/office/drawing/2014/main" id="{8E29B6F6-2F73-4F0B-9F87-1DD3DE4D3CB8}"/>
                    </a:ext>
                  </a:extLst>
                </p14:cNvPr>
                <p14:cNvContentPartPr/>
                <p14:nvPr/>
              </p14:nvContentPartPr>
              <p14:xfrm>
                <a:off x="4121041" y="1806124"/>
                <a:ext cx="205560" cy="80280"/>
              </p14:xfrm>
            </p:contentPart>
          </mc:Choice>
          <mc:Fallback xmlns="">
            <p:pic>
              <p:nvPicPr>
                <p:cNvPr id="313" name="Ink 312">
                  <a:extLst>
                    <a:ext uri="{FF2B5EF4-FFF2-40B4-BE49-F238E27FC236}">
                      <a16:creationId xmlns:a16="http://schemas.microsoft.com/office/drawing/2014/main" id="{8E29B6F6-2F73-4F0B-9F87-1DD3DE4D3CB8}"/>
                    </a:ext>
                  </a:extLst>
                </p:cNvPr>
                <p:cNvPicPr/>
                <p:nvPr/>
              </p:nvPicPr>
              <p:blipFill>
                <a:blip r:embed="rId262"/>
                <a:stretch>
                  <a:fillRect/>
                </a:stretch>
              </p:blipFill>
              <p:spPr>
                <a:xfrm>
                  <a:off x="4112041" y="1797124"/>
                  <a:ext cx="2232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314" name="Ink 313">
                  <a:extLst>
                    <a:ext uri="{FF2B5EF4-FFF2-40B4-BE49-F238E27FC236}">
                      <a16:creationId xmlns:a16="http://schemas.microsoft.com/office/drawing/2014/main" id="{7C58DBC1-786E-437E-A746-D4D144BA1864}"/>
                    </a:ext>
                  </a:extLst>
                </p14:cNvPr>
                <p14:cNvContentPartPr/>
                <p14:nvPr/>
              </p14:nvContentPartPr>
              <p14:xfrm>
                <a:off x="4404721" y="1812244"/>
                <a:ext cx="57960" cy="65880"/>
              </p14:xfrm>
            </p:contentPart>
          </mc:Choice>
          <mc:Fallback xmlns="">
            <p:pic>
              <p:nvPicPr>
                <p:cNvPr id="314" name="Ink 313">
                  <a:extLst>
                    <a:ext uri="{FF2B5EF4-FFF2-40B4-BE49-F238E27FC236}">
                      <a16:creationId xmlns:a16="http://schemas.microsoft.com/office/drawing/2014/main" id="{7C58DBC1-786E-437E-A746-D4D144BA1864}"/>
                    </a:ext>
                  </a:extLst>
                </p:cNvPr>
                <p:cNvPicPr/>
                <p:nvPr/>
              </p:nvPicPr>
              <p:blipFill>
                <a:blip r:embed="rId264"/>
                <a:stretch>
                  <a:fillRect/>
                </a:stretch>
              </p:blipFill>
              <p:spPr>
                <a:xfrm>
                  <a:off x="4395721" y="1803195"/>
                  <a:ext cx="75600" cy="83617"/>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323" name="Ink 322">
                  <a:extLst>
                    <a:ext uri="{FF2B5EF4-FFF2-40B4-BE49-F238E27FC236}">
                      <a16:creationId xmlns:a16="http://schemas.microsoft.com/office/drawing/2014/main" id="{4F4CDD65-41A2-49FC-9181-02B9507BDC73}"/>
                    </a:ext>
                  </a:extLst>
                </p14:cNvPr>
                <p14:cNvContentPartPr/>
                <p14:nvPr/>
              </p14:nvContentPartPr>
              <p14:xfrm>
                <a:off x="3716041" y="1940764"/>
                <a:ext cx="51120" cy="172080"/>
              </p14:xfrm>
            </p:contentPart>
          </mc:Choice>
          <mc:Fallback xmlns="">
            <p:pic>
              <p:nvPicPr>
                <p:cNvPr id="323" name="Ink 322">
                  <a:extLst>
                    <a:ext uri="{FF2B5EF4-FFF2-40B4-BE49-F238E27FC236}">
                      <a16:creationId xmlns:a16="http://schemas.microsoft.com/office/drawing/2014/main" id="{4F4CDD65-41A2-49FC-9181-02B9507BDC73}"/>
                    </a:ext>
                  </a:extLst>
                </p:cNvPr>
                <p:cNvPicPr/>
                <p:nvPr/>
              </p:nvPicPr>
              <p:blipFill>
                <a:blip r:embed="rId266"/>
                <a:stretch>
                  <a:fillRect/>
                </a:stretch>
              </p:blipFill>
              <p:spPr>
                <a:xfrm>
                  <a:off x="3707041" y="1931764"/>
                  <a:ext cx="687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324" name="Ink 323">
                  <a:extLst>
                    <a:ext uri="{FF2B5EF4-FFF2-40B4-BE49-F238E27FC236}">
                      <a16:creationId xmlns:a16="http://schemas.microsoft.com/office/drawing/2014/main" id="{03E2EDC4-6AAC-46F6-B94E-1123820D1743}"/>
                    </a:ext>
                  </a:extLst>
                </p14:cNvPr>
                <p14:cNvContentPartPr/>
                <p14:nvPr/>
              </p14:nvContentPartPr>
              <p14:xfrm>
                <a:off x="3811441" y="1984324"/>
                <a:ext cx="7200" cy="116640"/>
              </p14:xfrm>
            </p:contentPart>
          </mc:Choice>
          <mc:Fallback xmlns="">
            <p:pic>
              <p:nvPicPr>
                <p:cNvPr id="324" name="Ink 323">
                  <a:extLst>
                    <a:ext uri="{FF2B5EF4-FFF2-40B4-BE49-F238E27FC236}">
                      <a16:creationId xmlns:a16="http://schemas.microsoft.com/office/drawing/2014/main" id="{03E2EDC4-6AAC-46F6-B94E-1123820D1743}"/>
                    </a:ext>
                  </a:extLst>
                </p:cNvPr>
                <p:cNvPicPr/>
                <p:nvPr/>
              </p:nvPicPr>
              <p:blipFill>
                <a:blip r:embed="rId268"/>
                <a:stretch>
                  <a:fillRect/>
                </a:stretch>
              </p:blipFill>
              <p:spPr>
                <a:xfrm>
                  <a:off x="3802441" y="1975324"/>
                  <a:ext cx="248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325" name="Ink 324">
                  <a:extLst>
                    <a:ext uri="{FF2B5EF4-FFF2-40B4-BE49-F238E27FC236}">
                      <a16:creationId xmlns:a16="http://schemas.microsoft.com/office/drawing/2014/main" id="{0E6939F1-7E58-4243-A257-27871C79A098}"/>
                    </a:ext>
                  </a:extLst>
                </p14:cNvPr>
                <p14:cNvContentPartPr/>
                <p14:nvPr/>
              </p14:nvContentPartPr>
              <p14:xfrm>
                <a:off x="3815041" y="1975324"/>
                <a:ext cx="86760" cy="22320"/>
              </p14:xfrm>
            </p:contentPart>
          </mc:Choice>
          <mc:Fallback xmlns="">
            <p:pic>
              <p:nvPicPr>
                <p:cNvPr id="325" name="Ink 324">
                  <a:extLst>
                    <a:ext uri="{FF2B5EF4-FFF2-40B4-BE49-F238E27FC236}">
                      <a16:creationId xmlns:a16="http://schemas.microsoft.com/office/drawing/2014/main" id="{0E6939F1-7E58-4243-A257-27871C79A098}"/>
                    </a:ext>
                  </a:extLst>
                </p:cNvPr>
                <p:cNvPicPr/>
                <p:nvPr/>
              </p:nvPicPr>
              <p:blipFill>
                <a:blip r:embed="rId270"/>
                <a:stretch>
                  <a:fillRect/>
                </a:stretch>
              </p:blipFill>
              <p:spPr>
                <a:xfrm>
                  <a:off x="3806041" y="1966324"/>
                  <a:ext cx="1044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326" name="Ink 325">
                  <a:extLst>
                    <a:ext uri="{FF2B5EF4-FFF2-40B4-BE49-F238E27FC236}">
                      <a16:creationId xmlns:a16="http://schemas.microsoft.com/office/drawing/2014/main" id="{2B35EC32-D9BC-4A9D-A66E-BE4CA5747013}"/>
                    </a:ext>
                  </a:extLst>
                </p14:cNvPr>
                <p14:cNvContentPartPr/>
                <p14:nvPr/>
              </p14:nvContentPartPr>
              <p14:xfrm>
                <a:off x="3818641" y="2039044"/>
                <a:ext cx="67680" cy="7200"/>
              </p14:xfrm>
            </p:contentPart>
          </mc:Choice>
          <mc:Fallback xmlns="">
            <p:pic>
              <p:nvPicPr>
                <p:cNvPr id="326" name="Ink 325">
                  <a:extLst>
                    <a:ext uri="{FF2B5EF4-FFF2-40B4-BE49-F238E27FC236}">
                      <a16:creationId xmlns:a16="http://schemas.microsoft.com/office/drawing/2014/main" id="{2B35EC32-D9BC-4A9D-A66E-BE4CA5747013}"/>
                    </a:ext>
                  </a:extLst>
                </p:cNvPr>
                <p:cNvPicPr/>
                <p:nvPr/>
              </p:nvPicPr>
              <p:blipFill>
                <a:blip r:embed="rId272"/>
                <a:stretch>
                  <a:fillRect/>
                </a:stretch>
              </p:blipFill>
              <p:spPr>
                <a:xfrm>
                  <a:off x="3809641" y="2030044"/>
                  <a:ext cx="853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327" name="Ink 326">
                  <a:extLst>
                    <a:ext uri="{FF2B5EF4-FFF2-40B4-BE49-F238E27FC236}">
                      <a16:creationId xmlns:a16="http://schemas.microsoft.com/office/drawing/2014/main" id="{562A62A6-2CFB-46D1-8DDB-EAE0527165D4}"/>
                    </a:ext>
                  </a:extLst>
                </p14:cNvPr>
                <p14:cNvContentPartPr/>
                <p14:nvPr/>
              </p14:nvContentPartPr>
              <p14:xfrm>
                <a:off x="3938881" y="1970284"/>
                <a:ext cx="42120" cy="174960"/>
              </p14:xfrm>
            </p:contentPart>
          </mc:Choice>
          <mc:Fallback xmlns="">
            <p:pic>
              <p:nvPicPr>
                <p:cNvPr id="327" name="Ink 326">
                  <a:extLst>
                    <a:ext uri="{FF2B5EF4-FFF2-40B4-BE49-F238E27FC236}">
                      <a16:creationId xmlns:a16="http://schemas.microsoft.com/office/drawing/2014/main" id="{562A62A6-2CFB-46D1-8DDB-EAE0527165D4}"/>
                    </a:ext>
                  </a:extLst>
                </p:cNvPr>
                <p:cNvPicPr/>
                <p:nvPr/>
              </p:nvPicPr>
              <p:blipFill>
                <a:blip r:embed="rId274"/>
                <a:stretch>
                  <a:fillRect/>
                </a:stretch>
              </p:blipFill>
              <p:spPr>
                <a:xfrm>
                  <a:off x="3929957" y="1961284"/>
                  <a:ext cx="59611"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333" name="Ink 332">
                  <a:extLst>
                    <a:ext uri="{FF2B5EF4-FFF2-40B4-BE49-F238E27FC236}">
                      <a16:creationId xmlns:a16="http://schemas.microsoft.com/office/drawing/2014/main" id="{ABCDFEA3-03DC-4FA5-8569-7F290F7C49CF}"/>
                    </a:ext>
                  </a:extLst>
                </p14:cNvPr>
                <p14:cNvContentPartPr/>
                <p14:nvPr/>
              </p14:nvContentPartPr>
              <p14:xfrm>
                <a:off x="168912" y="2182684"/>
                <a:ext cx="90360" cy="101160"/>
              </p14:xfrm>
            </p:contentPart>
          </mc:Choice>
          <mc:Fallback xmlns="">
            <p:pic>
              <p:nvPicPr>
                <p:cNvPr id="333" name="Ink 332">
                  <a:extLst>
                    <a:ext uri="{FF2B5EF4-FFF2-40B4-BE49-F238E27FC236}">
                      <a16:creationId xmlns:a16="http://schemas.microsoft.com/office/drawing/2014/main" id="{ABCDFEA3-03DC-4FA5-8569-7F290F7C49CF}"/>
                    </a:ext>
                  </a:extLst>
                </p:cNvPr>
                <p:cNvPicPr/>
                <p:nvPr/>
              </p:nvPicPr>
              <p:blipFill>
                <a:blip r:embed="rId248"/>
                <a:stretch>
                  <a:fillRect/>
                </a:stretch>
              </p:blipFill>
              <p:spPr>
                <a:xfrm>
                  <a:off x="159912" y="2173684"/>
                  <a:ext cx="1080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334" name="Ink 333">
                  <a:extLst>
                    <a:ext uri="{FF2B5EF4-FFF2-40B4-BE49-F238E27FC236}">
                      <a16:creationId xmlns:a16="http://schemas.microsoft.com/office/drawing/2014/main" id="{1299CBCB-2780-41B4-A4CB-DC4B7F649527}"/>
                    </a:ext>
                  </a:extLst>
                </p14:cNvPr>
                <p14:cNvContentPartPr/>
                <p14:nvPr/>
              </p14:nvContentPartPr>
              <p14:xfrm>
                <a:off x="275472" y="2193124"/>
                <a:ext cx="74520" cy="88200"/>
              </p14:xfrm>
            </p:contentPart>
          </mc:Choice>
          <mc:Fallback xmlns="">
            <p:pic>
              <p:nvPicPr>
                <p:cNvPr id="334" name="Ink 333">
                  <a:extLst>
                    <a:ext uri="{FF2B5EF4-FFF2-40B4-BE49-F238E27FC236}">
                      <a16:creationId xmlns:a16="http://schemas.microsoft.com/office/drawing/2014/main" id="{1299CBCB-2780-41B4-A4CB-DC4B7F649527}"/>
                    </a:ext>
                  </a:extLst>
                </p:cNvPr>
                <p:cNvPicPr/>
                <p:nvPr/>
              </p:nvPicPr>
              <p:blipFill>
                <a:blip r:embed="rId250"/>
                <a:stretch>
                  <a:fillRect/>
                </a:stretch>
              </p:blipFill>
              <p:spPr>
                <a:xfrm>
                  <a:off x="266472" y="2184124"/>
                  <a:ext cx="921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335" name="Ink 334">
                  <a:extLst>
                    <a:ext uri="{FF2B5EF4-FFF2-40B4-BE49-F238E27FC236}">
                      <a16:creationId xmlns:a16="http://schemas.microsoft.com/office/drawing/2014/main" id="{834269A5-1E8B-4404-B872-5B4516949213}"/>
                    </a:ext>
                  </a:extLst>
                </p14:cNvPr>
                <p14:cNvContentPartPr/>
                <p14:nvPr/>
              </p14:nvContentPartPr>
              <p14:xfrm>
                <a:off x="387792" y="2198884"/>
                <a:ext cx="68760" cy="80280"/>
              </p14:xfrm>
            </p:contentPart>
          </mc:Choice>
          <mc:Fallback xmlns="">
            <p:pic>
              <p:nvPicPr>
                <p:cNvPr id="335" name="Ink 334">
                  <a:extLst>
                    <a:ext uri="{FF2B5EF4-FFF2-40B4-BE49-F238E27FC236}">
                      <a16:creationId xmlns:a16="http://schemas.microsoft.com/office/drawing/2014/main" id="{834269A5-1E8B-4404-B872-5B4516949213}"/>
                    </a:ext>
                  </a:extLst>
                </p:cNvPr>
                <p:cNvPicPr/>
                <p:nvPr/>
              </p:nvPicPr>
              <p:blipFill>
                <a:blip r:embed="rId252"/>
                <a:stretch>
                  <a:fillRect/>
                </a:stretch>
              </p:blipFill>
              <p:spPr>
                <a:xfrm>
                  <a:off x="378745" y="2189884"/>
                  <a:ext cx="86493"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336" name="Ink 335">
                  <a:extLst>
                    <a:ext uri="{FF2B5EF4-FFF2-40B4-BE49-F238E27FC236}">
                      <a16:creationId xmlns:a16="http://schemas.microsoft.com/office/drawing/2014/main" id="{6D078D94-82A5-47C6-A9C9-827521BFF377}"/>
                    </a:ext>
                  </a:extLst>
                </p14:cNvPr>
                <p14:cNvContentPartPr/>
                <p14:nvPr/>
              </p14:nvContentPartPr>
              <p14:xfrm>
                <a:off x="509112" y="2208604"/>
                <a:ext cx="60840" cy="76320"/>
              </p14:xfrm>
            </p:contentPart>
          </mc:Choice>
          <mc:Fallback xmlns="">
            <p:pic>
              <p:nvPicPr>
                <p:cNvPr id="336" name="Ink 335">
                  <a:extLst>
                    <a:ext uri="{FF2B5EF4-FFF2-40B4-BE49-F238E27FC236}">
                      <a16:creationId xmlns:a16="http://schemas.microsoft.com/office/drawing/2014/main" id="{6D078D94-82A5-47C6-A9C9-827521BFF377}"/>
                    </a:ext>
                  </a:extLst>
                </p:cNvPr>
                <p:cNvPicPr/>
                <p:nvPr/>
              </p:nvPicPr>
              <p:blipFill>
                <a:blip r:embed="rId254"/>
                <a:stretch>
                  <a:fillRect/>
                </a:stretch>
              </p:blipFill>
              <p:spPr>
                <a:xfrm>
                  <a:off x="500112" y="2199646"/>
                  <a:ext cx="78480" cy="93877"/>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337" name="Ink 336">
                  <a:extLst>
                    <a:ext uri="{FF2B5EF4-FFF2-40B4-BE49-F238E27FC236}">
                      <a16:creationId xmlns:a16="http://schemas.microsoft.com/office/drawing/2014/main" id="{3326E5E5-5A49-4C3E-A7F4-2B20591CE512}"/>
                    </a:ext>
                  </a:extLst>
                </p14:cNvPr>
                <p14:cNvContentPartPr/>
                <p14:nvPr/>
              </p14:nvContentPartPr>
              <p14:xfrm>
                <a:off x="623592" y="2206804"/>
                <a:ext cx="93240" cy="79560"/>
              </p14:xfrm>
            </p:contentPart>
          </mc:Choice>
          <mc:Fallback xmlns="">
            <p:pic>
              <p:nvPicPr>
                <p:cNvPr id="337" name="Ink 336">
                  <a:extLst>
                    <a:ext uri="{FF2B5EF4-FFF2-40B4-BE49-F238E27FC236}">
                      <a16:creationId xmlns:a16="http://schemas.microsoft.com/office/drawing/2014/main" id="{3326E5E5-5A49-4C3E-A7F4-2B20591CE512}"/>
                    </a:ext>
                  </a:extLst>
                </p:cNvPr>
                <p:cNvPicPr/>
                <p:nvPr/>
              </p:nvPicPr>
              <p:blipFill>
                <a:blip r:embed="rId256"/>
                <a:stretch>
                  <a:fillRect/>
                </a:stretch>
              </p:blipFill>
              <p:spPr>
                <a:xfrm>
                  <a:off x="614557" y="2197804"/>
                  <a:ext cx="110948"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338" name="Ink 337">
                  <a:extLst>
                    <a:ext uri="{FF2B5EF4-FFF2-40B4-BE49-F238E27FC236}">
                      <a16:creationId xmlns:a16="http://schemas.microsoft.com/office/drawing/2014/main" id="{4470EE5A-6344-480C-BD6C-1ABC929266B1}"/>
                    </a:ext>
                  </a:extLst>
                </p14:cNvPr>
                <p14:cNvContentPartPr/>
                <p14:nvPr/>
              </p14:nvContentPartPr>
              <p14:xfrm>
                <a:off x="745992" y="2226964"/>
                <a:ext cx="102960" cy="69840"/>
              </p14:xfrm>
            </p:contentPart>
          </mc:Choice>
          <mc:Fallback xmlns="">
            <p:pic>
              <p:nvPicPr>
                <p:cNvPr id="338" name="Ink 337">
                  <a:extLst>
                    <a:ext uri="{FF2B5EF4-FFF2-40B4-BE49-F238E27FC236}">
                      <a16:creationId xmlns:a16="http://schemas.microsoft.com/office/drawing/2014/main" id="{4470EE5A-6344-480C-BD6C-1ABC929266B1}"/>
                    </a:ext>
                  </a:extLst>
                </p:cNvPr>
                <p:cNvPicPr/>
                <p:nvPr/>
              </p:nvPicPr>
              <p:blipFill>
                <a:blip r:embed="rId258"/>
                <a:stretch>
                  <a:fillRect/>
                </a:stretch>
              </p:blipFill>
              <p:spPr>
                <a:xfrm>
                  <a:off x="737023" y="2217964"/>
                  <a:ext cx="120539"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339" name="Ink 338">
                  <a:extLst>
                    <a:ext uri="{FF2B5EF4-FFF2-40B4-BE49-F238E27FC236}">
                      <a16:creationId xmlns:a16="http://schemas.microsoft.com/office/drawing/2014/main" id="{6A8F7733-30F0-4617-8775-9133E41A1B9F}"/>
                    </a:ext>
                  </a:extLst>
                </p14:cNvPr>
                <p14:cNvContentPartPr/>
                <p14:nvPr/>
              </p14:nvContentPartPr>
              <p14:xfrm>
                <a:off x="887832" y="2145244"/>
                <a:ext cx="4680" cy="149040"/>
              </p14:xfrm>
            </p:contentPart>
          </mc:Choice>
          <mc:Fallback xmlns="">
            <p:pic>
              <p:nvPicPr>
                <p:cNvPr id="339" name="Ink 338">
                  <a:extLst>
                    <a:ext uri="{FF2B5EF4-FFF2-40B4-BE49-F238E27FC236}">
                      <a16:creationId xmlns:a16="http://schemas.microsoft.com/office/drawing/2014/main" id="{6A8F7733-30F0-4617-8775-9133E41A1B9F}"/>
                    </a:ext>
                  </a:extLst>
                </p:cNvPr>
                <p:cNvPicPr/>
                <p:nvPr/>
              </p:nvPicPr>
              <p:blipFill>
                <a:blip r:embed="rId260"/>
                <a:stretch>
                  <a:fillRect/>
                </a:stretch>
              </p:blipFill>
              <p:spPr>
                <a:xfrm>
                  <a:off x="879475" y="2136244"/>
                  <a:ext cx="210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340" name="Ink 339">
                  <a:extLst>
                    <a:ext uri="{FF2B5EF4-FFF2-40B4-BE49-F238E27FC236}">
                      <a16:creationId xmlns:a16="http://schemas.microsoft.com/office/drawing/2014/main" id="{1374E09B-7F4B-4A06-9050-EC78E59D482D}"/>
                    </a:ext>
                  </a:extLst>
                </p14:cNvPr>
                <p14:cNvContentPartPr/>
                <p14:nvPr/>
              </p14:nvContentPartPr>
              <p14:xfrm>
                <a:off x="853272" y="2213284"/>
                <a:ext cx="205560" cy="80280"/>
              </p14:xfrm>
            </p:contentPart>
          </mc:Choice>
          <mc:Fallback xmlns="">
            <p:pic>
              <p:nvPicPr>
                <p:cNvPr id="340" name="Ink 339">
                  <a:extLst>
                    <a:ext uri="{FF2B5EF4-FFF2-40B4-BE49-F238E27FC236}">
                      <a16:creationId xmlns:a16="http://schemas.microsoft.com/office/drawing/2014/main" id="{1374E09B-7F4B-4A06-9050-EC78E59D482D}"/>
                    </a:ext>
                  </a:extLst>
                </p:cNvPr>
                <p:cNvPicPr/>
                <p:nvPr/>
              </p:nvPicPr>
              <p:blipFill>
                <a:blip r:embed="rId262"/>
                <a:stretch>
                  <a:fillRect/>
                </a:stretch>
              </p:blipFill>
              <p:spPr>
                <a:xfrm>
                  <a:off x="844272" y="2204284"/>
                  <a:ext cx="2232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341" name="Ink 340">
                  <a:extLst>
                    <a:ext uri="{FF2B5EF4-FFF2-40B4-BE49-F238E27FC236}">
                      <a16:creationId xmlns:a16="http://schemas.microsoft.com/office/drawing/2014/main" id="{8EFF4089-0FE7-469A-862D-77C1E87D6F89}"/>
                    </a:ext>
                  </a:extLst>
                </p14:cNvPr>
                <p14:cNvContentPartPr/>
                <p14:nvPr/>
              </p14:nvContentPartPr>
              <p14:xfrm>
                <a:off x="1136952" y="2219404"/>
                <a:ext cx="57960" cy="65880"/>
              </p14:xfrm>
            </p:contentPart>
          </mc:Choice>
          <mc:Fallback xmlns="">
            <p:pic>
              <p:nvPicPr>
                <p:cNvPr id="341" name="Ink 340">
                  <a:extLst>
                    <a:ext uri="{FF2B5EF4-FFF2-40B4-BE49-F238E27FC236}">
                      <a16:creationId xmlns:a16="http://schemas.microsoft.com/office/drawing/2014/main" id="{8EFF4089-0FE7-469A-862D-77C1E87D6F89}"/>
                    </a:ext>
                  </a:extLst>
                </p:cNvPr>
                <p:cNvPicPr/>
                <p:nvPr/>
              </p:nvPicPr>
              <p:blipFill>
                <a:blip r:embed="rId264"/>
                <a:stretch>
                  <a:fillRect/>
                </a:stretch>
              </p:blipFill>
              <p:spPr>
                <a:xfrm>
                  <a:off x="1127952" y="2210355"/>
                  <a:ext cx="75600" cy="83617"/>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356" name="Ink 355">
                  <a:extLst>
                    <a:ext uri="{FF2B5EF4-FFF2-40B4-BE49-F238E27FC236}">
                      <a16:creationId xmlns:a16="http://schemas.microsoft.com/office/drawing/2014/main" id="{5FEE1542-0E6D-4E93-AAB0-4B84B7C18A03}"/>
                    </a:ext>
                  </a:extLst>
                </p14:cNvPr>
                <p14:cNvContentPartPr/>
                <p14:nvPr/>
              </p14:nvContentPartPr>
              <p14:xfrm>
                <a:off x="747926" y="2672278"/>
                <a:ext cx="179640" cy="252000"/>
              </p14:xfrm>
            </p:contentPart>
          </mc:Choice>
          <mc:Fallback xmlns="">
            <p:pic>
              <p:nvPicPr>
                <p:cNvPr id="356" name="Ink 355">
                  <a:extLst>
                    <a:ext uri="{FF2B5EF4-FFF2-40B4-BE49-F238E27FC236}">
                      <a16:creationId xmlns:a16="http://schemas.microsoft.com/office/drawing/2014/main" id="{5FEE1542-0E6D-4E93-AAB0-4B84B7C18A03}"/>
                    </a:ext>
                  </a:extLst>
                </p:cNvPr>
                <p:cNvPicPr/>
                <p:nvPr/>
              </p:nvPicPr>
              <p:blipFill>
                <a:blip r:embed="rId285"/>
                <a:stretch>
                  <a:fillRect/>
                </a:stretch>
              </p:blipFill>
              <p:spPr>
                <a:xfrm>
                  <a:off x="738908" y="2663278"/>
                  <a:ext cx="197315"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357" name="Ink 356">
                  <a:extLst>
                    <a:ext uri="{FF2B5EF4-FFF2-40B4-BE49-F238E27FC236}">
                      <a16:creationId xmlns:a16="http://schemas.microsoft.com/office/drawing/2014/main" id="{736D82A9-C452-445E-94FD-F01C4DD94C2B}"/>
                    </a:ext>
                  </a:extLst>
                </p14:cNvPr>
                <p14:cNvContentPartPr/>
                <p14:nvPr/>
              </p14:nvContentPartPr>
              <p14:xfrm>
                <a:off x="858446" y="2877478"/>
                <a:ext cx="84240" cy="60480"/>
              </p14:xfrm>
            </p:contentPart>
          </mc:Choice>
          <mc:Fallback xmlns="">
            <p:pic>
              <p:nvPicPr>
                <p:cNvPr id="357" name="Ink 356">
                  <a:extLst>
                    <a:ext uri="{FF2B5EF4-FFF2-40B4-BE49-F238E27FC236}">
                      <a16:creationId xmlns:a16="http://schemas.microsoft.com/office/drawing/2014/main" id="{736D82A9-C452-445E-94FD-F01C4DD94C2B}"/>
                    </a:ext>
                  </a:extLst>
                </p:cNvPr>
                <p:cNvPicPr/>
                <p:nvPr/>
              </p:nvPicPr>
              <p:blipFill>
                <a:blip r:embed="rId287"/>
                <a:stretch>
                  <a:fillRect/>
                </a:stretch>
              </p:blipFill>
              <p:spPr>
                <a:xfrm>
                  <a:off x="849446" y="2868478"/>
                  <a:ext cx="1018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360" name="Ink 359">
                  <a:extLst>
                    <a:ext uri="{FF2B5EF4-FFF2-40B4-BE49-F238E27FC236}">
                      <a16:creationId xmlns:a16="http://schemas.microsoft.com/office/drawing/2014/main" id="{23A1D76C-5250-4534-B348-E46308E73DCC}"/>
                    </a:ext>
                  </a:extLst>
                </p14:cNvPr>
                <p14:cNvContentPartPr/>
                <p14:nvPr/>
              </p14:nvContentPartPr>
              <p14:xfrm>
                <a:off x="551366" y="2402638"/>
                <a:ext cx="101880" cy="146520"/>
              </p14:xfrm>
            </p:contentPart>
          </mc:Choice>
          <mc:Fallback xmlns="">
            <p:pic>
              <p:nvPicPr>
                <p:cNvPr id="360" name="Ink 359">
                  <a:extLst>
                    <a:ext uri="{FF2B5EF4-FFF2-40B4-BE49-F238E27FC236}">
                      <a16:creationId xmlns:a16="http://schemas.microsoft.com/office/drawing/2014/main" id="{23A1D76C-5250-4534-B348-E46308E73DCC}"/>
                    </a:ext>
                  </a:extLst>
                </p:cNvPr>
                <p:cNvPicPr/>
                <p:nvPr/>
              </p:nvPicPr>
              <p:blipFill>
                <a:blip r:embed="rId289"/>
                <a:stretch>
                  <a:fillRect/>
                </a:stretch>
              </p:blipFill>
              <p:spPr>
                <a:xfrm>
                  <a:off x="542366" y="2393638"/>
                  <a:ext cx="1195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361" name="Ink 360">
                  <a:extLst>
                    <a:ext uri="{FF2B5EF4-FFF2-40B4-BE49-F238E27FC236}">
                      <a16:creationId xmlns:a16="http://schemas.microsoft.com/office/drawing/2014/main" id="{73292078-6A57-456B-AFA2-B719BB2F025C}"/>
                    </a:ext>
                  </a:extLst>
                </p14:cNvPr>
                <p14:cNvContentPartPr/>
                <p14:nvPr/>
              </p14:nvContentPartPr>
              <p14:xfrm>
                <a:off x="475406" y="2384638"/>
                <a:ext cx="50040" cy="185400"/>
              </p14:xfrm>
            </p:contentPart>
          </mc:Choice>
          <mc:Fallback xmlns="">
            <p:pic>
              <p:nvPicPr>
                <p:cNvPr id="361" name="Ink 360">
                  <a:extLst>
                    <a:ext uri="{FF2B5EF4-FFF2-40B4-BE49-F238E27FC236}">
                      <a16:creationId xmlns:a16="http://schemas.microsoft.com/office/drawing/2014/main" id="{73292078-6A57-456B-AFA2-B719BB2F025C}"/>
                    </a:ext>
                  </a:extLst>
                </p:cNvPr>
                <p:cNvPicPr/>
                <p:nvPr/>
              </p:nvPicPr>
              <p:blipFill>
                <a:blip r:embed="rId291"/>
                <a:stretch>
                  <a:fillRect/>
                </a:stretch>
              </p:blipFill>
              <p:spPr>
                <a:xfrm>
                  <a:off x="466406" y="2375655"/>
                  <a:ext cx="67680" cy="203006"/>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362" name="Ink 361">
                  <a:extLst>
                    <a:ext uri="{FF2B5EF4-FFF2-40B4-BE49-F238E27FC236}">
                      <a16:creationId xmlns:a16="http://schemas.microsoft.com/office/drawing/2014/main" id="{C2A4D220-673A-4FDD-9420-3D0E68019707}"/>
                    </a:ext>
                  </a:extLst>
                </p14:cNvPr>
                <p14:cNvContentPartPr/>
                <p14:nvPr/>
              </p14:nvContentPartPr>
              <p14:xfrm>
                <a:off x="701486" y="2388598"/>
                <a:ext cx="32040" cy="156600"/>
              </p14:xfrm>
            </p:contentPart>
          </mc:Choice>
          <mc:Fallback xmlns="">
            <p:pic>
              <p:nvPicPr>
                <p:cNvPr id="362" name="Ink 361">
                  <a:extLst>
                    <a:ext uri="{FF2B5EF4-FFF2-40B4-BE49-F238E27FC236}">
                      <a16:creationId xmlns:a16="http://schemas.microsoft.com/office/drawing/2014/main" id="{C2A4D220-673A-4FDD-9420-3D0E68019707}"/>
                    </a:ext>
                  </a:extLst>
                </p:cNvPr>
                <p:cNvPicPr/>
                <p:nvPr/>
              </p:nvPicPr>
              <p:blipFill>
                <a:blip r:embed="rId293"/>
                <a:stretch>
                  <a:fillRect/>
                </a:stretch>
              </p:blipFill>
              <p:spPr>
                <a:xfrm>
                  <a:off x="692486" y="2379577"/>
                  <a:ext cx="49680" cy="174281"/>
                </a:xfrm>
                <a:prstGeom prst="rect">
                  <a:avLst/>
                </a:prstGeom>
              </p:spPr>
            </p:pic>
          </mc:Fallback>
        </mc:AlternateContent>
      </p:grpSp>
    </p:spTree>
    <p:extLst>
      <p:ext uri="{BB962C8B-B14F-4D97-AF65-F5344CB8AC3E}">
        <p14:creationId xmlns:p14="http://schemas.microsoft.com/office/powerpoint/2010/main" val="1729880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5F8E4-1B7D-4C9F-9F66-76D2E6190EDB}"/>
              </a:ext>
            </a:extLst>
          </p:cNvPr>
          <p:cNvSpPr>
            <a:spLocks noGrp="1"/>
          </p:cNvSpPr>
          <p:nvPr>
            <p:ph type="title"/>
          </p:nvPr>
        </p:nvSpPr>
        <p:spPr/>
        <p:txBody>
          <a:bodyPr/>
          <a:lstStyle/>
          <a:p>
            <a:r>
              <a:rPr lang="en-CA">
                <a:solidFill>
                  <a:schemeClr val="bg2"/>
                </a:solidFill>
              </a:rPr>
              <a:t>Connector Modules</a:t>
            </a:r>
          </a:p>
        </p:txBody>
      </p:sp>
      <p:sp>
        <p:nvSpPr>
          <p:cNvPr id="4" name="Slide Number Placeholder 3">
            <a:extLst>
              <a:ext uri="{FF2B5EF4-FFF2-40B4-BE49-F238E27FC236}">
                <a16:creationId xmlns:a16="http://schemas.microsoft.com/office/drawing/2014/main" id="{8BC51AE0-6B23-41D4-B509-1C044054B1CD}"/>
              </a:ext>
            </a:extLst>
          </p:cNvPr>
          <p:cNvSpPr>
            <a:spLocks noGrp="1"/>
          </p:cNvSpPr>
          <p:nvPr>
            <p:ph type="sldNum" idx="12"/>
          </p:nvPr>
        </p:nvSpPr>
        <p:spPr/>
        <p:txBody>
          <a:bodyPr/>
          <a:lstStyle/>
          <a:p>
            <a:fld id="{8A31D82E-7BEE-40EC-BE50-6EAE47B825F1}" type="slidenum">
              <a:rPr lang="en-CA" smtClean="0"/>
              <a:t>8</a:t>
            </a:fld>
            <a:endParaRPr lang="en-CA"/>
          </a:p>
        </p:txBody>
      </p:sp>
      <p:pic>
        <p:nvPicPr>
          <p:cNvPr id="30" name="Content Placeholder 29">
            <a:extLst>
              <a:ext uri="{FF2B5EF4-FFF2-40B4-BE49-F238E27FC236}">
                <a16:creationId xmlns:a16="http://schemas.microsoft.com/office/drawing/2014/main" id="{2CA53E1F-31F4-41A9-8A84-F021E199B318}"/>
              </a:ext>
            </a:extLst>
          </p:cNvPr>
          <p:cNvPicPr>
            <a:picLocks noGrp="1" noChangeAspect="1"/>
          </p:cNvPicPr>
          <p:nvPr>
            <p:ph idx="4294967295"/>
          </p:nvPr>
        </p:nvPicPr>
        <p:blipFill>
          <a:blip r:embed="rId2"/>
          <a:stretch>
            <a:fillRect/>
          </a:stretch>
        </p:blipFill>
        <p:spPr>
          <a:xfrm>
            <a:off x="361950" y="2274888"/>
            <a:ext cx="2209800" cy="2547937"/>
          </a:xfrm>
        </p:spPr>
      </p:pic>
      <p:pic>
        <p:nvPicPr>
          <p:cNvPr id="12" name="Picture 11">
            <a:extLst>
              <a:ext uri="{FF2B5EF4-FFF2-40B4-BE49-F238E27FC236}">
                <a16:creationId xmlns:a16="http://schemas.microsoft.com/office/drawing/2014/main" id="{335B8446-8344-4FDA-B11D-AF907BF1CE25}"/>
              </a:ext>
            </a:extLst>
          </p:cNvPr>
          <p:cNvPicPr>
            <a:picLocks noChangeAspect="1"/>
          </p:cNvPicPr>
          <p:nvPr/>
        </p:nvPicPr>
        <p:blipFill rotWithShape="1">
          <a:blip r:embed="rId3"/>
          <a:srcRect r="1324"/>
          <a:stretch/>
        </p:blipFill>
        <p:spPr>
          <a:xfrm>
            <a:off x="4009566" y="2056541"/>
            <a:ext cx="2454889" cy="2582025"/>
          </a:xfrm>
          <a:prstGeom prst="rect">
            <a:avLst/>
          </a:prstGeom>
        </p:spPr>
      </p:pic>
      <p:pic>
        <p:nvPicPr>
          <p:cNvPr id="28" name="Picture 27">
            <a:extLst>
              <a:ext uri="{FF2B5EF4-FFF2-40B4-BE49-F238E27FC236}">
                <a16:creationId xmlns:a16="http://schemas.microsoft.com/office/drawing/2014/main" id="{E04EA8C1-372D-4BD1-A376-B97FCF704CA6}"/>
              </a:ext>
            </a:extLst>
          </p:cNvPr>
          <p:cNvPicPr>
            <a:picLocks noChangeAspect="1"/>
          </p:cNvPicPr>
          <p:nvPr/>
        </p:nvPicPr>
        <p:blipFill rotWithShape="1">
          <a:blip r:embed="rId4"/>
          <a:srcRect l="4690"/>
          <a:stretch/>
        </p:blipFill>
        <p:spPr>
          <a:xfrm>
            <a:off x="6457950" y="2037696"/>
            <a:ext cx="2982338" cy="2887118"/>
          </a:xfrm>
          <a:prstGeom prst="rect">
            <a:avLst/>
          </a:prstGeom>
        </p:spPr>
      </p:pic>
      <p:grpSp>
        <p:nvGrpSpPr>
          <p:cNvPr id="46" name="Group 45">
            <a:extLst>
              <a:ext uri="{FF2B5EF4-FFF2-40B4-BE49-F238E27FC236}">
                <a16:creationId xmlns:a16="http://schemas.microsoft.com/office/drawing/2014/main" id="{09DA5C0C-F416-406B-ACF5-8679878B4D06}"/>
              </a:ext>
            </a:extLst>
          </p:cNvPr>
          <p:cNvGrpSpPr/>
          <p:nvPr/>
        </p:nvGrpSpPr>
        <p:grpSpPr>
          <a:xfrm>
            <a:off x="636929" y="1816449"/>
            <a:ext cx="1149480" cy="194400"/>
            <a:chOff x="2325378" y="1678037"/>
            <a:chExt cx="1149480" cy="194400"/>
          </a:xfrm>
        </p:grpSpPr>
        <mc:AlternateContent xmlns:mc="http://schemas.openxmlformats.org/markup-compatibility/2006" xmlns:p14="http://schemas.microsoft.com/office/powerpoint/2010/main">
          <mc:Choice Requires="p14">
            <p:contentPart p14:bwMode="auto" r:id="rId5">
              <p14:nvContentPartPr>
                <p14:cNvPr id="35" name="Ink 34">
                  <a:extLst>
                    <a:ext uri="{FF2B5EF4-FFF2-40B4-BE49-F238E27FC236}">
                      <a16:creationId xmlns:a16="http://schemas.microsoft.com/office/drawing/2014/main" id="{E436289C-F923-4C9E-94D2-B4D314F1BD5A}"/>
                    </a:ext>
                  </a:extLst>
                </p14:cNvPr>
                <p14:cNvContentPartPr/>
                <p14:nvPr/>
              </p14:nvContentPartPr>
              <p14:xfrm>
                <a:off x="2363178" y="1681997"/>
                <a:ext cx="19440" cy="155160"/>
              </p14:xfrm>
            </p:contentPart>
          </mc:Choice>
          <mc:Fallback xmlns="">
            <p:pic>
              <p:nvPicPr>
                <p:cNvPr id="35" name="Ink 34">
                  <a:extLst>
                    <a:ext uri="{FF2B5EF4-FFF2-40B4-BE49-F238E27FC236}">
                      <a16:creationId xmlns:a16="http://schemas.microsoft.com/office/drawing/2014/main" id="{E436289C-F923-4C9E-94D2-B4D314F1BD5A}"/>
                    </a:ext>
                  </a:extLst>
                </p:cNvPr>
                <p:cNvPicPr/>
                <p:nvPr/>
              </p:nvPicPr>
              <p:blipFill>
                <a:blip r:embed="rId6"/>
                <a:stretch>
                  <a:fillRect/>
                </a:stretch>
              </p:blipFill>
              <p:spPr>
                <a:xfrm>
                  <a:off x="2354342" y="1672997"/>
                  <a:ext cx="36759"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6" name="Ink 35">
                  <a:extLst>
                    <a:ext uri="{FF2B5EF4-FFF2-40B4-BE49-F238E27FC236}">
                      <a16:creationId xmlns:a16="http://schemas.microsoft.com/office/drawing/2014/main" id="{B286D7A8-7BA8-4AE8-8B78-357D058ED9CE}"/>
                    </a:ext>
                  </a:extLst>
                </p14:cNvPr>
                <p14:cNvContentPartPr/>
                <p14:nvPr/>
              </p14:nvContentPartPr>
              <p14:xfrm>
                <a:off x="2325378" y="1747517"/>
                <a:ext cx="90720" cy="38160"/>
              </p14:xfrm>
            </p:contentPart>
          </mc:Choice>
          <mc:Fallback xmlns="">
            <p:pic>
              <p:nvPicPr>
                <p:cNvPr id="36" name="Ink 35">
                  <a:extLst>
                    <a:ext uri="{FF2B5EF4-FFF2-40B4-BE49-F238E27FC236}">
                      <a16:creationId xmlns:a16="http://schemas.microsoft.com/office/drawing/2014/main" id="{B286D7A8-7BA8-4AE8-8B78-357D058ED9CE}"/>
                    </a:ext>
                  </a:extLst>
                </p:cNvPr>
                <p:cNvPicPr/>
                <p:nvPr/>
              </p:nvPicPr>
              <p:blipFill>
                <a:blip r:embed="rId8"/>
                <a:stretch>
                  <a:fillRect/>
                </a:stretch>
              </p:blipFill>
              <p:spPr>
                <a:xfrm>
                  <a:off x="2316378" y="1738517"/>
                  <a:ext cx="1083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7" name="Ink 36">
                  <a:extLst>
                    <a:ext uri="{FF2B5EF4-FFF2-40B4-BE49-F238E27FC236}">
                      <a16:creationId xmlns:a16="http://schemas.microsoft.com/office/drawing/2014/main" id="{7F71C585-3819-439D-AC44-54B1348AACE0}"/>
                    </a:ext>
                  </a:extLst>
                </p14:cNvPr>
                <p14:cNvContentPartPr/>
                <p14:nvPr/>
              </p14:nvContentPartPr>
              <p14:xfrm>
                <a:off x="2453538" y="1744637"/>
                <a:ext cx="70920" cy="93600"/>
              </p14:xfrm>
            </p:contentPart>
          </mc:Choice>
          <mc:Fallback xmlns="">
            <p:pic>
              <p:nvPicPr>
                <p:cNvPr id="37" name="Ink 36">
                  <a:extLst>
                    <a:ext uri="{FF2B5EF4-FFF2-40B4-BE49-F238E27FC236}">
                      <a16:creationId xmlns:a16="http://schemas.microsoft.com/office/drawing/2014/main" id="{7F71C585-3819-439D-AC44-54B1348AACE0}"/>
                    </a:ext>
                  </a:extLst>
                </p:cNvPr>
                <p:cNvPicPr/>
                <p:nvPr/>
              </p:nvPicPr>
              <p:blipFill>
                <a:blip r:embed="rId10"/>
                <a:stretch>
                  <a:fillRect/>
                </a:stretch>
              </p:blipFill>
              <p:spPr>
                <a:xfrm>
                  <a:off x="2444538" y="1735637"/>
                  <a:ext cx="885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8" name="Ink 37">
                  <a:extLst>
                    <a:ext uri="{FF2B5EF4-FFF2-40B4-BE49-F238E27FC236}">
                      <a16:creationId xmlns:a16="http://schemas.microsoft.com/office/drawing/2014/main" id="{9225A403-8268-4013-A827-31D957B9EF94}"/>
                    </a:ext>
                  </a:extLst>
                </p14:cNvPr>
                <p14:cNvContentPartPr/>
                <p14:nvPr/>
              </p14:nvContentPartPr>
              <p14:xfrm>
                <a:off x="2564418" y="1746077"/>
                <a:ext cx="82440" cy="126360"/>
              </p14:xfrm>
            </p:contentPart>
          </mc:Choice>
          <mc:Fallback xmlns="">
            <p:pic>
              <p:nvPicPr>
                <p:cNvPr id="38" name="Ink 37">
                  <a:extLst>
                    <a:ext uri="{FF2B5EF4-FFF2-40B4-BE49-F238E27FC236}">
                      <a16:creationId xmlns:a16="http://schemas.microsoft.com/office/drawing/2014/main" id="{9225A403-8268-4013-A827-31D957B9EF94}"/>
                    </a:ext>
                  </a:extLst>
                </p:cNvPr>
                <p:cNvPicPr/>
                <p:nvPr/>
              </p:nvPicPr>
              <p:blipFill>
                <a:blip r:embed="rId12"/>
                <a:stretch>
                  <a:fillRect/>
                </a:stretch>
              </p:blipFill>
              <p:spPr>
                <a:xfrm>
                  <a:off x="2555418" y="1737077"/>
                  <a:ext cx="1000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9" name="Ink 38">
                  <a:extLst>
                    <a:ext uri="{FF2B5EF4-FFF2-40B4-BE49-F238E27FC236}">
                      <a16:creationId xmlns:a16="http://schemas.microsoft.com/office/drawing/2014/main" id="{8FCD1044-8AE7-4160-A4B6-63EDD8404B64}"/>
                    </a:ext>
                  </a:extLst>
                </p14:cNvPr>
                <p14:cNvContentPartPr/>
                <p14:nvPr/>
              </p14:nvContentPartPr>
              <p14:xfrm>
                <a:off x="2757018" y="1747157"/>
                <a:ext cx="123120" cy="101880"/>
              </p14:xfrm>
            </p:contentPart>
          </mc:Choice>
          <mc:Fallback xmlns="">
            <p:pic>
              <p:nvPicPr>
                <p:cNvPr id="39" name="Ink 38">
                  <a:extLst>
                    <a:ext uri="{FF2B5EF4-FFF2-40B4-BE49-F238E27FC236}">
                      <a16:creationId xmlns:a16="http://schemas.microsoft.com/office/drawing/2014/main" id="{8FCD1044-8AE7-4160-A4B6-63EDD8404B64}"/>
                    </a:ext>
                  </a:extLst>
                </p:cNvPr>
                <p:cNvPicPr/>
                <p:nvPr/>
              </p:nvPicPr>
              <p:blipFill>
                <a:blip r:embed="rId14"/>
                <a:stretch>
                  <a:fillRect/>
                </a:stretch>
              </p:blipFill>
              <p:spPr>
                <a:xfrm>
                  <a:off x="2747992" y="1738157"/>
                  <a:ext cx="140812"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0" name="Ink 39">
                  <a:extLst>
                    <a:ext uri="{FF2B5EF4-FFF2-40B4-BE49-F238E27FC236}">
                      <a16:creationId xmlns:a16="http://schemas.microsoft.com/office/drawing/2014/main" id="{EFAF59B1-269A-4996-A944-67A658E9A50C}"/>
                    </a:ext>
                  </a:extLst>
                </p14:cNvPr>
                <p14:cNvContentPartPr/>
                <p14:nvPr/>
              </p14:nvContentPartPr>
              <p14:xfrm>
                <a:off x="2919018" y="1744277"/>
                <a:ext cx="72000" cy="89640"/>
              </p14:xfrm>
            </p:contentPart>
          </mc:Choice>
          <mc:Fallback xmlns="">
            <p:pic>
              <p:nvPicPr>
                <p:cNvPr id="40" name="Ink 39">
                  <a:extLst>
                    <a:ext uri="{FF2B5EF4-FFF2-40B4-BE49-F238E27FC236}">
                      <a16:creationId xmlns:a16="http://schemas.microsoft.com/office/drawing/2014/main" id="{EFAF59B1-269A-4996-A944-67A658E9A50C}"/>
                    </a:ext>
                  </a:extLst>
                </p:cNvPr>
                <p:cNvPicPr/>
                <p:nvPr/>
              </p:nvPicPr>
              <p:blipFill>
                <a:blip r:embed="rId16"/>
                <a:stretch>
                  <a:fillRect/>
                </a:stretch>
              </p:blipFill>
              <p:spPr>
                <a:xfrm>
                  <a:off x="2910018" y="1735313"/>
                  <a:ext cx="89640" cy="107209"/>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1" name="Ink 40">
                  <a:extLst>
                    <a:ext uri="{FF2B5EF4-FFF2-40B4-BE49-F238E27FC236}">
                      <a16:creationId xmlns:a16="http://schemas.microsoft.com/office/drawing/2014/main" id="{15B903AA-E405-4FF9-B0E2-85FE392FC4DF}"/>
                    </a:ext>
                  </a:extLst>
                </p14:cNvPr>
                <p14:cNvContentPartPr/>
                <p14:nvPr/>
              </p14:nvContentPartPr>
              <p14:xfrm>
                <a:off x="3029898" y="1739597"/>
                <a:ext cx="86040" cy="83880"/>
              </p14:xfrm>
            </p:contentPart>
          </mc:Choice>
          <mc:Fallback xmlns="">
            <p:pic>
              <p:nvPicPr>
                <p:cNvPr id="41" name="Ink 40">
                  <a:extLst>
                    <a:ext uri="{FF2B5EF4-FFF2-40B4-BE49-F238E27FC236}">
                      <a16:creationId xmlns:a16="http://schemas.microsoft.com/office/drawing/2014/main" id="{15B903AA-E405-4FF9-B0E2-85FE392FC4DF}"/>
                    </a:ext>
                  </a:extLst>
                </p:cNvPr>
                <p:cNvPicPr/>
                <p:nvPr/>
              </p:nvPicPr>
              <p:blipFill>
                <a:blip r:embed="rId18"/>
                <a:stretch>
                  <a:fillRect/>
                </a:stretch>
              </p:blipFill>
              <p:spPr>
                <a:xfrm>
                  <a:off x="3020860" y="1730635"/>
                  <a:ext cx="103754" cy="101445"/>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2" name="Ink 41">
                  <a:extLst>
                    <a:ext uri="{FF2B5EF4-FFF2-40B4-BE49-F238E27FC236}">
                      <a16:creationId xmlns:a16="http://schemas.microsoft.com/office/drawing/2014/main" id="{14A75554-D04D-4A6F-819F-DC146C92A515}"/>
                    </a:ext>
                  </a:extLst>
                </p14:cNvPr>
                <p14:cNvContentPartPr/>
                <p14:nvPr/>
              </p14:nvContentPartPr>
              <p14:xfrm>
                <a:off x="3097578" y="1678037"/>
                <a:ext cx="35280" cy="125640"/>
              </p14:xfrm>
            </p:contentPart>
          </mc:Choice>
          <mc:Fallback xmlns="">
            <p:pic>
              <p:nvPicPr>
                <p:cNvPr id="42" name="Ink 41">
                  <a:extLst>
                    <a:ext uri="{FF2B5EF4-FFF2-40B4-BE49-F238E27FC236}">
                      <a16:creationId xmlns:a16="http://schemas.microsoft.com/office/drawing/2014/main" id="{14A75554-D04D-4A6F-819F-DC146C92A515}"/>
                    </a:ext>
                  </a:extLst>
                </p:cNvPr>
                <p:cNvPicPr/>
                <p:nvPr/>
              </p:nvPicPr>
              <p:blipFill>
                <a:blip r:embed="rId20"/>
                <a:stretch>
                  <a:fillRect/>
                </a:stretch>
              </p:blipFill>
              <p:spPr>
                <a:xfrm>
                  <a:off x="3088669" y="1669037"/>
                  <a:ext cx="52742"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3" name="Ink 42">
                  <a:extLst>
                    <a:ext uri="{FF2B5EF4-FFF2-40B4-BE49-F238E27FC236}">
                      <a16:creationId xmlns:a16="http://schemas.microsoft.com/office/drawing/2014/main" id="{B03971B9-86CA-487D-96F1-D0C89240DC55}"/>
                    </a:ext>
                  </a:extLst>
                </p14:cNvPr>
                <p14:cNvContentPartPr/>
                <p14:nvPr/>
              </p14:nvContentPartPr>
              <p14:xfrm>
                <a:off x="3173898" y="1734197"/>
                <a:ext cx="75600" cy="74160"/>
              </p14:xfrm>
            </p:contentPart>
          </mc:Choice>
          <mc:Fallback xmlns="">
            <p:pic>
              <p:nvPicPr>
                <p:cNvPr id="43" name="Ink 42">
                  <a:extLst>
                    <a:ext uri="{FF2B5EF4-FFF2-40B4-BE49-F238E27FC236}">
                      <a16:creationId xmlns:a16="http://schemas.microsoft.com/office/drawing/2014/main" id="{B03971B9-86CA-487D-96F1-D0C89240DC55}"/>
                    </a:ext>
                  </a:extLst>
                </p:cNvPr>
                <p:cNvPicPr/>
                <p:nvPr/>
              </p:nvPicPr>
              <p:blipFill>
                <a:blip r:embed="rId22"/>
                <a:stretch>
                  <a:fillRect/>
                </a:stretch>
              </p:blipFill>
              <p:spPr>
                <a:xfrm>
                  <a:off x="3164898" y="1725197"/>
                  <a:ext cx="932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4" name="Ink 43">
                  <a:extLst>
                    <a:ext uri="{FF2B5EF4-FFF2-40B4-BE49-F238E27FC236}">
                      <a16:creationId xmlns:a16="http://schemas.microsoft.com/office/drawing/2014/main" id="{5F88BB16-A498-4A45-9D15-924A829F4705}"/>
                    </a:ext>
                  </a:extLst>
                </p14:cNvPr>
                <p14:cNvContentPartPr/>
                <p14:nvPr/>
              </p14:nvContentPartPr>
              <p14:xfrm>
                <a:off x="3318978" y="1686677"/>
                <a:ext cx="10440" cy="114120"/>
              </p14:xfrm>
            </p:contentPart>
          </mc:Choice>
          <mc:Fallback xmlns="">
            <p:pic>
              <p:nvPicPr>
                <p:cNvPr id="44" name="Ink 43">
                  <a:extLst>
                    <a:ext uri="{FF2B5EF4-FFF2-40B4-BE49-F238E27FC236}">
                      <a16:creationId xmlns:a16="http://schemas.microsoft.com/office/drawing/2014/main" id="{5F88BB16-A498-4A45-9D15-924A829F4705}"/>
                    </a:ext>
                  </a:extLst>
                </p:cNvPr>
                <p:cNvPicPr/>
                <p:nvPr/>
              </p:nvPicPr>
              <p:blipFill>
                <a:blip r:embed="rId24"/>
                <a:stretch>
                  <a:fillRect/>
                </a:stretch>
              </p:blipFill>
              <p:spPr>
                <a:xfrm>
                  <a:off x="3309978" y="1677677"/>
                  <a:ext cx="280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5" name="Ink 44">
                  <a:extLst>
                    <a:ext uri="{FF2B5EF4-FFF2-40B4-BE49-F238E27FC236}">
                      <a16:creationId xmlns:a16="http://schemas.microsoft.com/office/drawing/2014/main" id="{60A122C8-702B-43DF-AD0A-92E0EFC69646}"/>
                    </a:ext>
                  </a:extLst>
                </p14:cNvPr>
                <p14:cNvContentPartPr/>
                <p14:nvPr/>
              </p14:nvContentPartPr>
              <p14:xfrm>
                <a:off x="3378738" y="1719437"/>
                <a:ext cx="96120" cy="74520"/>
              </p14:xfrm>
            </p:contentPart>
          </mc:Choice>
          <mc:Fallback xmlns="">
            <p:pic>
              <p:nvPicPr>
                <p:cNvPr id="45" name="Ink 44">
                  <a:extLst>
                    <a:ext uri="{FF2B5EF4-FFF2-40B4-BE49-F238E27FC236}">
                      <a16:creationId xmlns:a16="http://schemas.microsoft.com/office/drawing/2014/main" id="{60A122C8-702B-43DF-AD0A-92E0EFC69646}"/>
                    </a:ext>
                  </a:extLst>
                </p:cNvPr>
                <p:cNvPicPr/>
                <p:nvPr/>
              </p:nvPicPr>
              <p:blipFill>
                <a:blip r:embed="rId26"/>
                <a:stretch>
                  <a:fillRect/>
                </a:stretch>
              </p:blipFill>
              <p:spPr>
                <a:xfrm>
                  <a:off x="3369704" y="1710437"/>
                  <a:ext cx="113826" cy="92160"/>
                </a:xfrm>
                <a:prstGeom prst="rect">
                  <a:avLst/>
                </a:prstGeom>
              </p:spPr>
            </p:pic>
          </mc:Fallback>
        </mc:AlternateContent>
      </p:grpSp>
      <p:grpSp>
        <p:nvGrpSpPr>
          <p:cNvPr id="65" name="Group 64">
            <a:extLst>
              <a:ext uri="{FF2B5EF4-FFF2-40B4-BE49-F238E27FC236}">
                <a16:creationId xmlns:a16="http://schemas.microsoft.com/office/drawing/2014/main" id="{EC76FBFD-72F3-4DF8-9C2B-CD77380AD1C3}"/>
              </a:ext>
            </a:extLst>
          </p:cNvPr>
          <p:cNvGrpSpPr/>
          <p:nvPr/>
        </p:nvGrpSpPr>
        <p:grpSpPr>
          <a:xfrm>
            <a:off x="1268785" y="4989827"/>
            <a:ext cx="896400" cy="342720"/>
            <a:chOff x="2873658" y="2198237"/>
            <a:chExt cx="896400" cy="342720"/>
          </a:xfrm>
        </p:grpSpPr>
        <mc:AlternateContent xmlns:mc="http://schemas.openxmlformats.org/markup-compatibility/2006" xmlns:p14="http://schemas.microsoft.com/office/powerpoint/2010/main">
          <mc:Choice Requires="p14">
            <p:contentPart p14:bwMode="auto" r:id="rId27">
              <p14:nvContentPartPr>
                <p14:cNvPr id="52" name="Ink 51">
                  <a:extLst>
                    <a:ext uri="{FF2B5EF4-FFF2-40B4-BE49-F238E27FC236}">
                      <a16:creationId xmlns:a16="http://schemas.microsoft.com/office/drawing/2014/main" id="{709F5018-E85C-41EA-A5A6-30642E47E522}"/>
                    </a:ext>
                  </a:extLst>
                </p14:cNvPr>
                <p14:cNvContentPartPr/>
                <p14:nvPr/>
              </p14:nvContentPartPr>
              <p14:xfrm>
                <a:off x="2873658" y="2206517"/>
                <a:ext cx="85320" cy="118080"/>
              </p14:xfrm>
            </p:contentPart>
          </mc:Choice>
          <mc:Fallback xmlns="">
            <p:pic>
              <p:nvPicPr>
                <p:cNvPr id="52" name="Ink 51">
                  <a:extLst>
                    <a:ext uri="{FF2B5EF4-FFF2-40B4-BE49-F238E27FC236}">
                      <a16:creationId xmlns:a16="http://schemas.microsoft.com/office/drawing/2014/main" id="{709F5018-E85C-41EA-A5A6-30642E47E522}"/>
                    </a:ext>
                  </a:extLst>
                </p:cNvPr>
                <p:cNvPicPr/>
                <p:nvPr/>
              </p:nvPicPr>
              <p:blipFill>
                <a:blip r:embed="rId28"/>
                <a:stretch>
                  <a:fillRect/>
                </a:stretch>
              </p:blipFill>
              <p:spPr>
                <a:xfrm>
                  <a:off x="2864658" y="2197517"/>
                  <a:ext cx="1029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53" name="Ink 52">
                  <a:extLst>
                    <a:ext uri="{FF2B5EF4-FFF2-40B4-BE49-F238E27FC236}">
                      <a16:creationId xmlns:a16="http://schemas.microsoft.com/office/drawing/2014/main" id="{5C3BED44-A81A-4054-8727-4818472FA00E}"/>
                    </a:ext>
                  </a:extLst>
                </p14:cNvPr>
                <p14:cNvContentPartPr/>
                <p14:nvPr/>
              </p14:nvContentPartPr>
              <p14:xfrm>
                <a:off x="2998938" y="2242157"/>
                <a:ext cx="77760" cy="75240"/>
              </p14:xfrm>
            </p:contentPart>
          </mc:Choice>
          <mc:Fallback xmlns="">
            <p:pic>
              <p:nvPicPr>
                <p:cNvPr id="53" name="Ink 52">
                  <a:extLst>
                    <a:ext uri="{FF2B5EF4-FFF2-40B4-BE49-F238E27FC236}">
                      <a16:creationId xmlns:a16="http://schemas.microsoft.com/office/drawing/2014/main" id="{5C3BED44-A81A-4054-8727-4818472FA00E}"/>
                    </a:ext>
                  </a:extLst>
                </p:cNvPr>
                <p:cNvPicPr/>
                <p:nvPr/>
              </p:nvPicPr>
              <p:blipFill>
                <a:blip r:embed="rId30"/>
                <a:stretch>
                  <a:fillRect/>
                </a:stretch>
              </p:blipFill>
              <p:spPr>
                <a:xfrm>
                  <a:off x="2989979" y="2233157"/>
                  <a:ext cx="95319"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54" name="Ink 53">
                  <a:extLst>
                    <a:ext uri="{FF2B5EF4-FFF2-40B4-BE49-F238E27FC236}">
                      <a16:creationId xmlns:a16="http://schemas.microsoft.com/office/drawing/2014/main" id="{7AA7C0D1-CBCD-4B27-98E3-DAF0E86C7144}"/>
                    </a:ext>
                  </a:extLst>
                </p14:cNvPr>
                <p14:cNvContentPartPr/>
                <p14:nvPr/>
              </p14:nvContentPartPr>
              <p14:xfrm>
                <a:off x="3137178" y="2202557"/>
                <a:ext cx="14400" cy="119520"/>
              </p14:xfrm>
            </p:contentPart>
          </mc:Choice>
          <mc:Fallback xmlns="">
            <p:pic>
              <p:nvPicPr>
                <p:cNvPr id="54" name="Ink 53">
                  <a:extLst>
                    <a:ext uri="{FF2B5EF4-FFF2-40B4-BE49-F238E27FC236}">
                      <a16:creationId xmlns:a16="http://schemas.microsoft.com/office/drawing/2014/main" id="{7AA7C0D1-CBCD-4B27-98E3-DAF0E86C7144}"/>
                    </a:ext>
                  </a:extLst>
                </p:cNvPr>
                <p:cNvPicPr/>
                <p:nvPr/>
              </p:nvPicPr>
              <p:blipFill>
                <a:blip r:embed="rId32"/>
                <a:stretch>
                  <a:fillRect/>
                </a:stretch>
              </p:blipFill>
              <p:spPr>
                <a:xfrm>
                  <a:off x="3128178" y="2193557"/>
                  <a:ext cx="320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55" name="Ink 54">
                  <a:extLst>
                    <a:ext uri="{FF2B5EF4-FFF2-40B4-BE49-F238E27FC236}">
                      <a16:creationId xmlns:a16="http://schemas.microsoft.com/office/drawing/2014/main" id="{4C46364B-7201-4A49-B23F-00A775F61ADF}"/>
                    </a:ext>
                  </a:extLst>
                </p14:cNvPr>
                <p14:cNvContentPartPr/>
                <p14:nvPr/>
              </p14:nvContentPartPr>
              <p14:xfrm>
                <a:off x="3103698" y="2253677"/>
                <a:ext cx="95040" cy="26280"/>
              </p14:xfrm>
            </p:contentPart>
          </mc:Choice>
          <mc:Fallback xmlns="">
            <p:pic>
              <p:nvPicPr>
                <p:cNvPr id="55" name="Ink 54">
                  <a:extLst>
                    <a:ext uri="{FF2B5EF4-FFF2-40B4-BE49-F238E27FC236}">
                      <a16:creationId xmlns:a16="http://schemas.microsoft.com/office/drawing/2014/main" id="{4C46364B-7201-4A49-B23F-00A775F61ADF}"/>
                    </a:ext>
                  </a:extLst>
                </p:cNvPr>
                <p:cNvPicPr/>
                <p:nvPr/>
              </p:nvPicPr>
              <p:blipFill>
                <a:blip r:embed="rId34"/>
                <a:stretch>
                  <a:fillRect/>
                </a:stretch>
              </p:blipFill>
              <p:spPr>
                <a:xfrm>
                  <a:off x="3094698" y="2244677"/>
                  <a:ext cx="1126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56" name="Ink 55">
                  <a:extLst>
                    <a:ext uri="{FF2B5EF4-FFF2-40B4-BE49-F238E27FC236}">
                      <a16:creationId xmlns:a16="http://schemas.microsoft.com/office/drawing/2014/main" id="{3BC50DB3-A391-4AE0-AE73-3C2FB9C7D6FC}"/>
                    </a:ext>
                  </a:extLst>
                </p14:cNvPr>
                <p14:cNvContentPartPr/>
                <p14:nvPr/>
              </p14:nvContentPartPr>
              <p14:xfrm>
                <a:off x="3216378" y="2198237"/>
                <a:ext cx="96840" cy="123840"/>
              </p14:xfrm>
            </p:contentPart>
          </mc:Choice>
          <mc:Fallback xmlns="">
            <p:pic>
              <p:nvPicPr>
                <p:cNvPr id="56" name="Ink 55">
                  <a:extLst>
                    <a:ext uri="{FF2B5EF4-FFF2-40B4-BE49-F238E27FC236}">
                      <a16:creationId xmlns:a16="http://schemas.microsoft.com/office/drawing/2014/main" id="{3BC50DB3-A391-4AE0-AE73-3C2FB9C7D6FC}"/>
                    </a:ext>
                  </a:extLst>
                </p:cNvPr>
                <p:cNvPicPr/>
                <p:nvPr/>
              </p:nvPicPr>
              <p:blipFill>
                <a:blip r:embed="rId36"/>
                <a:stretch>
                  <a:fillRect/>
                </a:stretch>
              </p:blipFill>
              <p:spPr>
                <a:xfrm>
                  <a:off x="3207378" y="2189237"/>
                  <a:ext cx="1144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57" name="Ink 56">
                  <a:extLst>
                    <a:ext uri="{FF2B5EF4-FFF2-40B4-BE49-F238E27FC236}">
                      <a16:creationId xmlns:a16="http://schemas.microsoft.com/office/drawing/2014/main" id="{A4250039-38AD-4C72-A125-69FCB779DE7A}"/>
                    </a:ext>
                  </a:extLst>
                </p14:cNvPr>
                <p14:cNvContentPartPr/>
                <p14:nvPr/>
              </p14:nvContentPartPr>
              <p14:xfrm>
                <a:off x="3332658" y="2248997"/>
                <a:ext cx="82080" cy="60480"/>
              </p14:xfrm>
            </p:contentPart>
          </mc:Choice>
          <mc:Fallback xmlns="">
            <p:pic>
              <p:nvPicPr>
                <p:cNvPr id="57" name="Ink 56">
                  <a:extLst>
                    <a:ext uri="{FF2B5EF4-FFF2-40B4-BE49-F238E27FC236}">
                      <a16:creationId xmlns:a16="http://schemas.microsoft.com/office/drawing/2014/main" id="{A4250039-38AD-4C72-A125-69FCB779DE7A}"/>
                    </a:ext>
                  </a:extLst>
                </p:cNvPr>
                <p:cNvPicPr/>
                <p:nvPr/>
              </p:nvPicPr>
              <p:blipFill>
                <a:blip r:embed="rId38"/>
                <a:stretch>
                  <a:fillRect/>
                </a:stretch>
              </p:blipFill>
              <p:spPr>
                <a:xfrm>
                  <a:off x="3323658" y="2239997"/>
                  <a:ext cx="997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58" name="Ink 57">
                  <a:extLst>
                    <a:ext uri="{FF2B5EF4-FFF2-40B4-BE49-F238E27FC236}">
                      <a16:creationId xmlns:a16="http://schemas.microsoft.com/office/drawing/2014/main" id="{547BE0D7-C815-498D-8137-4A5610A03151}"/>
                    </a:ext>
                  </a:extLst>
                </p14:cNvPr>
                <p14:cNvContentPartPr/>
                <p14:nvPr/>
              </p14:nvContentPartPr>
              <p14:xfrm>
                <a:off x="3476298" y="2233157"/>
                <a:ext cx="174960" cy="63000"/>
              </p14:xfrm>
            </p:contentPart>
          </mc:Choice>
          <mc:Fallback xmlns="">
            <p:pic>
              <p:nvPicPr>
                <p:cNvPr id="58" name="Ink 57">
                  <a:extLst>
                    <a:ext uri="{FF2B5EF4-FFF2-40B4-BE49-F238E27FC236}">
                      <a16:creationId xmlns:a16="http://schemas.microsoft.com/office/drawing/2014/main" id="{547BE0D7-C815-498D-8137-4A5610A03151}"/>
                    </a:ext>
                  </a:extLst>
                </p:cNvPr>
                <p:cNvPicPr/>
                <p:nvPr/>
              </p:nvPicPr>
              <p:blipFill>
                <a:blip r:embed="rId40"/>
                <a:stretch>
                  <a:fillRect/>
                </a:stretch>
              </p:blipFill>
              <p:spPr>
                <a:xfrm>
                  <a:off x="3467298" y="2224157"/>
                  <a:ext cx="1926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59" name="Ink 58">
                  <a:extLst>
                    <a:ext uri="{FF2B5EF4-FFF2-40B4-BE49-F238E27FC236}">
                      <a16:creationId xmlns:a16="http://schemas.microsoft.com/office/drawing/2014/main" id="{6564FAE9-861B-4060-B745-46B178B0709A}"/>
                    </a:ext>
                  </a:extLst>
                </p14:cNvPr>
                <p14:cNvContentPartPr/>
                <p14:nvPr/>
              </p14:nvContentPartPr>
              <p14:xfrm>
                <a:off x="3042498" y="2453837"/>
                <a:ext cx="111600" cy="87120"/>
              </p14:xfrm>
            </p:contentPart>
          </mc:Choice>
          <mc:Fallback xmlns="">
            <p:pic>
              <p:nvPicPr>
                <p:cNvPr id="59" name="Ink 58">
                  <a:extLst>
                    <a:ext uri="{FF2B5EF4-FFF2-40B4-BE49-F238E27FC236}">
                      <a16:creationId xmlns:a16="http://schemas.microsoft.com/office/drawing/2014/main" id="{6564FAE9-861B-4060-B745-46B178B0709A}"/>
                    </a:ext>
                  </a:extLst>
                </p:cNvPr>
                <p:cNvPicPr/>
                <p:nvPr/>
              </p:nvPicPr>
              <p:blipFill>
                <a:blip r:embed="rId42"/>
                <a:stretch>
                  <a:fillRect/>
                </a:stretch>
              </p:blipFill>
              <p:spPr>
                <a:xfrm>
                  <a:off x="3033498" y="2444837"/>
                  <a:ext cx="1292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60" name="Ink 59">
                  <a:extLst>
                    <a:ext uri="{FF2B5EF4-FFF2-40B4-BE49-F238E27FC236}">
                      <a16:creationId xmlns:a16="http://schemas.microsoft.com/office/drawing/2014/main" id="{96A2E4EF-BE36-4AFA-BFC7-7C6D5D6A4150}"/>
                    </a:ext>
                  </a:extLst>
                </p14:cNvPr>
                <p14:cNvContentPartPr/>
                <p14:nvPr/>
              </p14:nvContentPartPr>
              <p14:xfrm>
                <a:off x="3209178" y="2456357"/>
                <a:ext cx="79560" cy="74160"/>
              </p14:xfrm>
            </p:contentPart>
          </mc:Choice>
          <mc:Fallback xmlns="">
            <p:pic>
              <p:nvPicPr>
                <p:cNvPr id="60" name="Ink 59">
                  <a:extLst>
                    <a:ext uri="{FF2B5EF4-FFF2-40B4-BE49-F238E27FC236}">
                      <a16:creationId xmlns:a16="http://schemas.microsoft.com/office/drawing/2014/main" id="{96A2E4EF-BE36-4AFA-BFC7-7C6D5D6A4150}"/>
                    </a:ext>
                  </a:extLst>
                </p:cNvPr>
                <p:cNvPicPr/>
                <p:nvPr/>
              </p:nvPicPr>
              <p:blipFill>
                <a:blip r:embed="rId44"/>
                <a:stretch>
                  <a:fillRect/>
                </a:stretch>
              </p:blipFill>
              <p:spPr>
                <a:xfrm>
                  <a:off x="3200178" y="2447357"/>
                  <a:ext cx="972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61" name="Ink 60">
                  <a:extLst>
                    <a:ext uri="{FF2B5EF4-FFF2-40B4-BE49-F238E27FC236}">
                      <a16:creationId xmlns:a16="http://schemas.microsoft.com/office/drawing/2014/main" id="{EE0B79B4-48E1-4875-9CDC-6F6E5034AE97}"/>
                    </a:ext>
                  </a:extLst>
                </p14:cNvPr>
                <p14:cNvContentPartPr/>
                <p14:nvPr/>
              </p14:nvContentPartPr>
              <p14:xfrm>
                <a:off x="3331938" y="2459597"/>
                <a:ext cx="80640" cy="73080"/>
              </p14:xfrm>
            </p:contentPart>
          </mc:Choice>
          <mc:Fallback xmlns="">
            <p:pic>
              <p:nvPicPr>
                <p:cNvPr id="61" name="Ink 60">
                  <a:extLst>
                    <a:ext uri="{FF2B5EF4-FFF2-40B4-BE49-F238E27FC236}">
                      <a16:creationId xmlns:a16="http://schemas.microsoft.com/office/drawing/2014/main" id="{EE0B79B4-48E1-4875-9CDC-6F6E5034AE97}"/>
                    </a:ext>
                  </a:extLst>
                </p:cNvPr>
                <p:cNvPicPr/>
                <p:nvPr/>
              </p:nvPicPr>
              <p:blipFill>
                <a:blip r:embed="rId46"/>
                <a:stretch>
                  <a:fillRect/>
                </a:stretch>
              </p:blipFill>
              <p:spPr>
                <a:xfrm>
                  <a:off x="3322938" y="2450597"/>
                  <a:ext cx="982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62" name="Ink 61">
                  <a:extLst>
                    <a:ext uri="{FF2B5EF4-FFF2-40B4-BE49-F238E27FC236}">
                      <a16:creationId xmlns:a16="http://schemas.microsoft.com/office/drawing/2014/main" id="{C8708C49-9651-4C80-BCBA-642EDEE82FCC}"/>
                    </a:ext>
                  </a:extLst>
                </p14:cNvPr>
                <p14:cNvContentPartPr/>
                <p14:nvPr/>
              </p14:nvContentPartPr>
              <p14:xfrm>
                <a:off x="3414378" y="2391197"/>
                <a:ext cx="21240" cy="132120"/>
              </p14:xfrm>
            </p:contentPart>
          </mc:Choice>
          <mc:Fallback xmlns="">
            <p:pic>
              <p:nvPicPr>
                <p:cNvPr id="62" name="Ink 61">
                  <a:extLst>
                    <a:ext uri="{FF2B5EF4-FFF2-40B4-BE49-F238E27FC236}">
                      <a16:creationId xmlns:a16="http://schemas.microsoft.com/office/drawing/2014/main" id="{C8708C49-9651-4C80-BCBA-642EDEE82FCC}"/>
                    </a:ext>
                  </a:extLst>
                </p:cNvPr>
                <p:cNvPicPr/>
                <p:nvPr/>
              </p:nvPicPr>
              <p:blipFill>
                <a:blip r:embed="rId48"/>
                <a:stretch>
                  <a:fillRect/>
                </a:stretch>
              </p:blipFill>
              <p:spPr>
                <a:xfrm>
                  <a:off x="3405528" y="2382197"/>
                  <a:ext cx="38586"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63" name="Ink 62">
                  <a:extLst>
                    <a:ext uri="{FF2B5EF4-FFF2-40B4-BE49-F238E27FC236}">
                      <a16:creationId xmlns:a16="http://schemas.microsoft.com/office/drawing/2014/main" id="{A89C46D6-5930-41CD-A4A3-BADF79E8692F}"/>
                    </a:ext>
                  </a:extLst>
                </p14:cNvPr>
                <p14:cNvContentPartPr/>
                <p14:nvPr/>
              </p14:nvContentPartPr>
              <p14:xfrm>
                <a:off x="3480618" y="2406317"/>
                <a:ext cx="131040" cy="114480"/>
              </p14:xfrm>
            </p:contentPart>
          </mc:Choice>
          <mc:Fallback xmlns="">
            <p:pic>
              <p:nvPicPr>
                <p:cNvPr id="63" name="Ink 62">
                  <a:extLst>
                    <a:ext uri="{FF2B5EF4-FFF2-40B4-BE49-F238E27FC236}">
                      <a16:creationId xmlns:a16="http://schemas.microsoft.com/office/drawing/2014/main" id="{A89C46D6-5930-41CD-A4A3-BADF79E8692F}"/>
                    </a:ext>
                  </a:extLst>
                </p:cNvPr>
                <p:cNvPicPr/>
                <p:nvPr/>
              </p:nvPicPr>
              <p:blipFill>
                <a:blip r:embed="rId50"/>
                <a:stretch>
                  <a:fillRect/>
                </a:stretch>
              </p:blipFill>
              <p:spPr>
                <a:xfrm>
                  <a:off x="3471618" y="2397345"/>
                  <a:ext cx="148680" cy="132065"/>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64" name="Ink 63">
                  <a:extLst>
                    <a:ext uri="{FF2B5EF4-FFF2-40B4-BE49-F238E27FC236}">
                      <a16:creationId xmlns:a16="http://schemas.microsoft.com/office/drawing/2014/main" id="{1D2605F9-BD1D-493D-B814-9A368AF7847A}"/>
                    </a:ext>
                  </a:extLst>
                </p14:cNvPr>
                <p14:cNvContentPartPr/>
                <p14:nvPr/>
              </p14:nvContentPartPr>
              <p14:xfrm>
                <a:off x="3671418" y="2435477"/>
                <a:ext cx="98640" cy="89640"/>
              </p14:xfrm>
            </p:contentPart>
          </mc:Choice>
          <mc:Fallback xmlns="">
            <p:pic>
              <p:nvPicPr>
                <p:cNvPr id="64" name="Ink 63">
                  <a:extLst>
                    <a:ext uri="{FF2B5EF4-FFF2-40B4-BE49-F238E27FC236}">
                      <a16:creationId xmlns:a16="http://schemas.microsoft.com/office/drawing/2014/main" id="{1D2605F9-BD1D-493D-B814-9A368AF7847A}"/>
                    </a:ext>
                  </a:extLst>
                </p:cNvPr>
                <p:cNvPicPr/>
                <p:nvPr/>
              </p:nvPicPr>
              <p:blipFill>
                <a:blip r:embed="rId52"/>
                <a:stretch>
                  <a:fillRect/>
                </a:stretch>
              </p:blipFill>
              <p:spPr>
                <a:xfrm>
                  <a:off x="3662385" y="2426477"/>
                  <a:ext cx="116345" cy="107280"/>
                </a:xfrm>
                <a:prstGeom prst="rect">
                  <a:avLst/>
                </a:prstGeom>
              </p:spPr>
            </p:pic>
          </mc:Fallback>
        </mc:AlternateContent>
      </p:grpSp>
      <p:grpSp>
        <p:nvGrpSpPr>
          <p:cNvPr id="91" name="Group 90">
            <a:extLst>
              <a:ext uri="{FF2B5EF4-FFF2-40B4-BE49-F238E27FC236}">
                <a16:creationId xmlns:a16="http://schemas.microsoft.com/office/drawing/2014/main" id="{F819BE8E-C19A-4C27-A7EF-DCAE2A81DF87}"/>
              </a:ext>
            </a:extLst>
          </p:cNvPr>
          <p:cNvGrpSpPr/>
          <p:nvPr/>
        </p:nvGrpSpPr>
        <p:grpSpPr>
          <a:xfrm>
            <a:off x="3016945" y="3539623"/>
            <a:ext cx="964800" cy="378720"/>
            <a:chOff x="3550098" y="2892988"/>
            <a:chExt cx="964800" cy="378720"/>
          </a:xfrm>
        </p:grpSpPr>
        <mc:AlternateContent xmlns:mc="http://schemas.openxmlformats.org/markup-compatibility/2006" xmlns:p14="http://schemas.microsoft.com/office/powerpoint/2010/main">
          <mc:Choice Requires="p14">
            <p:contentPart p14:bwMode="auto" r:id="rId53">
              <p14:nvContentPartPr>
                <p14:cNvPr id="79" name="Ink 78">
                  <a:extLst>
                    <a:ext uri="{FF2B5EF4-FFF2-40B4-BE49-F238E27FC236}">
                      <a16:creationId xmlns:a16="http://schemas.microsoft.com/office/drawing/2014/main" id="{A6256429-A722-4C66-981D-CC388B54F4A7}"/>
                    </a:ext>
                  </a:extLst>
                </p14:cNvPr>
                <p14:cNvContentPartPr/>
                <p14:nvPr/>
              </p14:nvContentPartPr>
              <p14:xfrm>
                <a:off x="3550098" y="2956348"/>
                <a:ext cx="76320" cy="93240"/>
              </p14:xfrm>
            </p:contentPart>
          </mc:Choice>
          <mc:Fallback xmlns="">
            <p:pic>
              <p:nvPicPr>
                <p:cNvPr id="79" name="Ink 78">
                  <a:extLst>
                    <a:ext uri="{FF2B5EF4-FFF2-40B4-BE49-F238E27FC236}">
                      <a16:creationId xmlns:a16="http://schemas.microsoft.com/office/drawing/2014/main" id="{A6256429-A722-4C66-981D-CC388B54F4A7}"/>
                    </a:ext>
                  </a:extLst>
                </p:cNvPr>
                <p:cNvPicPr/>
                <p:nvPr/>
              </p:nvPicPr>
              <p:blipFill>
                <a:blip r:embed="rId54"/>
                <a:stretch>
                  <a:fillRect/>
                </a:stretch>
              </p:blipFill>
              <p:spPr>
                <a:xfrm>
                  <a:off x="3541098" y="2947348"/>
                  <a:ext cx="939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80" name="Ink 79">
                  <a:extLst>
                    <a:ext uri="{FF2B5EF4-FFF2-40B4-BE49-F238E27FC236}">
                      <a16:creationId xmlns:a16="http://schemas.microsoft.com/office/drawing/2014/main" id="{4AB95311-902B-482A-BD70-5F96C11114DF}"/>
                    </a:ext>
                  </a:extLst>
                </p14:cNvPr>
                <p14:cNvContentPartPr/>
                <p14:nvPr/>
              </p14:nvContentPartPr>
              <p14:xfrm>
                <a:off x="3639738" y="2972548"/>
                <a:ext cx="66960" cy="68040"/>
              </p14:xfrm>
            </p:contentPart>
          </mc:Choice>
          <mc:Fallback xmlns="">
            <p:pic>
              <p:nvPicPr>
                <p:cNvPr id="80" name="Ink 79">
                  <a:extLst>
                    <a:ext uri="{FF2B5EF4-FFF2-40B4-BE49-F238E27FC236}">
                      <a16:creationId xmlns:a16="http://schemas.microsoft.com/office/drawing/2014/main" id="{4AB95311-902B-482A-BD70-5F96C11114DF}"/>
                    </a:ext>
                  </a:extLst>
                </p:cNvPr>
                <p:cNvPicPr/>
                <p:nvPr/>
              </p:nvPicPr>
              <p:blipFill>
                <a:blip r:embed="rId56"/>
                <a:stretch>
                  <a:fillRect/>
                </a:stretch>
              </p:blipFill>
              <p:spPr>
                <a:xfrm>
                  <a:off x="3630738" y="2963548"/>
                  <a:ext cx="846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81" name="Ink 80">
                  <a:extLst>
                    <a:ext uri="{FF2B5EF4-FFF2-40B4-BE49-F238E27FC236}">
                      <a16:creationId xmlns:a16="http://schemas.microsoft.com/office/drawing/2014/main" id="{4DF93048-D39E-4CE0-8609-DE2EA33630BE}"/>
                    </a:ext>
                  </a:extLst>
                </p14:cNvPr>
                <p14:cNvContentPartPr/>
                <p14:nvPr/>
              </p14:nvContentPartPr>
              <p14:xfrm>
                <a:off x="3750978" y="2966788"/>
                <a:ext cx="64800" cy="76320"/>
              </p14:xfrm>
            </p:contentPart>
          </mc:Choice>
          <mc:Fallback xmlns="">
            <p:pic>
              <p:nvPicPr>
                <p:cNvPr id="81" name="Ink 80">
                  <a:extLst>
                    <a:ext uri="{FF2B5EF4-FFF2-40B4-BE49-F238E27FC236}">
                      <a16:creationId xmlns:a16="http://schemas.microsoft.com/office/drawing/2014/main" id="{4DF93048-D39E-4CE0-8609-DE2EA33630BE}"/>
                    </a:ext>
                  </a:extLst>
                </p:cNvPr>
                <p:cNvPicPr/>
                <p:nvPr/>
              </p:nvPicPr>
              <p:blipFill>
                <a:blip r:embed="rId58"/>
                <a:stretch>
                  <a:fillRect/>
                </a:stretch>
              </p:blipFill>
              <p:spPr>
                <a:xfrm>
                  <a:off x="3741978" y="2957788"/>
                  <a:ext cx="824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82" name="Ink 81">
                  <a:extLst>
                    <a:ext uri="{FF2B5EF4-FFF2-40B4-BE49-F238E27FC236}">
                      <a16:creationId xmlns:a16="http://schemas.microsoft.com/office/drawing/2014/main" id="{96CB7C02-90E7-4C89-B9C2-EC6F059BC905}"/>
                    </a:ext>
                  </a:extLst>
                </p14:cNvPr>
                <p14:cNvContentPartPr/>
                <p14:nvPr/>
              </p14:nvContentPartPr>
              <p14:xfrm>
                <a:off x="3867618" y="2948788"/>
                <a:ext cx="59760" cy="97920"/>
              </p14:xfrm>
            </p:contentPart>
          </mc:Choice>
          <mc:Fallback xmlns="">
            <p:pic>
              <p:nvPicPr>
                <p:cNvPr id="82" name="Ink 81">
                  <a:extLst>
                    <a:ext uri="{FF2B5EF4-FFF2-40B4-BE49-F238E27FC236}">
                      <a16:creationId xmlns:a16="http://schemas.microsoft.com/office/drawing/2014/main" id="{96CB7C02-90E7-4C89-B9C2-EC6F059BC905}"/>
                    </a:ext>
                  </a:extLst>
                </p:cNvPr>
                <p:cNvPicPr/>
                <p:nvPr/>
              </p:nvPicPr>
              <p:blipFill>
                <a:blip r:embed="rId60"/>
                <a:stretch>
                  <a:fillRect/>
                </a:stretch>
              </p:blipFill>
              <p:spPr>
                <a:xfrm>
                  <a:off x="3858618" y="2939788"/>
                  <a:ext cx="774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83" name="Ink 82">
                  <a:extLst>
                    <a:ext uri="{FF2B5EF4-FFF2-40B4-BE49-F238E27FC236}">
                      <a16:creationId xmlns:a16="http://schemas.microsoft.com/office/drawing/2014/main" id="{CD190761-386F-425C-84D1-C7BE45D6F20A}"/>
                    </a:ext>
                  </a:extLst>
                </p14:cNvPr>
                <p14:cNvContentPartPr/>
                <p14:nvPr/>
              </p14:nvContentPartPr>
              <p14:xfrm>
                <a:off x="3983898" y="2948788"/>
                <a:ext cx="81720" cy="95040"/>
              </p14:xfrm>
            </p:contentPart>
          </mc:Choice>
          <mc:Fallback xmlns="">
            <p:pic>
              <p:nvPicPr>
                <p:cNvPr id="83" name="Ink 82">
                  <a:extLst>
                    <a:ext uri="{FF2B5EF4-FFF2-40B4-BE49-F238E27FC236}">
                      <a16:creationId xmlns:a16="http://schemas.microsoft.com/office/drawing/2014/main" id="{CD190761-386F-425C-84D1-C7BE45D6F20A}"/>
                    </a:ext>
                  </a:extLst>
                </p:cNvPr>
                <p:cNvPicPr/>
                <p:nvPr/>
              </p:nvPicPr>
              <p:blipFill>
                <a:blip r:embed="rId62"/>
                <a:stretch>
                  <a:fillRect/>
                </a:stretch>
              </p:blipFill>
              <p:spPr>
                <a:xfrm>
                  <a:off x="3974898" y="2939822"/>
                  <a:ext cx="99360" cy="112613"/>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84" name="Ink 83">
                  <a:extLst>
                    <a:ext uri="{FF2B5EF4-FFF2-40B4-BE49-F238E27FC236}">
                      <a16:creationId xmlns:a16="http://schemas.microsoft.com/office/drawing/2014/main" id="{298A9799-8D99-44C1-AA24-676BFEEBB733}"/>
                    </a:ext>
                  </a:extLst>
                </p14:cNvPr>
                <p14:cNvContentPartPr/>
                <p14:nvPr/>
              </p14:nvContentPartPr>
              <p14:xfrm>
                <a:off x="4108098" y="2956348"/>
                <a:ext cx="83880" cy="75240"/>
              </p14:xfrm>
            </p:contentPart>
          </mc:Choice>
          <mc:Fallback xmlns="">
            <p:pic>
              <p:nvPicPr>
                <p:cNvPr id="84" name="Ink 83">
                  <a:extLst>
                    <a:ext uri="{FF2B5EF4-FFF2-40B4-BE49-F238E27FC236}">
                      <a16:creationId xmlns:a16="http://schemas.microsoft.com/office/drawing/2014/main" id="{298A9799-8D99-44C1-AA24-676BFEEBB733}"/>
                    </a:ext>
                  </a:extLst>
                </p:cNvPr>
                <p:cNvPicPr/>
                <p:nvPr/>
              </p:nvPicPr>
              <p:blipFill>
                <a:blip r:embed="rId64"/>
                <a:stretch>
                  <a:fillRect/>
                </a:stretch>
              </p:blipFill>
              <p:spPr>
                <a:xfrm>
                  <a:off x="4099098" y="2947348"/>
                  <a:ext cx="1015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85" name="Ink 84">
                  <a:extLst>
                    <a:ext uri="{FF2B5EF4-FFF2-40B4-BE49-F238E27FC236}">
                      <a16:creationId xmlns:a16="http://schemas.microsoft.com/office/drawing/2014/main" id="{90C4A2B0-863A-4C65-847F-AF0FF2113DBF}"/>
                    </a:ext>
                  </a:extLst>
                </p14:cNvPr>
                <p14:cNvContentPartPr/>
                <p14:nvPr/>
              </p14:nvContentPartPr>
              <p14:xfrm>
                <a:off x="4198818" y="2892988"/>
                <a:ext cx="92160" cy="137520"/>
              </p14:xfrm>
            </p:contentPart>
          </mc:Choice>
          <mc:Fallback xmlns="">
            <p:pic>
              <p:nvPicPr>
                <p:cNvPr id="85" name="Ink 84">
                  <a:extLst>
                    <a:ext uri="{FF2B5EF4-FFF2-40B4-BE49-F238E27FC236}">
                      <a16:creationId xmlns:a16="http://schemas.microsoft.com/office/drawing/2014/main" id="{90C4A2B0-863A-4C65-847F-AF0FF2113DBF}"/>
                    </a:ext>
                  </a:extLst>
                </p:cNvPr>
                <p:cNvPicPr/>
                <p:nvPr/>
              </p:nvPicPr>
              <p:blipFill>
                <a:blip r:embed="rId66"/>
                <a:stretch>
                  <a:fillRect/>
                </a:stretch>
              </p:blipFill>
              <p:spPr>
                <a:xfrm>
                  <a:off x="4189853" y="2883988"/>
                  <a:ext cx="109731"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86" name="Ink 85">
                  <a:extLst>
                    <a:ext uri="{FF2B5EF4-FFF2-40B4-BE49-F238E27FC236}">
                      <a16:creationId xmlns:a16="http://schemas.microsoft.com/office/drawing/2014/main" id="{39B94B61-5E4F-407E-AA77-03CF49B441BA}"/>
                    </a:ext>
                  </a:extLst>
                </p14:cNvPr>
                <p14:cNvContentPartPr/>
                <p14:nvPr/>
              </p14:nvContentPartPr>
              <p14:xfrm>
                <a:off x="4290618" y="2956348"/>
                <a:ext cx="83880" cy="79200"/>
              </p14:xfrm>
            </p:contentPart>
          </mc:Choice>
          <mc:Fallback xmlns="">
            <p:pic>
              <p:nvPicPr>
                <p:cNvPr id="86" name="Ink 85">
                  <a:extLst>
                    <a:ext uri="{FF2B5EF4-FFF2-40B4-BE49-F238E27FC236}">
                      <a16:creationId xmlns:a16="http://schemas.microsoft.com/office/drawing/2014/main" id="{39B94B61-5E4F-407E-AA77-03CF49B441BA}"/>
                    </a:ext>
                  </a:extLst>
                </p:cNvPr>
                <p:cNvPicPr/>
                <p:nvPr/>
              </p:nvPicPr>
              <p:blipFill>
                <a:blip r:embed="rId68"/>
                <a:stretch>
                  <a:fillRect/>
                </a:stretch>
              </p:blipFill>
              <p:spPr>
                <a:xfrm>
                  <a:off x="4281618" y="2947348"/>
                  <a:ext cx="1015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87" name="Ink 86">
                  <a:extLst>
                    <a:ext uri="{FF2B5EF4-FFF2-40B4-BE49-F238E27FC236}">
                      <a16:creationId xmlns:a16="http://schemas.microsoft.com/office/drawing/2014/main" id="{196F7914-2A3C-491A-B486-DF40420725AC}"/>
                    </a:ext>
                  </a:extLst>
                </p14:cNvPr>
                <p14:cNvContentPartPr/>
                <p14:nvPr/>
              </p14:nvContentPartPr>
              <p14:xfrm>
                <a:off x="4434618" y="2970388"/>
                <a:ext cx="80280" cy="52920"/>
              </p14:xfrm>
            </p:contentPart>
          </mc:Choice>
          <mc:Fallback xmlns="">
            <p:pic>
              <p:nvPicPr>
                <p:cNvPr id="87" name="Ink 86">
                  <a:extLst>
                    <a:ext uri="{FF2B5EF4-FFF2-40B4-BE49-F238E27FC236}">
                      <a16:creationId xmlns:a16="http://schemas.microsoft.com/office/drawing/2014/main" id="{196F7914-2A3C-491A-B486-DF40420725AC}"/>
                    </a:ext>
                  </a:extLst>
                </p:cNvPr>
                <p:cNvPicPr/>
                <p:nvPr/>
              </p:nvPicPr>
              <p:blipFill>
                <a:blip r:embed="rId70"/>
                <a:stretch>
                  <a:fillRect/>
                </a:stretch>
              </p:blipFill>
              <p:spPr>
                <a:xfrm>
                  <a:off x="4425577" y="2961388"/>
                  <a:ext cx="97999"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88" name="Ink 87">
                  <a:extLst>
                    <a:ext uri="{FF2B5EF4-FFF2-40B4-BE49-F238E27FC236}">
                      <a16:creationId xmlns:a16="http://schemas.microsoft.com/office/drawing/2014/main" id="{E29AE043-643C-43BE-B09A-5B075313CEA4}"/>
                    </a:ext>
                  </a:extLst>
                </p14:cNvPr>
                <p14:cNvContentPartPr/>
                <p14:nvPr/>
              </p14:nvContentPartPr>
              <p14:xfrm>
                <a:off x="3690858" y="3121588"/>
                <a:ext cx="54000" cy="150120"/>
              </p14:xfrm>
            </p:contentPart>
          </mc:Choice>
          <mc:Fallback xmlns="">
            <p:pic>
              <p:nvPicPr>
                <p:cNvPr id="88" name="Ink 87">
                  <a:extLst>
                    <a:ext uri="{FF2B5EF4-FFF2-40B4-BE49-F238E27FC236}">
                      <a16:creationId xmlns:a16="http://schemas.microsoft.com/office/drawing/2014/main" id="{E29AE043-643C-43BE-B09A-5B075313CEA4}"/>
                    </a:ext>
                  </a:extLst>
                </p:cNvPr>
                <p:cNvPicPr/>
                <p:nvPr/>
              </p:nvPicPr>
              <p:blipFill>
                <a:blip r:embed="rId72"/>
                <a:stretch>
                  <a:fillRect/>
                </a:stretch>
              </p:blipFill>
              <p:spPr>
                <a:xfrm>
                  <a:off x="3681858" y="3112610"/>
                  <a:ext cx="71640" cy="167718"/>
                </a:xfrm>
                <a:prstGeom prst="rect">
                  <a:avLst/>
                </a:prstGeom>
              </p:spPr>
            </p:pic>
          </mc:Fallback>
        </mc:AlternateContent>
      </p:grpSp>
      <p:grpSp>
        <p:nvGrpSpPr>
          <p:cNvPr id="94" name="Group 93">
            <a:extLst>
              <a:ext uri="{FF2B5EF4-FFF2-40B4-BE49-F238E27FC236}">
                <a16:creationId xmlns:a16="http://schemas.microsoft.com/office/drawing/2014/main" id="{2777D35A-1B1F-410E-8F91-58169074C3A4}"/>
              </a:ext>
            </a:extLst>
          </p:cNvPr>
          <p:cNvGrpSpPr/>
          <p:nvPr/>
        </p:nvGrpSpPr>
        <p:grpSpPr>
          <a:xfrm>
            <a:off x="3276145" y="3783343"/>
            <a:ext cx="194400" cy="174600"/>
            <a:chOff x="3809298" y="3136708"/>
            <a:chExt cx="194400" cy="174600"/>
          </a:xfrm>
        </p:grpSpPr>
        <mc:AlternateContent xmlns:mc="http://schemas.openxmlformats.org/markup-compatibility/2006" xmlns:p14="http://schemas.microsoft.com/office/powerpoint/2010/main">
          <mc:Choice Requires="p14">
            <p:contentPart p14:bwMode="auto" r:id="rId73">
              <p14:nvContentPartPr>
                <p14:cNvPr id="92" name="Ink 91">
                  <a:extLst>
                    <a:ext uri="{FF2B5EF4-FFF2-40B4-BE49-F238E27FC236}">
                      <a16:creationId xmlns:a16="http://schemas.microsoft.com/office/drawing/2014/main" id="{7DDB6B22-ED0A-4B63-A359-1D2F3504EC58}"/>
                    </a:ext>
                  </a:extLst>
                </p14:cNvPr>
                <p14:cNvContentPartPr/>
                <p14:nvPr/>
              </p14:nvContentPartPr>
              <p14:xfrm>
                <a:off x="3809298" y="3164428"/>
                <a:ext cx="92880" cy="126000"/>
              </p14:xfrm>
            </p:contentPart>
          </mc:Choice>
          <mc:Fallback xmlns="">
            <p:pic>
              <p:nvPicPr>
                <p:cNvPr id="92" name="Ink 91">
                  <a:extLst>
                    <a:ext uri="{FF2B5EF4-FFF2-40B4-BE49-F238E27FC236}">
                      <a16:creationId xmlns:a16="http://schemas.microsoft.com/office/drawing/2014/main" id="{7DDB6B22-ED0A-4B63-A359-1D2F3504EC58}"/>
                    </a:ext>
                  </a:extLst>
                </p:cNvPr>
                <p:cNvPicPr/>
                <p:nvPr/>
              </p:nvPicPr>
              <p:blipFill>
                <a:blip r:embed="rId74"/>
                <a:stretch>
                  <a:fillRect/>
                </a:stretch>
              </p:blipFill>
              <p:spPr>
                <a:xfrm>
                  <a:off x="3800298" y="3155402"/>
                  <a:ext cx="110520" cy="143691"/>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93" name="Ink 92">
                  <a:extLst>
                    <a:ext uri="{FF2B5EF4-FFF2-40B4-BE49-F238E27FC236}">
                      <a16:creationId xmlns:a16="http://schemas.microsoft.com/office/drawing/2014/main" id="{562616B2-472F-47B8-8CDB-586978A58765}"/>
                    </a:ext>
                  </a:extLst>
                </p14:cNvPr>
                <p14:cNvContentPartPr/>
                <p14:nvPr/>
              </p14:nvContentPartPr>
              <p14:xfrm>
                <a:off x="3947898" y="3136708"/>
                <a:ext cx="55800" cy="174600"/>
              </p14:xfrm>
            </p:contentPart>
          </mc:Choice>
          <mc:Fallback xmlns="">
            <p:pic>
              <p:nvPicPr>
                <p:cNvPr id="93" name="Ink 92">
                  <a:extLst>
                    <a:ext uri="{FF2B5EF4-FFF2-40B4-BE49-F238E27FC236}">
                      <a16:creationId xmlns:a16="http://schemas.microsoft.com/office/drawing/2014/main" id="{562616B2-472F-47B8-8CDB-586978A58765}"/>
                    </a:ext>
                  </a:extLst>
                </p:cNvPr>
                <p:cNvPicPr/>
                <p:nvPr/>
              </p:nvPicPr>
              <p:blipFill>
                <a:blip r:embed="rId76"/>
                <a:stretch>
                  <a:fillRect/>
                </a:stretch>
              </p:blipFill>
              <p:spPr>
                <a:xfrm>
                  <a:off x="3938898" y="3127708"/>
                  <a:ext cx="73440" cy="192240"/>
                </a:xfrm>
                <a:prstGeom prst="rect">
                  <a:avLst/>
                </a:prstGeom>
              </p:spPr>
            </p:pic>
          </mc:Fallback>
        </mc:AlternateContent>
      </p:grpSp>
      <p:grpSp>
        <p:nvGrpSpPr>
          <p:cNvPr id="101" name="Group 100">
            <a:extLst>
              <a:ext uri="{FF2B5EF4-FFF2-40B4-BE49-F238E27FC236}">
                <a16:creationId xmlns:a16="http://schemas.microsoft.com/office/drawing/2014/main" id="{629840ED-2B1F-48E3-A24B-309E2C9DAE61}"/>
              </a:ext>
            </a:extLst>
          </p:cNvPr>
          <p:cNvGrpSpPr/>
          <p:nvPr/>
        </p:nvGrpSpPr>
        <p:grpSpPr>
          <a:xfrm>
            <a:off x="1219142" y="2079399"/>
            <a:ext cx="100080" cy="369720"/>
            <a:chOff x="894570" y="2095312"/>
            <a:chExt cx="100080" cy="369720"/>
          </a:xfrm>
        </p:grpSpPr>
        <mc:AlternateContent xmlns:mc="http://schemas.openxmlformats.org/markup-compatibility/2006" xmlns:p14="http://schemas.microsoft.com/office/powerpoint/2010/main">
          <mc:Choice Requires="p14">
            <p:contentPart p14:bwMode="auto" r:id="rId77">
              <p14:nvContentPartPr>
                <p14:cNvPr id="99" name="Ink 98">
                  <a:extLst>
                    <a:ext uri="{FF2B5EF4-FFF2-40B4-BE49-F238E27FC236}">
                      <a16:creationId xmlns:a16="http://schemas.microsoft.com/office/drawing/2014/main" id="{7C037441-7030-4B88-9C9B-F0ADBA8E5911}"/>
                    </a:ext>
                  </a:extLst>
                </p14:cNvPr>
                <p14:cNvContentPartPr/>
                <p14:nvPr/>
              </p14:nvContentPartPr>
              <p14:xfrm>
                <a:off x="894570" y="2095312"/>
                <a:ext cx="56160" cy="345960"/>
              </p14:xfrm>
            </p:contentPart>
          </mc:Choice>
          <mc:Fallback xmlns="">
            <p:pic>
              <p:nvPicPr>
                <p:cNvPr id="99" name="Ink 98">
                  <a:extLst>
                    <a:ext uri="{FF2B5EF4-FFF2-40B4-BE49-F238E27FC236}">
                      <a16:creationId xmlns:a16="http://schemas.microsoft.com/office/drawing/2014/main" id="{7C037441-7030-4B88-9C9B-F0ADBA8E5911}"/>
                    </a:ext>
                  </a:extLst>
                </p:cNvPr>
                <p:cNvPicPr/>
                <p:nvPr/>
              </p:nvPicPr>
              <p:blipFill>
                <a:blip r:embed="rId78"/>
                <a:stretch>
                  <a:fillRect/>
                </a:stretch>
              </p:blipFill>
              <p:spPr>
                <a:xfrm>
                  <a:off x="885570" y="2086312"/>
                  <a:ext cx="73800" cy="3636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00" name="Ink 99">
                  <a:extLst>
                    <a:ext uri="{FF2B5EF4-FFF2-40B4-BE49-F238E27FC236}">
                      <a16:creationId xmlns:a16="http://schemas.microsoft.com/office/drawing/2014/main" id="{A10FE2FF-A314-4AC6-ABA2-2A9FF73B393C}"/>
                    </a:ext>
                  </a:extLst>
                </p14:cNvPr>
                <p14:cNvContentPartPr/>
                <p14:nvPr/>
              </p14:nvContentPartPr>
              <p14:xfrm>
                <a:off x="915090" y="2367472"/>
                <a:ext cx="79560" cy="97560"/>
              </p14:xfrm>
            </p:contentPart>
          </mc:Choice>
          <mc:Fallback xmlns="">
            <p:pic>
              <p:nvPicPr>
                <p:cNvPr id="100" name="Ink 99">
                  <a:extLst>
                    <a:ext uri="{FF2B5EF4-FFF2-40B4-BE49-F238E27FC236}">
                      <a16:creationId xmlns:a16="http://schemas.microsoft.com/office/drawing/2014/main" id="{A10FE2FF-A314-4AC6-ABA2-2A9FF73B393C}"/>
                    </a:ext>
                  </a:extLst>
                </p:cNvPr>
                <p:cNvPicPr/>
                <p:nvPr/>
              </p:nvPicPr>
              <p:blipFill>
                <a:blip r:embed="rId80"/>
                <a:stretch>
                  <a:fillRect/>
                </a:stretch>
              </p:blipFill>
              <p:spPr>
                <a:xfrm>
                  <a:off x="906090" y="2358472"/>
                  <a:ext cx="97200" cy="115200"/>
                </a:xfrm>
                <a:prstGeom prst="rect">
                  <a:avLst/>
                </a:prstGeom>
              </p:spPr>
            </p:pic>
          </mc:Fallback>
        </mc:AlternateContent>
      </p:grpSp>
      <p:grpSp>
        <p:nvGrpSpPr>
          <p:cNvPr id="125" name="Group 124">
            <a:extLst>
              <a:ext uri="{FF2B5EF4-FFF2-40B4-BE49-F238E27FC236}">
                <a16:creationId xmlns:a16="http://schemas.microsoft.com/office/drawing/2014/main" id="{944C1958-9316-4278-9B8F-06FF770DD93F}"/>
              </a:ext>
            </a:extLst>
          </p:cNvPr>
          <p:cNvGrpSpPr/>
          <p:nvPr/>
        </p:nvGrpSpPr>
        <p:grpSpPr>
          <a:xfrm>
            <a:off x="2521169" y="1832621"/>
            <a:ext cx="1229400" cy="572040"/>
            <a:chOff x="2145442" y="1726896"/>
            <a:chExt cx="1229400" cy="572040"/>
          </a:xfrm>
        </p:grpSpPr>
        <mc:AlternateContent xmlns:mc="http://schemas.openxmlformats.org/markup-compatibility/2006" xmlns:p14="http://schemas.microsoft.com/office/powerpoint/2010/main">
          <mc:Choice Requires="p14">
            <p:contentPart p14:bwMode="auto" r:id="rId81">
              <p14:nvContentPartPr>
                <p14:cNvPr id="102" name="Ink 101">
                  <a:extLst>
                    <a:ext uri="{FF2B5EF4-FFF2-40B4-BE49-F238E27FC236}">
                      <a16:creationId xmlns:a16="http://schemas.microsoft.com/office/drawing/2014/main" id="{BB127224-0F5B-4E67-91F3-908E87AEC77B}"/>
                    </a:ext>
                  </a:extLst>
                </p14:cNvPr>
                <p14:cNvContentPartPr/>
                <p14:nvPr/>
              </p14:nvContentPartPr>
              <p14:xfrm>
                <a:off x="2145442" y="1828776"/>
                <a:ext cx="56880" cy="455760"/>
              </p14:xfrm>
            </p:contentPart>
          </mc:Choice>
          <mc:Fallback xmlns="">
            <p:pic>
              <p:nvPicPr>
                <p:cNvPr id="102" name="Ink 101">
                  <a:extLst>
                    <a:ext uri="{FF2B5EF4-FFF2-40B4-BE49-F238E27FC236}">
                      <a16:creationId xmlns:a16="http://schemas.microsoft.com/office/drawing/2014/main" id="{BB127224-0F5B-4E67-91F3-908E87AEC77B}"/>
                    </a:ext>
                  </a:extLst>
                </p:cNvPr>
                <p:cNvPicPr/>
                <p:nvPr/>
              </p:nvPicPr>
              <p:blipFill>
                <a:blip r:embed="rId82"/>
                <a:stretch>
                  <a:fillRect/>
                </a:stretch>
              </p:blipFill>
              <p:spPr>
                <a:xfrm>
                  <a:off x="2136442" y="1819776"/>
                  <a:ext cx="74520" cy="4734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03" name="Ink 102">
                  <a:extLst>
                    <a:ext uri="{FF2B5EF4-FFF2-40B4-BE49-F238E27FC236}">
                      <a16:creationId xmlns:a16="http://schemas.microsoft.com/office/drawing/2014/main" id="{D0650CFD-AC64-4F8E-B08C-1FFBDB54E4FD}"/>
                    </a:ext>
                  </a:extLst>
                </p14:cNvPr>
                <p14:cNvContentPartPr/>
                <p14:nvPr/>
              </p14:nvContentPartPr>
              <p14:xfrm>
                <a:off x="2147242" y="2175456"/>
                <a:ext cx="73440" cy="123480"/>
              </p14:xfrm>
            </p:contentPart>
          </mc:Choice>
          <mc:Fallback xmlns="">
            <p:pic>
              <p:nvPicPr>
                <p:cNvPr id="103" name="Ink 102">
                  <a:extLst>
                    <a:ext uri="{FF2B5EF4-FFF2-40B4-BE49-F238E27FC236}">
                      <a16:creationId xmlns:a16="http://schemas.microsoft.com/office/drawing/2014/main" id="{D0650CFD-AC64-4F8E-B08C-1FFBDB54E4FD}"/>
                    </a:ext>
                  </a:extLst>
                </p:cNvPr>
                <p:cNvPicPr/>
                <p:nvPr/>
              </p:nvPicPr>
              <p:blipFill>
                <a:blip r:embed="rId84"/>
                <a:stretch>
                  <a:fillRect/>
                </a:stretch>
              </p:blipFill>
              <p:spPr>
                <a:xfrm>
                  <a:off x="2138242" y="2166482"/>
                  <a:ext cx="91080" cy="141069"/>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06" name="Ink 105">
                  <a:extLst>
                    <a:ext uri="{FF2B5EF4-FFF2-40B4-BE49-F238E27FC236}">
                      <a16:creationId xmlns:a16="http://schemas.microsoft.com/office/drawing/2014/main" id="{A3761507-09BB-421F-995F-D40468509CB2}"/>
                    </a:ext>
                  </a:extLst>
                </p14:cNvPr>
                <p14:cNvContentPartPr/>
                <p14:nvPr/>
              </p14:nvContentPartPr>
              <p14:xfrm>
                <a:off x="2403202" y="1761816"/>
                <a:ext cx="66240" cy="84600"/>
              </p14:xfrm>
            </p:contentPart>
          </mc:Choice>
          <mc:Fallback xmlns="">
            <p:pic>
              <p:nvPicPr>
                <p:cNvPr id="106" name="Ink 105">
                  <a:extLst>
                    <a:ext uri="{FF2B5EF4-FFF2-40B4-BE49-F238E27FC236}">
                      <a16:creationId xmlns:a16="http://schemas.microsoft.com/office/drawing/2014/main" id="{A3761507-09BB-421F-995F-D40468509CB2}"/>
                    </a:ext>
                  </a:extLst>
                </p:cNvPr>
                <p:cNvPicPr/>
                <p:nvPr/>
              </p:nvPicPr>
              <p:blipFill>
                <a:blip r:embed="rId86"/>
                <a:stretch>
                  <a:fillRect/>
                </a:stretch>
              </p:blipFill>
              <p:spPr>
                <a:xfrm>
                  <a:off x="2394202" y="1752816"/>
                  <a:ext cx="838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07" name="Ink 106">
                  <a:extLst>
                    <a:ext uri="{FF2B5EF4-FFF2-40B4-BE49-F238E27FC236}">
                      <a16:creationId xmlns:a16="http://schemas.microsoft.com/office/drawing/2014/main" id="{28CCB5E4-C2D2-4AF2-949E-E143AEFFFFE2}"/>
                    </a:ext>
                  </a:extLst>
                </p14:cNvPr>
                <p14:cNvContentPartPr/>
                <p14:nvPr/>
              </p14:nvContentPartPr>
              <p14:xfrm>
                <a:off x="2481682" y="1766496"/>
                <a:ext cx="118080" cy="184320"/>
              </p14:xfrm>
            </p:contentPart>
          </mc:Choice>
          <mc:Fallback xmlns="">
            <p:pic>
              <p:nvPicPr>
                <p:cNvPr id="107" name="Ink 106">
                  <a:extLst>
                    <a:ext uri="{FF2B5EF4-FFF2-40B4-BE49-F238E27FC236}">
                      <a16:creationId xmlns:a16="http://schemas.microsoft.com/office/drawing/2014/main" id="{28CCB5E4-C2D2-4AF2-949E-E143AEFFFFE2}"/>
                    </a:ext>
                  </a:extLst>
                </p:cNvPr>
                <p:cNvPicPr/>
                <p:nvPr/>
              </p:nvPicPr>
              <p:blipFill>
                <a:blip r:embed="rId88"/>
                <a:stretch>
                  <a:fillRect/>
                </a:stretch>
              </p:blipFill>
              <p:spPr>
                <a:xfrm>
                  <a:off x="2472682" y="1757496"/>
                  <a:ext cx="13572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08" name="Ink 107">
                  <a:extLst>
                    <a:ext uri="{FF2B5EF4-FFF2-40B4-BE49-F238E27FC236}">
                      <a16:creationId xmlns:a16="http://schemas.microsoft.com/office/drawing/2014/main" id="{F9B809F6-4CB9-43EB-8F04-8599D54AC749}"/>
                    </a:ext>
                  </a:extLst>
                </p14:cNvPr>
                <p14:cNvContentPartPr/>
                <p14:nvPr/>
              </p14:nvContentPartPr>
              <p14:xfrm>
                <a:off x="2636842" y="1782696"/>
                <a:ext cx="59760" cy="69840"/>
              </p14:xfrm>
            </p:contentPart>
          </mc:Choice>
          <mc:Fallback xmlns="">
            <p:pic>
              <p:nvPicPr>
                <p:cNvPr id="108" name="Ink 107">
                  <a:extLst>
                    <a:ext uri="{FF2B5EF4-FFF2-40B4-BE49-F238E27FC236}">
                      <a16:creationId xmlns:a16="http://schemas.microsoft.com/office/drawing/2014/main" id="{F9B809F6-4CB9-43EB-8F04-8599D54AC749}"/>
                    </a:ext>
                  </a:extLst>
                </p:cNvPr>
                <p:cNvPicPr/>
                <p:nvPr/>
              </p:nvPicPr>
              <p:blipFill>
                <a:blip r:embed="rId90"/>
                <a:stretch>
                  <a:fillRect/>
                </a:stretch>
              </p:blipFill>
              <p:spPr>
                <a:xfrm>
                  <a:off x="2627842" y="1773696"/>
                  <a:ext cx="774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09" name="Ink 108">
                  <a:extLst>
                    <a:ext uri="{FF2B5EF4-FFF2-40B4-BE49-F238E27FC236}">
                      <a16:creationId xmlns:a16="http://schemas.microsoft.com/office/drawing/2014/main" id="{F1BC4A31-6AB4-448B-9819-593E1B3802E8}"/>
                    </a:ext>
                  </a:extLst>
                </p14:cNvPr>
                <p14:cNvContentPartPr/>
                <p14:nvPr/>
              </p14:nvContentPartPr>
              <p14:xfrm>
                <a:off x="2838802" y="1758216"/>
                <a:ext cx="127080" cy="87480"/>
              </p14:xfrm>
            </p:contentPart>
          </mc:Choice>
          <mc:Fallback xmlns="">
            <p:pic>
              <p:nvPicPr>
                <p:cNvPr id="109" name="Ink 108">
                  <a:extLst>
                    <a:ext uri="{FF2B5EF4-FFF2-40B4-BE49-F238E27FC236}">
                      <a16:creationId xmlns:a16="http://schemas.microsoft.com/office/drawing/2014/main" id="{F1BC4A31-6AB4-448B-9819-593E1B3802E8}"/>
                    </a:ext>
                  </a:extLst>
                </p:cNvPr>
                <p:cNvPicPr/>
                <p:nvPr/>
              </p:nvPicPr>
              <p:blipFill>
                <a:blip r:embed="rId92"/>
                <a:stretch>
                  <a:fillRect/>
                </a:stretch>
              </p:blipFill>
              <p:spPr>
                <a:xfrm>
                  <a:off x="2829802" y="1749216"/>
                  <a:ext cx="1447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10" name="Ink 109">
                  <a:extLst>
                    <a:ext uri="{FF2B5EF4-FFF2-40B4-BE49-F238E27FC236}">
                      <a16:creationId xmlns:a16="http://schemas.microsoft.com/office/drawing/2014/main" id="{CD9DAF6C-E709-484E-88B6-1AEBFFE7A0E0}"/>
                    </a:ext>
                  </a:extLst>
                </p14:cNvPr>
                <p14:cNvContentPartPr/>
                <p14:nvPr/>
              </p14:nvContentPartPr>
              <p14:xfrm>
                <a:off x="2997202" y="1755696"/>
                <a:ext cx="83520" cy="79560"/>
              </p14:xfrm>
            </p:contentPart>
          </mc:Choice>
          <mc:Fallback xmlns="">
            <p:pic>
              <p:nvPicPr>
                <p:cNvPr id="110" name="Ink 109">
                  <a:extLst>
                    <a:ext uri="{FF2B5EF4-FFF2-40B4-BE49-F238E27FC236}">
                      <a16:creationId xmlns:a16="http://schemas.microsoft.com/office/drawing/2014/main" id="{CD9DAF6C-E709-484E-88B6-1AEBFFE7A0E0}"/>
                    </a:ext>
                  </a:extLst>
                </p:cNvPr>
                <p:cNvPicPr/>
                <p:nvPr/>
              </p:nvPicPr>
              <p:blipFill>
                <a:blip r:embed="rId94"/>
                <a:stretch>
                  <a:fillRect/>
                </a:stretch>
              </p:blipFill>
              <p:spPr>
                <a:xfrm>
                  <a:off x="2988202" y="1746696"/>
                  <a:ext cx="1011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11" name="Ink 110">
                  <a:extLst>
                    <a:ext uri="{FF2B5EF4-FFF2-40B4-BE49-F238E27FC236}">
                      <a16:creationId xmlns:a16="http://schemas.microsoft.com/office/drawing/2014/main" id="{1C3BB86E-F672-4F33-820B-95F972735E56}"/>
                    </a:ext>
                  </a:extLst>
                </p14:cNvPr>
                <p14:cNvContentPartPr/>
                <p14:nvPr/>
              </p14:nvContentPartPr>
              <p14:xfrm>
                <a:off x="3149122" y="1774056"/>
                <a:ext cx="89640" cy="77760"/>
              </p14:xfrm>
            </p:contentPart>
          </mc:Choice>
          <mc:Fallback xmlns="">
            <p:pic>
              <p:nvPicPr>
                <p:cNvPr id="111" name="Ink 110">
                  <a:extLst>
                    <a:ext uri="{FF2B5EF4-FFF2-40B4-BE49-F238E27FC236}">
                      <a16:creationId xmlns:a16="http://schemas.microsoft.com/office/drawing/2014/main" id="{1C3BB86E-F672-4F33-820B-95F972735E56}"/>
                    </a:ext>
                  </a:extLst>
                </p:cNvPr>
                <p:cNvPicPr/>
                <p:nvPr/>
              </p:nvPicPr>
              <p:blipFill>
                <a:blip r:embed="rId96"/>
                <a:stretch>
                  <a:fillRect/>
                </a:stretch>
              </p:blipFill>
              <p:spPr>
                <a:xfrm>
                  <a:off x="3140122" y="1765056"/>
                  <a:ext cx="1072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12" name="Ink 111">
                  <a:extLst>
                    <a:ext uri="{FF2B5EF4-FFF2-40B4-BE49-F238E27FC236}">
                      <a16:creationId xmlns:a16="http://schemas.microsoft.com/office/drawing/2014/main" id="{8098E14C-41B1-4F72-9EB8-19CFF14C7C4C}"/>
                    </a:ext>
                  </a:extLst>
                </p14:cNvPr>
                <p14:cNvContentPartPr/>
                <p14:nvPr/>
              </p14:nvContentPartPr>
              <p14:xfrm>
                <a:off x="3285922" y="1762536"/>
                <a:ext cx="88920" cy="120240"/>
              </p14:xfrm>
            </p:contentPart>
          </mc:Choice>
          <mc:Fallback xmlns="">
            <p:pic>
              <p:nvPicPr>
                <p:cNvPr id="112" name="Ink 111">
                  <a:extLst>
                    <a:ext uri="{FF2B5EF4-FFF2-40B4-BE49-F238E27FC236}">
                      <a16:creationId xmlns:a16="http://schemas.microsoft.com/office/drawing/2014/main" id="{8098E14C-41B1-4F72-9EB8-19CFF14C7C4C}"/>
                    </a:ext>
                  </a:extLst>
                </p:cNvPr>
                <p:cNvPicPr/>
                <p:nvPr/>
              </p:nvPicPr>
              <p:blipFill>
                <a:blip r:embed="rId98"/>
                <a:stretch>
                  <a:fillRect/>
                </a:stretch>
              </p:blipFill>
              <p:spPr>
                <a:xfrm>
                  <a:off x="3276922" y="1753536"/>
                  <a:ext cx="1065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13" name="Ink 112">
                  <a:extLst>
                    <a:ext uri="{FF2B5EF4-FFF2-40B4-BE49-F238E27FC236}">
                      <a16:creationId xmlns:a16="http://schemas.microsoft.com/office/drawing/2014/main" id="{58DC147F-B72A-4ED0-B731-6B629E0B44F5}"/>
                    </a:ext>
                  </a:extLst>
                </p14:cNvPr>
                <p14:cNvContentPartPr/>
                <p14:nvPr/>
              </p14:nvContentPartPr>
              <p14:xfrm>
                <a:off x="2456122" y="1960176"/>
                <a:ext cx="47880" cy="199080"/>
              </p14:xfrm>
            </p:contentPart>
          </mc:Choice>
          <mc:Fallback xmlns="">
            <p:pic>
              <p:nvPicPr>
                <p:cNvPr id="113" name="Ink 112">
                  <a:extLst>
                    <a:ext uri="{FF2B5EF4-FFF2-40B4-BE49-F238E27FC236}">
                      <a16:creationId xmlns:a16="http://schemas.microsoft.com/office/drawing/2014/main" id="{58DC147F-B72A-4ED0-B731-6B629E0B44F5}"/>
                    </a:ext>
                  </a:extLst>
                </p:cNvPr>
                <p:cNvPicPr/>
                <p:nvPr/>
              </p:nvPicPr>
              <p:blipFill>
                <a:blip r:embed="rId100"/>
                <a:stretch>
                  <a:fillRect/>
                </a:stretch>
              </p:blipFill>
              <p:spPr>
                <a:xfrm>
                  <a:off x="2447189" y="1951176"/>
                  <a:ext cx="65388"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14" name="Ink 113">
                  <a:extLst>
                    <a:ext uri="{FF2B5EF4-FFF2-40B4-BE49-F238E27FC236}">
                      <a16:creationId xmlns:a16="http://schemas.microsoft.com/office/drawing/2014/main" id="{6F097935-7704-4815-8BAF-9E738B17B638}"/>
                    </a:ext>
                  </a:extLst>
                </p14:cNvPr>
                <p14:cNvContentPartPr/>
                <p14:nvPr/>
              </p14:nvContentPartPr>
              <p14:xfrm>
                <a:off x="2424082" y="2079696"/>
                <a:ext cx="81000" cy="18360"/>
              </p14:xfrm>
            </p:contentPart>
          </mc:Choice>
          <mc:Fallback xmlns="">
            <p:pic>
              <p:nvPicPr>
                <p:cNvPr id="114" name="Ink 113">
                  <a:extLst>
                    <a:ext uri="{FF2B5EF4-FFF2-40B4-BE49-F238E27FC236}">
                      <a16:creationId xmlns:a16="http://schemas.microsoft.com/office/drawing/2014/main" id="{6F097935-7704-4815-8BAF-9E738B17B638}"/>
                    </a:ext>
                  </a:extLst>
                </p:cNvPr>
                <p:cNvPicPr/>
                <p:nvPr/>
              </p:nvPicPr>
              <p:blipFill>
                <a:blip r:embed="rId102"/>
                <a:stretch>
                  <a:fillRect/>
                </a:stretch>
              </p:blipFill>
              <p:spPr>
                <a:xfrm>
                  <a:off x="2415122" y="2070869"/>
                  <a:ext cx="98562" cy="35661"/>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15" name="Ink 114">
                  <a:extLst>
                    <a:ext uri="{FF2B5EF4-FFF2-40B4-BE49-F238E27FC236}">
                      <a16:creationId xmlns:a16="http://schemas.microsoft.com/office/drawing/2014/main" id="{3E7AF82E-A31B-4160-A533-F1091E2C50DD}"/>
                    </a:ext>
                  </a:extLst>
                </p14:cNvPr>
                <p14:cNvContentPartPr/>
                <p14:nvPr/>
              </p14:nvContentPartPr>
              <p14:xfrm>
                <a:off x="2543962" y="2041536"/>
                <a:ext cx="6120" cy="111240"/>
              </p14:xfrm>
            </p:contentPart>
          </mc:Choice>
          <mc:Fallback xmlns="">
            <p:pic>
              <p:nvPicPr>
                <p:cNvPr id="115" name="Ink 114">
                  <a:extLst>
                    <a:ext uri="{FF2B5EF4-FFF2-40B4-BE49-F238E27FC236}">
                      <a16:creationId xmlns:a16="http://schemas.microsoft.com/office/drawing/2014/main" id="{3E7AF82E-A31B-4160-A533-F1091E2C50DD}"/>
                    </a:ext>
                  </a:extLst>
                </p:cNvPr>
                <p:cNvPicPr/>
                <p:nvPr/>
              </p:nvPicPr>
              <p:blipFill>
                <a:blip r:embed="rId104"/>
                <a:stretch>
                  <a:fillRect/>
                </a:stretch>
              </p:blipFill>
              <p:spPr>
                <a:xfrm>
                  <a:off x="2534962" y="2032565"/>
                  <a:ext cx="23760" cy="128823"/>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16" name="Ink 115">
                  <a:extLst>
                    <a:ext uri="{FF2B5EF4-FFF2-40B4-BE49-F238E27FC236}">
                      <a16:creationId xmlns:a16="http://schemas.microsoft.com/office/drawing/2014/main" id="{4F889112-9855-4A3C-AE18-CA4A7C5C692E}"/>
                    </a:ext>
                  </a:extLst>
                </p14:cNvPr>
                <p14:cNvContentPartPr/>
                <p14:nvPr/>
              </p14:nvContentPartPr>
              <p14:xfrm>
                <a:off x="2587522" y="2006616"/>
                <a:ext cx="116640" cy="138600"/>
              </p14:xfrm>
            </p:contentPart>
          </mc:Choice>
          <mc:Fallback xmlns="">
            <p:pic>
              <p:nvPicPr>
                <p:cNvPr id="116" name="Ink 115">
                  <a:extLst>
                    <a:ext uri="{FF2B5EF4-FFF2-40B4-BE49-F238E27FC236}">
                      <a16:creationId xmlns:a16="http://schemas.microsoft.com/office/drawing/2014/main" id="{4F889112-9855-4A3C-AE18-CA4A7C5C692E}"/>
                    </a:ext>
                  </a:extLst>
                </p:cNvPr>
                <p:cNvPicPr/>
                <p:nvPr/>
              </p:nvPicPr>
              <p:blipFill>
                <a:blip r:embed="rId106"/>
                <a:stretch>
                  <a:fillRect/>
                </a:stretch>
              </p:blipFill>
              <p:spPr>
                <a:xfrm>
                  <a:off x="2578494" y="1997616"/>
                  <a:ext cx="134335"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20" name="Ink 119">
                  <a:extLst>
                    <a:ext uri="{FF2B5EF4-FFF2-40B4-BE49-F238E27FC236}">
                      <a16:creationId xmlns:a16="http://schemas.microsoft.com/office/drawing/2014/main" id="{D1700763-0A3A-4B38-B073-847295F15E96}"/>
                    </a:ext>
                  </a:extLst>
                </p14:cNvPr>
                <p14:cNvContentPartPr/>
                <p14:nvPr/>
              </p14:nvContentPartPr>
              <p14:xfrm>
                <a:off x="2810362" y="1964496"/>
                <a:ext cx="24840" cy="185040"/>
              </p14:xfrm>
            </p:contentPart>
          </mc:Choice>
          <mc:Fallback xmlns="">
            <p:pic>
              <p:nvPicPr>
                <p:cNvPr id="120" name="Ink 119">
                  <a:extLst>
                    <a:ext uri="{FF2B5EF4-FFF2-40B4-BE49-F238E27FC236}">
                      <a16:creationId xmlns:a16="http://schemas.microsoft.com/office/drawing/2014/main" id="{D1700763-0A3A-4B38-B073-847295F15E96}"/>
                    </a:ext>
                  </a:extLst>
                </p:cNvPr>
                <p:cNvPicPr/>
                <p:nvPr/>
              </p:nvPicPr>
              <p:blipFill>
                <a:blip r:embed="rId108"/>
                <a:stretch>
                  <a:fillRect/>
                </a:stretch>
              </p:blipFill>
              <p:spPr>
                <a:xfrm>
                  <a:off x="2801362" y="1955496"/>
                  <a:ext cx="424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21" name="Ink 120">
                  <a:extLst>
                    <a:ext uri="{FF2B5EF4-FFF2-40B4-BE49-F238E27FC236}">
                      <a16:creationId xmlns:a16="http://schemas.microsoft.com/office/drawing/2014/main" id="{9B01A069-1DAF-4009-A751-D41D4085D8D3}"/>
                    </a:ext>
                  </a:extLst>
                </p14:cNvPr>
                <p14:cNvContentPartPr/>
                <p14:nvPr/>
              </p14:nvContentPartPr>
              <p14:xfrm>
                <a:off x="2909362" y="2017416"/>
                <a:ext cx="107280" cy="130680"/>
              </p14:xfrm>
            </p:contentPart>
          </mc:Choice>
          <mc:Fallback xmlns="">
            <p:pic>
              <p:nvPicPr>
                <p:cNvPr id="121" name="Ink 120">
                  <a:extLst>
                    <a:ext uri="{FF2B5EF4-FFF2-40B4-BE49-F238E27FC236}">
                      <a16:creationId xmlns:a16="http://schemas.microsoft.com/office/drawing/2014/main" id="{9B01A069-1DAF-4009-A751-D41D4085D8D3}"/>
                    </a:ext>
                  </a:extLst>
                </p:cNvPr>
                <p:cNvPicPr/>
                <p:nvPr/>
              </p:nvPicPr>
              <p:blipFill>
                <a:blip r:embed="rId110"/>
                <a:stretch>
                  <a:fillRect/>
                </a:stretch>
              </p:blipFill>
              <p:spPr>
                <a:xfrm>
                  <a:off x="2900362" y="2008416"/>
                  <a:ext cx="1249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22" name="Ink 121">
                  <a:extLst>
                    <a:ext uri="{FF2B5EF4-FFF2-40B4-BE49-F238E27FC236}">
                      <a16:creationId xmlns:a16="http://schemas.microsoft.com/office/drawing/2014/main" id="{14399DDB-9BCF-4CA2-A6A9-65CCD86ECC10}"/>
                    </a:ext>
                  </a:extLst>
                </p14:cNvPr>
                <p14:cNvContentPartPr/>
                <p14:nvPr/>
              </p14:nvContentPartPr>
              <p14:xfrm>
                <a:off x="3084322" y="1991856"/>
                <a:ext cx="45360" cy="152280"/>
              </p14:xfrm>
            </p:contentPart>
          </mc:Choice>
          <mc:Fallback xmlns="">
            <p:pic>
              <p:nvPicPr>
                <p:cNvPr id="122" name="Ink 121">
                  <a:extLst>
                    <a:ext uri="{FF2B5EF4-FFF2-40B4-BE49-F238E27FC236}">
                      <a16:creationId xmlns:a16="http://schemas.microsoft.com/office/drawing/2014/main" id="{14399DDB-9BCF-4CA2-A6A9-65CCD86ECC10}"/>
                    </a:ext>
                  </a:extLst>
                </p:cNvPr>
                <p:cNvPicPr/>
                <p:nvPr/>
              </p:nvPicPr>
              <p:blipFill>
                <a:blip r:embed="rId112"/>
                <a:stretch>
                  <a:fillRect/>
                </a:stretch>
              </p:blipFill>
              <p:spPr>
                <a:xfrm>
                  <a:off x="3075250" y="1982856"/>
                  <a:ext cx="63141"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24" name="Ink 123">
                  <a:extLst>
                    <a:ext uri="{FF2B5EF4-FFF2-40B4-BE49-F238E27FC236}">
                      <a16:creationId xmlns:a16="http://schemas.microsoft.com/office/drawing/2014/main" id="{82C5C125-95CB-4E3D-8FB5-66226BB7CE4A}"/>
                    </a:ext>
                  </a:extLst>
                </p14:cNvPr>
                <p14:cNvContentPartPr/>
                <p14:nvPr/>
              </p14:nvContentPartPr>
              <p14:xfrm>
                <a:off x="2262442" y="1726896"/>
                <a:ext cx="92520" cy="126360"/>
              </p14:xfrm>
            </p:contentPart>
          </mc:Choice>
          <mc:Fallback xmlns="">
            <p:pic>
              <p:nvPicPr>
                <p:cNvPr id="124" name="Ink 123">
                  <a:extLst>
                    <a:ext uri="{FF2B5EF4-FFF2-40B4-BE49-F238E27FC236}">
                      <a16:creationId xmlns:a16="http://schemas.microsoft.com/office/drawing/2014/main" id="{82C5C125-95CB-4E3D-8FB5-66226BB7CE4A}"/>
                    </a:ext>
                  </a:extLst>
                </p:cNvPr>
                <p:cNvPicPr/>
                <p:nvPr/>
              </p:nvPicPr>
              <p:blipFill>
                <a:blip r:embed="rId114"/>
                <a:stretch>
                  <a:fillRect/>
                </a:stretch>
              </p:blipFill>
              <p:spPr>
                <a:xfrm>
                  <a:off x="2253442" y="1717896"/>
                  <a:ext cx="110160" cy="144000"/>
                </a:xfrm>
                <a:prstGeom prst="rect">
                  <a:avLst/>
                </a:prstGeom>
              </p:spPr>
            </p:pic>
          </mc:Fallback>
        </mc:AlternateContent>
      </p:grpSp>
      <p:grpSp>
        <p:nvGrpSpPr>
          <p:cNvPr id="142" name="Group 141">
            <a:extLst>
              <a:ext uri="{FF2B5EF4-FFF2-40B4-BE49-F238E27FC236}">
                <a16:creationId xmlns:a16="http://schemas.microsoft.com/office/drawing/2014/main" id="{7F1BDE00-34EA-41F0-959A-7F3AA7BB37E2}"/>
              </a:ext>
            </a:extLst>
          </p:cNvPr>
          <p:cNvGrpSpPr/>
          <p:nvPr/>
        </p:nvGrpSpPr>
        <p:grpSpPr>
          <a:xfrm>
            <a:off x="2332746" y="4353543"/>
            <a:ext cx="111600" cy="457200"/>
            <a:chOff x="2489565" y="4842823"/>
            <a:chExt cx="111600" cy="457200"/>
          </a:xfrm>
        </p:grpSpPr>
        <mc:AlternateContent xmlns:mc="http://schemas.openxmlformats.org/markup-compatibility/2006" xmlns:p14="http://schemas.microsoft.com/office/powerpoint/2010/main">
          <mc:Choice Requires="p14">
            <p:contentPart p14:bwMode="auto" r:id="rId115">
              <p14:nvContentPartPr>
                <p14:cNvPr id="137" name="Ink 136">
                  <a:extLst>
                    <a:ext uri="{FF2B5EF4-FFF2-40B4-BE49-F238E27FC236}">
                      <a16:creationId xmlns:a16="http://schemas.microsoft.com/office/drawing/2014/main" id="{92299AC8-30DE-4C17-94F1-7B421A02580A}"/>
                    </a:ext>
                  </a:extLst>
                </p14:cNvPr>
                <p14:cNvContentPartPr/>
                <p14:nvPr/>
              </p14:nvContentPartPr>
              <p14:xfrm>
                <a:off x="2510805" y="4843543"/>
                <a:ext cx="90360" cy="456480"/>
              </p14:xfrm>
            </p:contentPart>
          </mc:Choice>
          <mc:Fallback xmlns="">
            <p:pic>
              <p:nvPicPr>
                <p:cNvPr id="137" name="Ink 136">
                  <a:extLst>
                    <a:ext uri="{FF2B5EF4-FFF2-40B4-BE49-F238E27FC236}">
                      <a16:creationId xmlns:a16="http://schemas.microsoft.com/office/drawing/2014/main" id="{92299AC8-30DE-4C17-94F1-7B421A02580A}"/>
                    </a:ext>
                  </a:extLst>
                </p:cNvPr>
                <p:cNvPicPr/>
                <p:nvPr/>
              </p:nvPicPr>
              <p:blipFill>
                <a:blip r:embed="rId116"/>
                <a:stretch>
                  <a:fillRect/>
                </a:stretch>
              </p:blipFill>
              <p:spPr>
                <a:xfrm>
                  <a:off x="2501805" y="4834543"/>
                  <a:ext cx="108000" cy="4741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38" name="Ink 137">
                  <a:extLst>
                    <a:ext uri="{FF2B5EF4-FFF2-40B4-BE49-F238E27FC236}">
                      <a16:creationId xmlns:a16="http://schemas.microsoft.com/office/drawing/2014/main" id="{A1C68B97-F094-408D-B0AC-88220B680904}"/>
                    </a:ext>
                  </a:extLst>
                </p14:cNvPr>
                <p14:cNvContentPartPr/>
                <p14:nvPr/>
              </p14:nvContentPartPr>
              <p14:xfrm>
                <a:off x="2489565" y="4842823"/>
                <a:ext cx="85320" cy="76680"/>
              </p14:xfrm>
            </p:contentPart>
          </mc:Choice>
          <mc:Fallback xmlns="">
            <p:pic>
              <p:nvPicPr>
                <p:cNvPr id="138" name="Ink 137">
                  <a:extLst>
                    <a:ext uri="{FF2B5EF4-FFF2-40B4-BE49-F238E27FC236}">
                      <a16:creationId xmlns:a16="http://schemas.microsoft.com/office/drawing/2014/main" id="{A1C68B97-F094-408D-B0AC-88220B680904}"/>
                    </a:ext>
                  </a:extLst>
                </p:cNvPr>
                <p:cNvPicPr/>
                <p:nvPr/>
              </p:nvPicPr>
              <p:blipFill>
                <a:blip r:embed="rId118"/>
                <a:stretch>
                  <a:fillRect/>
                </a:stretch>
              </p:blipFill>
              <p:spPr>
                <a:xfrm>
                  <a:off x="2480527" y="4833823"/>
                  <a:ext cx="103035" cy="94320"/>
                </a:xfrm>
                <a:prstGeom prst="rect">
                  <a:avLst/>
                </a:prstGeom>
              </p:spPr>
            </p:pic>
          </mc:Fallback>
        </mc:AlternateContent>
      </p:grpSp>
      <p:grpSp>
        <p:nvGrpSpPr>
          <p:cNvPr id="173" name="Group 172">
            <a:extLst>
              <a:ext uri="{FF2B5EF4-FFF2-40B4-BE49-F238E27FC236}">
                <a16:creationId xmlns:a16="http://schemas.microsoft.com/office/drawing/2014/main" id="{94AE1F3D-FCD6-4AEC-BC26-ED12B78B96CA}"/>
              </a:ext>
            </a:extLst>
          </p:cNvPr>
          <p:cNvGrpSpPr/>
          <p:nvPr/>
        </p:nvGrpSpPr>
        <p:grpSpPr>
          <a:xfrm>
            <a:off x="2369185" y="5857005"/>
            <a:ext cx="367920" cy="183600"/>
            <a:chOff x="1261344" y="6333551"/>
            <a:chExt cx="367920" cy="183600"/>
          </a:xfrm>
        </p:grpSpPr>
        <mc:AlternateContent xmlns:mc="http://schemas.openxmlformats.org/markup-compatibility/2006" xmlns:p14="http://schemas.microsoft.com/office/powerpoint/2010/main">
          <mc:Choice Requires="p14">
            <p:contentPart p14:bwMode="auto" r:id="rId119">
              <p14:nvContentPartPr>
                <p14:cNvPr id="170" name="Ink 169">
                  <a:extLst>
                    <a:ext uri="{FF2B5EF4-FFF2-40B4-BE49-F238E27FC236}">
                      <a16:creationId xmlns:a16="http://schemas.microsoft.com/office/drawing/2014/main" id="{462CF4A1-2B3F-4A7F-B4F8-B10CA0C85485}"/>
                    </a:ext>
                  </a:extLst>
                </p14:cNvPr>
                <p14:cNvContentPartPr/>
                <p14:nvPr/>
              </p14:nvContentPartPr>
              <p14:xfrm>
                <a:off x="1261344" y="6333551"/>
                <a:ext cx="131760" cy="172080"/>
              </p14:xfrm>
            </p:contentPart>
          </mc:Choice>
          <mc:Fallback xmlns="">
            <p:pic>
              <p:nvPicPr>
                <p:cNvPr id="170" name="Ink 169">
                  <a:extLst>
                    <a:ext uri="{FF2B5EF4-FFF2-40B4-BE49-F238E27FC236}">
                      <a16:creationId xmlns:a16="http://schemas.microsoft.com/office/drawing/2014/main" id="{462CF4A1-2B3F-4A7F-B4F8-B10CA0C85485}"/>
                    </a:ext>
                  </a:extLst>
                </p:cNvPr>
                <p:cNvPicPr/>
                <p:nvPr/>
              </p:nvPicPr>
              <p:blipFill>
                <a:blip r:embed="rId120"/>
                <a:stretch>
                  <a:fillRect/>
                </a:stretch>
              </p:blipFill>
              <p:spPr>
                <a:xfrm>
                  <a:off x="1252369" y="6324551"/>
                  <a:ext cx="149352"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71" name="Ink 170">
                  <a:extLst>
                    <a:ext uri="{FF2B5EF4-FFF2-40B4-BE49-F238E27FC236}">
                      <a16:creationId xmlns:a16="http://schemas.microsoft.com/office/drawing/2014/main" id="{6CCCBA19-C554-4A9C-AAE5-EC6632312BC1}"/>
                    </a:ext>
                  </a:extLst>
                </p14:cNvPr>
                <p14:cNvContentPartPr/>
                <p14:nvPr/>
              </p14:nvContentPartPr>
              <p14:xfrm>
                <a:off x="1437384" y="6435791"/>
                <a:ext cx="120600" cy="81360"/>
              </p14:xfrm>
            </p:contentPart>
          </mc:Choice>
          <mc:Fallback xmlns="">
            <p:pic>
              <p:nvPicPr>
                <p:cNvPr id="171" name="Ink 170">
                  <a:extLst>
                    <a:ext uri="{FF2B5EF4-FFF2-40B4-BE49-F238E27FC236}">
                      <a16:creationId xmlns:a16="http://schemas.microsoft.com/office/drawing/2014/main" id="{6CCCBA19-C554-4A9C-AAE5-EC6632312BC1}"/>
                    </a:ext>
                  </a:extLst>
                </p:cNvPr>
                <p:cNvPicPr/>
                <p:nvPr/>
              </p:nvPicPr>
              <p:blipFill>
                <a:blip r:embed="rId122"/>
                <a:stretch>
                  <a:fillRect/>
                </a:stretch>
              </p:blipFill>
              <p:spPr>
                <a:xfrm>
                  <a:off x="1428384" y="6426791"/>
                  <a:ext cx="1382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72" name="Ink 171">
                  <a:extLst>
                    <a:ext uri="{FF2B5EF4-FFF2-40B4-BE49-F238E27FC236}">
                      <a16:creationId xmlns:a16="http://schemas.microsoft.com/office/drawing/2014/main" id="{86BFCE4B-DC1C-423D-947F-F532BCCFE192}"/>
                    </a:ext>
                  </a:extLst>
                </p14:cNvPr>
                <p14:cNvContentPartPr/>
                <p14:nvPr/>
              </p14:nvContentPartPr>
              <p14:xfrm>
                <a:off x="1624224" y="6362711"/>
                <a:ext cx="5040" cy="148680"/>
              </p14:xfrm>
            </p:contentPart>
          </mc:Choice>
          <mc:Fallback xmlns="">
            <p:pic>
              <p:nvPicPr>
                <p:cNvPr id="172" name="Ink 171">
                  <a:extLst>
                    <a:ext uri="{FF2B5EF4-FFF2-40B4-BE49-F238E27FC236}">
                      <a16:creationId xmlns:a16="http://schemas.microsoft.com/office/drawing/2014/main" id="{86BFCE4B-DC1C-423D-947F-F532BCCFE192}"/>
                    </a:ext>
                  </a:extLst>
                </p:cNvPr>
                <p:cNvPicPr/>
                <p:nvPr/>
              </p:nvPicPr>
              <p:blipFill>
                <a:blip r:embed="rId124"/>
                <a:stretch>
                  <a:fillRect/>
                </a:stretch>
              </p:blipFill>
              <p:spPr>
                <a:xfrm>
                  <a:off x="1615224" y="6353711"/>
                  <a:ext cx="22680" cy="166320"/>
                </a:xfrm>
                <a:prstGeom prst="rect">
                  <a:avLst/>
                </a:prstGeom>
              </p:spPr>
            </p:pic>
          </mc:Fallback>
        </mc:AlternateContent>
      </p:grpSp>
      <p:grpSp>
        <p:nvGrpSpPr>
          <p:cNvPr id="180" name="Group 179">
            <a:extLst>
              <a:ext uri="{FF2B5EF4-FFF2-40B4-BE49-F238E27FC236}">
                <a16:creationId xmlns:a16="http://schemas.microsoft.com/office/drawing/2014/main" id="{6ECEB913-A4EA-47D1-9ACE-9540A39025B4}"/>
              </a:ext>
            </a:extLst>
          </p:cNvPr>
          <p:cNvGrpSpPr/>
          <p:nvPr/>
        </p:nvGrpSpPr>
        <p:grpSpPr>
          <a:xfrm>
            <a:off x="5419592" y="5833965"/>
            <a:ext cx="376200" cy="184680"/>
            <a:chOff x="5100499" y="6066791"/>
            <a:chExt cx="376200" cy="184680"/>
          </a:xfrm>
        </p:grpSpPr>
        <mc:AlternateContent xmlns:mc="http://schemas.openxmlformats.org/markup-compatibility/2006" xmlns:p14="http://schemas.microsoft.com/office/powerpoint/2010/main">
          <mc:Choice Requires="p14">
            <p:contentPart p14:bwMode="auto" r:id="rId125">
              <p14:nvContentPartPr>
                <p14:cNvPr id="176" name="Ink 175">
                  <a:extLst>
                    <a:ext uri="{FF2B5EF4-FFF2-40B4-BE49-F238E27FC236}">
                      <a16:creationId xmlns:a16="http://schemas.microsoft.com/office/drawing/2014/main" id="{8EACE69E-4FEA-4F20-9963-26730390A7CC}"/>
                    </a:ext>
                  </a:extLst>
                </p14:cNvPr>
                <p14:cNvContentPartPr/>
                <p14:nvPr/>
              </p14:nvContentPartPr>
              <p14:xfrm>
                <a:off x="5100499" y="6066791"/>
                <a:ext cx="99360" cy="174960"/>
              </p14:xfrm>
            </p:contentPart>
          </mc:Choice>
          <mc:Fallback xmlns="">
            <p:pic>
              <p:nvPicPr>
                <p:cNvPr id="176" name="Ink 175">
                  <a:extLst>
                    <a:ext uri="{FF2B5EF4-FFF2-40B4-BE49-F238E27FC236}">
                      <a16:creationId xmlns:a16="http://schemas.microsoft.com/office/drawing/2014/main" id="{8EACE69E-4FEA-4F20-9963-26730390A7CC}"/>
                    </a:ext>
                  </a:extLst>
                </p:cNvPr>
                <p:cNvPicPr/>
                <p:nvPr/>
              </p:nvPicPr>
              <p:blipFill>
                <a:blip r:embed="rId126"/>
                <a:stretch>
                  <a:fillRect/>
                </a:stretch>
              </p:blipFill>
              <p:spPr>
                <a:xfrm>
                  <a:off x="5091499" y="6057791"/>
                  <a:ext cx="11700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77" name="Ink 176">
                  <a:extLst>
                    <a:ext uri="{FF2B5EF4-FFF2-40B4-BE49-F238E27FC236}">
                      <a16:creationId xmlns:a16="http://schemas.microsoft.com/office/drawing/2014/main" id="{9CA0A8C5-1B65-44DE-95FC-F16BAA3E1573}"/>
                    </a:ext>
                  </a:extLst>
                </p14:cNvPr>
                <p14:cNvContentPartPr/>
                <p14:nvPr/>
              </p14:nvContentPartPr>
              <p14:xfrm>
                <a:off x="5244499" y="6157151"/>
                <a:ext cx="78840" cy="85320"/>
              </p14:xfrm>
            </p:contentPart>
          </mc:Choice>
          <mc:Fallback xmlns="">
            <p:pic>
              <p:nvPicPr>
                <p:cNvPr id="177" name="Ink 176">
                  <a:extLst>
                    <a:ext uri="{FF2B5EF4-FFF2-40B4-BE49-F238E27FC236}">
                      <a16:creationId xmlns:a16="http://schemas.microsoft.com/office/drawing/2014/main" id="{9CA0A8C5-1B65-44DE-95FC-F16BAA3E1573}"/>
                    </a:ext>
                  </a:extLst>
                </p:cNvPr>
                <p:cNvPicPr/>
                <p:nvPr/>
              </p:nvPicPr>
              <p:blipFill>
                <a:blip r:embed="rId128"/>
                <a:stretch>
                  <a:fillRect/>
                </a:stretch>
              </p:blipFill>
              <p:spPr>
                <a:xfrm>
                  <a:off x="5235499" y="6148189"/>
                  <a:ext cx="96480" cy="102886"/>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78" name="Ink 177">
                  <a:extLst>
                    <a:ext uri="{FF2B5EF4-FFF2-40B4-BE49-F238E27FC236}">
                      <a16:creationId xmlns:a16="http://schemas.microsoft.com/office/drawing/2014/main" id="{3845B5A5-DF62-462E-83F2-23C7424A066F}"/>
                    </a:ext>
                  </a:extLst>
                </p14:cNvPr>
                <p14:cNvContentPartPr/>
                <p14:nvPr/>
              </p14:nvContentPartPr>
              <p14:xfrm>
                <a:off x="5363659" y="6161471"/>
                <a:ext cx="96840" cy="82440"/>
              </p14:xfrm>
            </p:contentPart>
          </mc:Choice>
          <mc:Fallback xmlns="">
            <p:pic>
              <p:nvPicPr>
                <p:cNvPr id="178" name="Ink 177">
                  <a:extLst>
                    <a:ext uri="{FF2B5EF4-FFF2-40B4-BE49-F238E27FC236}">
                      <a16:creationId xmlns:a16="http://schemas.microsoft.com/office/drawing/2014/main" id="{3845B5A5-DF62-462E-83F2-23C7424A066F}"/>
                    </a:ext>
                  </a:extLst>
                </p:cNvPr>
                <p:cNvPicPr/>
                <p:nvPr/>
              </p:nvPicPr>
              <p:blipFill>
                <a:blip r:embed="rId130"/>
                <a:stretch>
                  <a:fillRect/>
                </a:stretch>
              </p:blipFill>
              <p:spPr>
                <a:xfrm>
                  <a:off x="5354625" y="6152471"/>
                  <a:ext cx="114546"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79" name="Ink 178">
                  <a:extLst>
                    <a:ext uri="{FF2B5EF4-FFF2-40B4-BE49-F238E27FC236}">
                      <a16:creationId xmlns:a16="http://schemas.microsoft.com/office/drawing/2014/main" id="{0FAD6A81-3155-4E85-B87D-5E28C6EBE954}"/>
                    </a:ext>
                  </a:extLst>
                </p14:cNvPr>
                <p14:cNvContentPartPr/>
                <p14:nvPr/>
              </p14:nvContentPartPr>
              <p14:xfrm>
                <a:off x="5456179" y="6091271"/>
                <a:ext cx="20520" cy="160200"/>
              </p14:xfrm>
            </p:contentPart>
          </mc:Choice>
          <mc:Fallback xmlns="">
            <p:pic>
              <p:nvPicPr>
                <p:cNvPr id="179" name="Ink 178">
                  <a:extLst>
                    <a:ext uri="{FF2B5EF4-FFF2-40B4-BE49-F238E27FC236}">
                      <a16:creationId xmlns:a16="http://schemas.microsoft.com/office/drawing/2014/main" id="{0FAD6A81-3155-4E85-B87D-5E28C6EBE954}"/>
                    </a:ext>
                  </a:extLst>
                </p:cNvPr>
                <p:cNvPicPr/>
                <p:nvPr/>
              </p:nvPicPr>
              <p:blipFill>
                <a:blip r:embed="rId132"/>
                <a:stretch>
                  <a:fillRect/>
                </a:stretch>
              </p:blipFill>
              <p:spPr>
                <a:xfrm>
                  <a:off x="5447179" y="6082271"/>
                  <a:ext cx="38160" cy="177840"/>
                </a:xfrm>
                <a:prstGeom prst="rect">
                  <a:avLst/>
                </a:prstGeom>
              </p:spPr>
            </p:pic>
          </mc:Fallback>
        </mc:AlternateContent>
      </p:grpSp>
      <p:grpSp>
        <p:nvGrpSpPr>
          <p:cNvPr id="184" name="Group 183">
            <a:extLst>
              <a:ext uri="{FF2B5EF4-FFF2-40B4-BE49-F238E27FC236}">
                <a16:creationId xmlns:a16="http://schemas.microsoft.com/office/drawing/2014/main" id="{6C041873-FADF-4CA3-A6D5-C75A3C904284}"/>
              </a:ext>
            </a:extLst>
          </p:cNvPr>
          <p:cNvGrpSpPr/>
          <p:nvPr/>
        </p:nvGrpSpPr>
        <p:grpSpPr>
          <a:xfrm>
            <a:off x="8122661" y="5848366"/>
            <a:ext cx="318960" cy="296280"/>
            <a:chOff x="9501929" y="5976009"/>
            <a:chExt cx="318960" cy="296280"/>
          </a:xfrm>
        </p:grpSpPr>
        <mc:AlternateContent xmlns:mc="http://schemas.openxmlformats.org/markup-compatibility/2006" xmlns:p14="http://schemas.microsoft.com/office/powerpoint/2010/main">
          <mc:Choice Requires="p14">
            <p:contentPart p14:bwMode="auto" r:id="rId133">
              <p14:nvContentPartPr>
                <p14:cNvPr id="181" name="Ink 180">
                  <a:extLst>
                    <a:ext uri="{FF2B5EF4-FFF2-40B4-BE49-F238E27FC236}">
                      <a16:creationId xmlns:a16="http://schemas.microsoft.com/office/drawing/2014/main" id="{60638EA0-AECB-4BE4-B4DC-6BE3504D9C02}"/>
                    </a:ext>
                  </a:extLst>
                </p14:cNvPr>
                <p14:cNvContentPartPr/>
                <p14:nvPr/>
              </p14:nvContentPartPr>
              <p14:xfrm>
                <a:off x="9501929" y="5976009"/>
                <a:ext cx="94320" cy="149040"/>
              </p14:xfrm>
            </p:contentPart>
          </mc:Choice>
          <mc:Fallback xmlns="">
            <p:pic>
              <p:nvPicPr>
                <p:cNvPr id="181" name="Ink 180">
                  <a:extLst>
                    <a:ext uri="{FF2B5EF4-FFF2-40B4-BE49-F238E27FC236}">
                      <a16:creationId xmlns:a16="http://schemas.microsoft.com/office/drawing/2014/main" id="{60638EA0-AECB-4BE4-B4DC-6BE3504D9C02}"/>
                    </a:ext>
                  </a:extLst>
                </p:cNvPr>
                <p:cNvPicPr/>
                <p:nvPr/>
              </p:nvPicPr>
              <p:blipFill>
                <a:blip r:embed="rId134"/>
                <a:stretch>
                  <a:fillRect/>
                </a:stretch>
              </p:blipFill>
              <p:spPr>
                <a:xfrm>
                  <a:off x="9492929" y="5967009"/>
                  <a:ext cx="1119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82" name="Ink 181">
                  <a:extLst>
                    <a:ext uri="{FF2B5EF4-FFF2-40B4-BE49-F238E27FC236}">
                      <a16:creationId xmlns:a16="http://schemas.microsoft.com/office/drawing/2014/main" id="{E3E8885B-DD54-45F6-B457-39E7500B7FD8}"/>
                    </a:ext>
                  </a:extLst>
                </p14:cNvPr>
                <p14:cNvContentPartPr/>
                <p14:nvPr/>
              </p14:nvContentPartPr>
              <p14:xfrm>
                <a:off x="9661769" y="6055209"/>
                <a:ext cx="51120" cy="59400"/>
              </p14:xfrm>
            </p:contentPart>
          </mc:Choice>
          <mc:Fallback xmlns="">
            <p:pic>
              <p:nvPicPr>
                <p:cNvPr id="182" name="Ink 181">
                  <a:extLst>
                    <a:ext uri="{FF2B5EF4-FFF2-40B4-BE49-F238E27FC236}">
                      <a16:creationId xmlns:a16="http://schemas.microsoft.com/office/drawing/2014/main" id="{E3E8885B-DD54-45F6-B457-39E7500B7FD8}"/>
                    </a:ext>
                  </a:extLst>
                </p:cNvPr>
                <p:cNvPicPr/>
                <p:nvPr/>
              </p:nvPicPr>
              <p:blipFill>
                <a:blip r:embed="rId136"/>
                <a:stretch>
                  <a:fillRect/>
                </a:stretch>
              </p:blipFill>
              <p:spPr>
                <a:xfrm>
                  <a:off x="9652705" y="6046209"/>
                  <a:ext cx="68885"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83" name="Ink 182">
                  <a:extLst>
                    <a:ext uri="{FF2B5EF4-FFF2-40B4-BE49-F238E27FC236}">
                      <a16:creationId xmlns:a16="http://schemas.microsoft.com/office/drawing/2014/main" id="{3FA1D40C-F0B4-445A-B710-CB0DCF18FE4E}"/>
                    </a:ext>
                  </a:extLst>
                </p14:cNvPr>
                <p14:cNvContentPartPr/>
                <p14:nvPr/>
              </p14:nvContentPartPr>
              <p14:xfrm>
                <a:off x="9709649" y="6064929"/>
                <a:ext cx="111240" cy="207360"/>
              </p14:xfrm>
            </p:contentPart>
          </mc:Choice>
          <mc:Fallback xmlns="">
            <p:pic>
              <p:nvPicPr>
                <p:cNvPr id="183" name="Ink 182">
                  <a:extLst>
                    <a:ext uri="{FF2B5EF4-FFF2-40B4-BE49-F238E27FC236}">
                      <a16:creationId xmlns:a16="http://schemas.microsoft.com/office/drawing/2014/main" id="{3FA1D40C-F0B4-445A-B710-CB0DCF18FE4E}"/>
                    </a:ext>
                  </a:extLst>
                </p:cNvPr>
                <p:cNvPicPr/>
                <p:nvPr/>
              </p:nvPicPr>
              <p:blipFill>
                <a:blip r:embed="rId138"/>
                <a:stretch>
                  <a:fillRect/>
                </a:stretch>
              </p:blipFill>
              <p:spPr>
                <a:xfrm>
                  <a:off x="9700649" y="6055929"/>
                  <a:ext cx="128880" cy="225000"/>
                </a:xfrm>
                <a:prstGeom prst="rect">
                  <a:avLst/>
                </a:prstGeom>
              </p:spPr>
            </p:pic>
          </mc:Fallback>
        </mc:AlternateContent>
      </p:grpSp>
      <p:grpSp>
        <p:nvGrpSpPr>
          <p:cNvPr id="198" name="Group 197">
            <a:extLst>
              <a:ext uri="{FF2B5EF4-FFF2-40B4-BE49-F238E27FC236}">
                <a16:creationId xmlns:a16="http://schemas.microsoft.com/office/drawing/2014/main" id="{5BD3262A-A3CC-4E32-99B6-62E28FA633E2}"/>
              </a:ext>
            </a:extLst>
          </p:cNvPr>
          <p:cNvGrpSpPr/>
          <p:nvPr/>
        </p:nvGrpSpPr>
        <p:grpSpPr>
          <a:xfrm>
            <a:off x="1361830" y="6220283"/>
            <a:ext cx="938880" cy="136080"/>
            <a:chOff x="1157316" y="6058481"/>
            <a:chExt cx="938880" cy="136080"/>
          </a:xfrm>
        </p:grpSpPr>
        <mc:AlternateContent xmlns:mc="http://schemas.openxmlformats.org/markup-compatibility/2006" xmlns:p14="http://schemas.microsoft.com/office/powerpoint/2010/main">
          <mc:Choice Requires="p14">
            <p:contentPart p14:bwMode="auto" r:id="rId139">
              <p14:nvContentPartPr>
                <p14:cNvPr id="186" name="Ink 185">
                  <a:extLst>
                    <a:ext uri="{FF2B5EF4-FFF2-40B4-BE49-F238E27FC236}">
                      <a16:creationId xmlns:a16="http://schemas.microsoft.com/office/drawing/2014/main" id="{029D215E-78E2-4742-AECC-B058FCF46DA6}"/>
                    </a:ext>
                  </a:extLst>
                </p14:cNvPr>
                <p14:cNvContentPartPr/>
                <p14:nvPr/>
              </p14:nvContentPartPr>
              <p14:xfrm>
                <a:off x="1157316" y="6060281"/>
                <a:ext cx="86400" cy="99720"/>
              </p14:xfrm>
            </p:contentPart>
          </mc:Choice>
          <mc:Fallback xmlns="">
            <p:pic>
              <p:nvPicPr>
                <p:cNvPr id="186" name="Ink 185">
                  <a:extLst>
                    <a:ext uri="{FF2B5EF4-FFF2-40B4-BE49-F238E27FC236}">
                      <a16:creationId xmlns:a16="http://schemas.microsoft.com/office/drawing/2014/main" id="{029D215E-78E2-4742-AECC-B058FCF46DA6}"/>
                    </a:ext>
                  </a:extLst>
                </p:cNvPr>
                <p:cNvPicPr/>
                <p:nvPr/>
              </p:nvPicPr>
              <p:blipFill>
                <a:blip r:embed="rId140"/>
                <a:stretch>
                  <a:fillRect/>
                </a:stretch>
              </p:blipFill>
              <p:spPr>
                <a:xfrm>
                  <a:off x="1148316" y="6051313"/>
                  <a:ext cx="104040" cy="117297"/>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87" name="Ink 186">
                  <a:extLst>
                    <a:ext uri="{FF2B5EF4-FFF2-40B4-BE49-F238E27FC236}">
                      <a16:creationId xmlns:a16="http://schemas.microsoft.com/office/drawing/2014/main" id="{67664F9A-E695-4C0A-888F-6C03CC7DAB66}"/>
                    </a:ext>
                  </a:extLst>
                </p14:cNvPr>
                <p14:cNvContentPartPr/>
                <p14:nvPr/>
              </p14:nvContentPartPr>
              <p14:xfrm>
                <a:off x="1286196" y="6162521"/>
                <a:ext cx="3240" cy="3960"/>
              </p14:xfrm>
            </p:contentPart>
          </mc:Choice>
          <mc:Fallback xmlns="">
            <p:pic>
              <p:nvPicPr>
                <p:cNvPr id="187" name="Ink 186">
                  <a:extLst>
                    <a:ext uri="{FF2B5EF4-FFF2-40B4-BE49-F238E27FC236}">
                      <a16:creationId xmlns:a16="http://schemas.microsoft.com/office/drawing/2014/main" id="{67664F9A-E695-4C0A-888F-6C03CC7DAB66}"/>
                    </a:ext>
                  </a:extLst>
                </p:cNvPr>
                <p:cNvPicPr/>
                <p:nvPr/>
              </p:nvPicPr>
              <p:blipFill>
                <a:blip r:embed="rId142"/>
                <a:stretch>
                  <a:fillRect/>
                </a:stretch>
              </p:blipFill>
              <p:spPr>
                <a:xfrm>
                  <a:off x="1278096" y="6153521"/>
                  <a:ext cx="19116"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88" name="Ink 187">
                  <a:extLst>
                    <a:ext uri="{FF2B5EF4-FFF2-40B4-BE49-F238E27FC236}">
                      <a16:creationId xmlns:a16="http://schemas.microsoft.com/office/drawing/2014/main" id="{7A922932-62E2-4C64-9EDF-ED22897308AD}"/>
                    </a:ext>
                  </a:extLst>
                </p14:cNvPr>
                <p14:cNvContentPartPr/>
                <p14:nvPr/>
              </p14:nvContentPartPr>
              <p14:xfrm>
                <a:off x="1362516" y="6058481"/>
                <a:ext cx="94320" cy="4680"/>
              </p14:xfrm>
            </p:contentPart>
          </mc:Choice>
          <mc:Fallback xmlns="">
            <p:pic>
              <p:nvPicPr>
                <p:cNvPr id="188" name="Ink 187">
                  <a:extLst>
                    <a:ext uri="{FF2B5EF4-FFF2-40B4-BE49-F238E27FC236}">
                      <a16:creationId xmlns:a16="http://schemas.microsoft.com/office/drawing/2014/main" id="{7A922932-62E2-4C64-9EDF-ED22897308AD}"/>
                    </a:ext>
                  </a:extLst>
                </p:cNvPr>
                <p:cNvPicPr/>
                <p:nvPr/>
              </p:nvPicPr>
              <p:blipFill>
                <a:blip r:embed="rId144"/>
                <a:stretch>
                  <a:fillRect/>
                </a:stretch>
              </p:blipFill>
              <p:spPr>
                <a:xfrm>
                  <a:off x="1353516" y="6049481"/>
                  <a:ext cx="1119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89" name="Ink 188">
                  <a:extLst>
                    <a:ext uri="{FF2B5EF4-FFF2-40B4-BE49-F238E27FC236}">
                      <a16:creationId xmlns:a16="http://schemas.microsoft.com/office/drawing/2014/main" id="{5C4505B3-A4A2-412C-AACE-66A4E4F41DF7}"/>
                    </a:ext>
                  </a:extLst>
                </p14:cNvPr>
                <p14:cNvContentPartPr/>
                <p14:nvPr/>
              </p14:nvContentPartPr>
              <p14:xfrm>
                <a:off x="1352076" y="6072521"/>
                <a:ext cx="123120" cy="107640"/>
              </p14:xfrm>
            </p:contentPart>
          </mc:Choice>
          <mc:Fallback xmlns="">
            <p:pic>
              <p:nvPicPr>
                <p:cNvPr id="189" name="Ink 188">
                  <a:extLst>
                    <a:ext uri="{FF2B5EF4-FFF2-40B4-BE49-F238E27FC236}">
                      <a16:creationId xmlns:a16="http://schemas.microsoft.com/office/drawing/2014/main" id="{5C4505B3-A4A2-412C-AACE-66A4E4F41DF7}"/>
                    </a:ext>
                  </a:extLst>
                </p:cNvPr>
                <p:cNvPicPr/>
                <p:nvPr/>
              </p:nvPicPr>
              <p:blipFill>
                <a:blip r:embed="rId146"/>
                <a:stretch>
                  <a:fillRect/>
                </a:stretch>
              </p:blipFill>
              <p:spPr>
                <a:xfrm>
                  <a:off x="1343076" y="6063521"/>
                  <a:ext cx="1407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90" name="Ink 189">
                  <a:extLst>
                    <a:ext uri="{FF2B5EF4-FFF2-40B4-BE49-F238E27FC236}">
                      <a16:creationId xmlns:a16="http://schemas.microsoft.com/office/drawing/2014/main" id="{9A3B580F-4DBC-405B-B5B7-BBBF3864BEAB}"/>
                    </a:ext>
                  </a:extLst>
                </p14:cNvPr>
                <p14:cNvContentPartPr/>
                <p14:nvPr/>
              </p14:nvContentPartPr>
              <p14:xfrm>
                <a:off x="1538916" y="6116801"/>
                <a:ext cx="69480" cy="59040"/>
              </p14:xfrm>
            </p:contentPart>
          </mc:Choice>
          <mc:Fallback xmlns="">
            <p:pic>
              <p:nvPicPr>
                <p:cNvPr id="190" name="Ink 189">
                  <a:extLst>
                    <a:ext uri="{FF2B5EF4-FFF2-40B4-BE49-F238E27FC236}">
                      <a16:creationId xmlns:a16="http://schemas.microsoft.com/office/drawing/2014/main" id="{9A3B580F-4DBC-405B-B5B7-BBBF3864BEAB}"/>
                    </a:ext>
                  </a:extLst>
                </p:cNvPr>
                <p:cNvPicPr/>
                <p:nvPr/>
              </p:nvPicPr>
              <p:blipFill>
                <a:blip r:embed="rId148"/>
                <a:stretch>
                  <a:fillRect/>
                </a:stretch>
              </p:blipFill>
              <p:spPr>
                <a:xfrm>
                  <a:off x="1529962" y="6107801"/>
                  <a:ext cx="87029"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91" name="Ink 190">
                  <a:extLst>
                    <a:ext uri="{FF2B5EF4-FFF2-40B4-BE49-F238E27FC236}">
                      <a16:creationId xmlns:a16="http://schemas.microsoft.com/office/drawing/2014/main" id="{E28822B7-7999-4A32-9EAA-8AE60C3802B9}"/>
                    </a:ext>
                  </a:extLst>
                </p14:cNvPr>
                <p14:cNvContentPartPr/>
                <p14:nvPr/>
              </p14:nvContentPartPr>
              <p14:xfrm>
                <a:off x="1502196" y="6114641"/>
                <a:ext cx="107640" cy="79920"/>
              </p14:xfrm>
            </p:contentPart>
          </mc:Choice>
          <mc:Fallback xmlns="">
            <p:pic>
              <p:nvPicPr>
                <p:cNvPr id="191" name="Ink 190">
                  <a:extLst>
                    <a:ext uri="{FF2B5EF4-FFF2-40B4-BE49-F238E27FC236}">
                      <a16:creationId xmlns:a16="http://schemas.microsoft.com/office/drawing/2014/main" id="{E28822B7-7999-4A32-9EAA-8AE60C3802B9}"/>
                    </a:ext>
                  </a:extLst>
                </p:cNvPr>
                <p:cNvPicPr/>
                <p:nvPr/>
              </p:nvPicPr>
              <p:blipFill>
                <a:blip r:embed="rId150"/>
                <a:stretch>
                  <a:fillRect/>
                </a:stretch>
              </p:blipFill>
              <p:spPr>
                <a:xfrm>
                  <a:off x="1493226" y="6105641"/>
                  <a:ext cx="125221"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93" name="Ink 192">
                  <a:extLst>
                    <a:ext uri="{FF2B5EF4-FFF2-40B4-BE49-F238E27FC236}">
                      <a16:creationId xmlns:a16="http://schemas.microsoft.com/office/drawing/2014/main" id="{508D4420-755F-497A-8B7C-08CBE0917202}"/>
                    </a:ext>
                  </a:extLst>
                </p14:cNvPr>
                <p14:cNvContentPartPr/>
                <p14:nvPr/>
              </p14:nvContentPartPr>
              <p14:xfrm>
                <a:off x="1734756" y="6072521"/>
                <a:ext cx="96480" cy="116640"/>
              </p14:xfrm>
            </p:contentPart>
          </mc:Choice>
          <mc:Fallback xmlns="">
            <p:pic>
              <p:nvPicPr>
                <p:cNvPr id="193" name="Ink 192">
                  <a:extLst>
                    <a:ext uri="{FF2B5EF4-FFF2-40B4-BE49-F238E27FC236}">
                      <a16:creationId xmlns:a16="http://schemas.microsoft.com/office/drawing/2014/main" id="{508D4420-755F-497A-8B7C-08CBE0917202}"/>
                    </a:ext>
                  </a:extLst>
                </p:cNvPr>
                <p:cNvPicPr/>
                <p:nvPr/>
              </p:nvPicPr>
              <p:blipFill>
                <a:blip r:embed="rId152"/>
                <a:stretch>
                  <a:fillRect/>
                </a:stretch>
              </p:blipFill>
              <p:spPr>
                <a:xfrm>
                  <a:off x="1725722" y="6063521"/>
                  <a:ext cx="114186"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94" name="Ink 193">
                  <a:extLst>
                    <a:ext uri="{FF2B5EF4-FFF2-40B4-BE49-F238E27FC236}">
                      <a16:creationId xmlns:a16="http://schemas.microsoft.com/office/drawing/2014/main" id="{8CBFFDEB-761C-4C96-8154-C574E5740678}"/>
                    </a:ext>
                  </a:extLst>
                </p14:cNvPr>
                <p14:cNvContentPartPr/>
                <p14:nvPr/>
              </p14:nvContentPartPr>
              <p14:xfrm>
                <a:off x="1883796" y="6115721"/>
                <a:ext cx="79200" cy="69120"/>
              </p14:xfrm>
            </p:contentPart>
          </mc:Choice>
          <mc:Fallback xmlns="">
            <p:pic>
              <p:nvPicPr>
                <p:cNvPr id="194" name="Ink 193">
                  <a:extLst>
                    <a:ext uri="{FF2B5EF4-FFF2-40B4-BE49-F238E27FC236}">
                      <a16:creationId xmlns:a16="http://schemas.microsoft.com/office/drawing/2014/main" id="{8CBFFDEB-761C-4C96-8154-C574E5740678}"/>
                    </a:ext>
                  </a:extLst>
                </p:cNvPr>
                <p:cNvPicPr/>
                <p:nvPr/>
              </p:nvPicPr>
              <p:blipFill>
                <a:blip r:embed="rId154"/>
                <a:stretch>
                  <a:fillRect/>
                </a:stretch>
              </p:blipFill>
              <p:spPr>
                <a:xfrm>
                  <a:off x="1874796" y="6106721"/>
                  <a:ext cx="968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95" name="Ink 194">
                  <a:extLst>
                    <a:ext uri="{FF2B5EF4-FFF2-40B4-BE49-F238E27FC236}">
                      <a16:creationId xmlns:a16="http://schemas.microsoft.com/office/drawing/2014/main" id="{D4FE1FA1-2DAB-49AF-8722-E2CBE752A496}"/>
                    </a:ext>
                  </a:extLst>
                </p14:cNvPr>
                <p14:cNvContentPartPr/>
                <p14:nvPr/>
              </p14:nvContentPartPr>
              <p14:xfrm>
                <a:off x="1997916" y="6120041"/>
                <a:ext cx="98280" cy="64080"/>
              </p14:xfrm>
            </p:contentPart>
          </mc:Choice>
          <mc:Fallback xmlns="">
            <p:pic>
              <p:nvPicPr>
                <p:cNvPr id="195" name="Ink 194">
                  <a:extLst>
                    <a:ext uri="{FF2B5EF4-FFF2-40B4-BE49-F238E27FC236}">
                      <a16:creationId xmlns:a16="http://schemas.microsoft.com/office/drawing/2014/main" id="{D4FE1FA1-2DAB-49AF-8722-E2CBE752A496}"/>
                    </a:ext>
                  </a:extLst>
                </p:cNvPr>
                <p:cNvPicPr/>
                <p:nvPr/>
              </p:nvPicPr>
              <p:blipFill>
                <a:blip r:embed="rId156"/>
                <a:stretch>
                  <a:fillRect/>
                </a:stretch>
              </p:blipFill>
              <p:spPr>
                <a:xfrm>
                  <a:off x="1988916" y="6111041"/>
                  <a:ext cx="1159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96" name="Ink 195">
                  <a:extLst>
                    <a:ext uri="{FF2B5EF4-FFF2-40B4-BE49-F238E27FC236}">
                      <a16:creationId xmlns:a16="http://schemas.microsoft.com/office/drawing/2014/main" id="{3B001107-F8F7-405D-AC85-3A1BCABF6111}"/>
                    </a:ext>
                  </a:extLst>
                </p14:cNvPr>
                <p14:cNvContentPartPr/>
                <p14:nvPr/>
              </p14:nvContentPartPr>
              <p14:xfrm>
                <a:off x="2088996" y="6068921"/>
                <a:ext cx="6120" cy="122040"/>
              </p14:xfrm>
            </p:contentPart>
          </mc:Choice>
          <mc:Fallback xmlns="">
            <p:pic>
              <p:nvPicPr>
                <p:cNvPr id="196" name="Ink 195">
                  <a:extLst>
                    <a:ext uri="{FF2B5EF4-FFF2-40B4-BE49-F238E27FC236}">
                      <a16:creationId xmlns:a16="http://schemas.microsoft.com/office/drawing/2014/main" id="{3B001107-F8F7-405D-AC85-3A1BCABF6111}"/>
                    </a:ext>
                  </a:extLst>
                </p:cNvPr>
                <p:cNvPicPr/>
                <p:nvPr/>
              </p:nvPicPr>
              <p:blipFill>
                <a:blip r:embed="rId158"/>
                <a:stretch>
                  <a:fillRect/>
                </a:stretch>
              </p:blipFill>
              <p:spPr>
                <a:xfrm>
                  <a:off x="2079996" y="6059921"/>
                  <a:ext cx="23760" cy="139680"/>
                </a:xfrm>
                <a:prstGeom prst="rect">
                  <a:avLst/>
                </a:prstGeom>
              </p:spPr>
            </p:pic>
          </mc:Fallback>
        </mc:AlternateContent>
      </p:grpSp>
      <p:grpSp>
        <p:nvGrpSpPr>
          <p:cNvPr id="213" name="Group 212">
            <a:extLst>
              <a:ext uri="{FF2B5EF4-FFF2-40B4-BE49-F238E27FC236}">
                <a16:creationId xmlns:a16="http://schemas.microsoft.com/office/drawing/2014/main" id="{61D9FF70-C77F-4C7E-80C7-CF989CB76309}"/>
              </a:ext>
            </a:extLst>
          </p:cNvPr>
          <p:cNvGrpSpPr/>
          <p:nvPr/>
        </p:nvGrpSpPr>
        <p:grpSpPr>
          <a:xfrm>
            <a:off x="2459830" y="6214189"/>
            <a:ext cx="416160" cy="165960"/>
            <a:chOff x="2323616" y="6055907"/>
            <a:chExt cx="416160" cy="165960"/>
          </a:xfrm>
        </p:grpSpPr>
        <mc:AlternateContent xmlns:mc="http://schemas.openxmlformats.org/markup-compatibility/2006" xmlns:p14="http://schemas.microsoft.com/office/powerpoint/2010/main">
          <mc:Choice Requires="p14">
            <p:contentPart p14:bwMode="auto" r:id="rId159">
              <p14:nvContentPartPr>
                <p14:cNvPr id="204" name="Ink 203">
                  <a:extLst>
                    <a:ext uri="{FF2B5EF4-FFF2-40B4-BE49-F238E27FC236}">
                      <a16:creationId xmlns:a16="http://schemas.microsoft.com/office/drawing/2014/main" id="{B63C7A27-0187-4FF9-90AD-F3B35A21F2E3}"/>
                    </a:ext>
                  </a:extLst>
                </p14:cNvPr>
                <p14:cNvContentPartPr/>
                <p14:nvPr/>
              </p14:nvContentPartPr>
              <p14:xfrm>
                <a:off x="2323616" y="6058067"/>
                <a:ext cx="124200" cy="163800"/>
              </p14:xfrm>
            </p:contentPart>
          </mc:Choice>
          <mc:Fallback xmlns="">
            <p:pic>
              <p:nvPicPr>
                <p:cNvPr id="204" name="Ink 203">
                  <a:extLst>
                    <a:ext uri="{FF2B5EF4-FFF2-40B4-BE49-F238E27FC236}">
                      <a16:creationId xmlns:a16="http://schemas.microsoft.com/office/drawing/2014/main" id="{B63C7A27-0187-4FF9-90AD-F3B35A21F2E3}"/>
                    </a:ext>
                  </a:extLst>
                </p:cNvPr>
                <p:cNvPicPr/>
                <p:nvPr/>
              </p:nvPicPr>
              <p:blipFill>
                <a:blip r:embed="rId160"/>
                <a:stretch>
                  <a:fillRect/>
                </a:stretch>
              </p:blipFill>
              <p:spPr>
                <a:xfrm>
                  <a:off x="2314642" y="6049067"/>
                  <a:ext cx="141789"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205" name="Ink 204">
                  <a:extLst>
                    <a:ext uri="{FF2B5EF4-FFF2-40B4-BE49-F238E27FC236}">
                      <a16:creationId xmlns:a16="http://schemas.microsoft.com/office/drawing/2014/main" id="{85116D00-C8DF-4C10-ADD9-FD1E8477B712}"/>
                    </a:ext>
                  </a:extLst>
                </p14:cNvPr>
                <p14:cNvContentPartPr/>
                <p14:nvPr/>
              </p14:nvContentPartPr>
              <p14:xfrm>
                <a:off x="2504336" y="6138707"/>
                <a:ext cx="68400" cy="67320"/>
              </p14:xfrm>
            </p:contentPart>
          </mc:Choice>
          <mc:Fallback xmlns="">
            <p:pic>
              <p:nvPicPr>
                <p:cNvPr id="205" name="Ink 204">
                  <a:extLst>
                    <a:ext uri="{FF2B5EF4-FFF2-40B4-BE49-F238E27FC236}">
                      <a16:creationId xmlns:a16="http://schemas.microsoft.com/office/drawing/2014/main" id="{85116D00-C8DF-4C10-ADD9-FD1E8477B712}"/>
                    </a:ext>
                  </a:extLst>
                </p:cNvPr>
                <p:cNvPicPr/>
                <p:nvPr/>
              </p:nvPicPr>
              <p:blipFill>
                <a:blip r:embed="rId162"/>
                <a:stretch>
                  <a:fillRect/>
                </a:stretch>
              </p:blipFill>
              <p:spPr>
                <a:xfrm>
                  <a:off x="2495336" y="6129707"/>
                  <a:ext cx="860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206" name="Ink 205">
                  <a:extLst>
                    <a:ext uri="{FF2B5EF4-FFF2-40B4-BE49-F238E27FC236}">
                      <a16:creationId xmlns:a16="http://schemas.microsoft.com/office/drawing/2014/main" id="{D96FB88D-24BA-49E7-AEEC-843F5BFD1B08}"/>
                    </a:ext>
                  </a:extLst>
                </p14:cNvPr>
                <p14:cNvContentPartPr/>
                <p14:nvPr/>
              </p14:nvContentPartPr>
              <p14:xfrm>
                <a:off x="2619176" y="6132587"/>
                <a:ext cx="119880" cy="64800"/>
              </p14:xfrm>
            </p:contentPart>
          </mc:Choice>
          <mc:Fallback xmlns="">
            <p:pic>
              <p:nvPicPr>
                <p:cNvPr id="206" name="Ink 205">
                  <a:extLst>
                    <a:ext uri="{FF2B5EF4-FFF2-40B4-BE49-F238E27FC236}">
                      <a16:creationId xmlns:a16="http://schemas.microsoft.com/office/drawing/2014/main" id="{D96FB88D-24BA-49E7-AEEC-843F5BFD1B08}"/>
                    </a:ext>
                  </a:extLst>
                </p:cNvPr>
                <p:cNvPicPr/>
                <p:nvPr/>
              </p:nvPicPr>
              <p:blipFill>
                <a:blip r:embed="rId164"/>
                <a:stretch>
                  <a:fillRect/>
                </a:stretch>
              </p:blipFill>
              <p:spPr>
                <a:xfrm>
                  <a:off x="2610176" y="6123587"/>
                  <a:ext cx="1375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207" name="Ink 206">
                  <a:extLst>
                    <a:ext uri="{FF2B5EF4-FFF2-40B4-BE49-F238E27FC236}">
                      <a16:creationId xmlns:a16="http://schemas.microsoft.com/office/drawing/2014/main" id="{93570C50-6C35-4530-93BD-A72C01D084D8}"/>
                    </a:ext>
                  </a:extLst>
                </p14:cNvPr>
                <p14:cNvContentPartPr/>
                <p14:nvPr/>
              </p14:nvContentPartPr>
              <p14:xfrm>
                <a:off x="2727896" y="6055907"/>
                <a:ext cx="11880" cy="136440"/>
              </p14:xfrm>
            </p:contentPart>
          </mc:Choice>
          <mc:Fallback xmlns="">
            <p:pic>
              <p:nvPicPr>
                <p:cNvPr id="207" name="Ink 206">
                  <a:extLst>
                    <a:ext uri="{FF2B5EF4-FFF2-40B4-BE49-F238E27FC236}">
                      <a16:creationId xmlns:a16="http://schemas.microsoft.com/office/drawing/2014/main" id="{93570C50-6C35-4530-93BD-A72C01D084D8}"/>
                    </a:ext>
                  </a:extLst>
                </p:cNvPr>
                <p:cNvPicPr/>
                <p:nvPr/>
              </p:nvPicPr>
              <p:blipFill>
                <a:blip r:embed="rId166"/>
                <a:stretch>
                  <a:fillRect/>
                </a:stretch>
              </p:blipFill>
              <p:spPr>
                <a:xfrm>
                  <a:off x="2718896" y="6046907"/>
                  <a:ext cx="29520" cy="154080"/>
                </a:xfrm>
                <a:prstGeom prst="rect">
                  <a:avLst/>
                </a:prstGeom>
              </p:spPr>
            </p:pic>
          </mc:Fallback>
        </mc:AlternateContent>
      </p:grpSp>
      <p:grpSp>
        <p:nvGrpSpPr>
          <p:cNvPr id="216" name="Group 215">
            <a:extLst>
              <a:ext uri="{FF2B5EF4-FFF2-40B4-BE49-F238E27FC236}">
                <a16:creationId xmlns:a16="http://schemas.microsoft.com/office/drawing/2014/main" id="{E16BF19F-5A96-443D-83A3-0DE25D5F7372}"/>
              </a:ext>
            </a:extLst>
          </p:cNvPr>
          <p:cNvGrpSpPr/>
          <p:nvPr/>
        </p:nvGrpSpPr>
        <p:grpSpPr>
          <a:xfrm>
            <a:off x="7158176" y="6169717"/>
            <a:ext cx="376200" cy="150480"/>
            <a:chOff x="2221016" y="6365507"/>
            <a:chExt cx="376200" cy="150480"/>
          </a:xfrm>
        </p:grpSpPr>
        <mc:AlternateContent xmlns:mc="http://schemas.openxmlformats.org/markup-compatibility/2006" xmlns:p14="http://schemas.microsoft.com/office/powerpoint/2010/main">
          <mc:Choice Requires="p14">
            <p:contentPart p14:bwMode="auto" r:id="rId167">
              <p14:nvContentPartPr>
                <p14:cNvPr id="208" name="Ink 207">
                  <a:extLst>
                    <a:ext uri="{FF2B5EF4-FFF2-40B4-BE49-F238E27FC236}">
                      <a16:creationId xmlns:a16="http://schemas.microsoft.com/office/drawing/2014/main" id="{36E0CA8A-1FC1-4B5C-A41B-65F5D3936F5C}"/>
                    </a:ext>
                  </a:extLst>
                </p14:cNvPr>
                <p14:cNvContentPartPr/>
                <p14:nvPr/>
              </p14:nvContentPartPr>
              <p14:xfrm>
                <a:off x="2221016" y="6377387"/>
                <a:ext cx="6480" cy="126360"/>
              </p14:xfrm>
            </p:contentPart>
          </mc:Choice>
          <mc:Fallback xmlns="">
            <p:pic>
              <p:nvPicPr>
                <p:cNvPr id="208" name="Ink 207">
                  <a:extLst>
                    <a:ext uri="{FF2B5EF4-FFF2-40B4-BE49-F238E27FC236}">
                      <a16:creationId xmlns:a16="http://schemas.microsoft.com/office/drawing/2014/main" id="{36E0CA8A-1FC1-4B5C-A41B-65F5D3936F5C}"/>
                    </a:ext>
                  </a:extLst>
                </p:cNvPr>
                <p:cNvPicPr/>
                <p:nvPr/>
              </p:nvPicPr>
              <p:blipFill>
                <a:blip r:embed="rId168"/>
                <a:stretch>
                  <a:fillRect/>
                </a:stretch>
              </p:blipFill>
              <p:spPr>
                <a:xfrm>
                  <a:off x="2212016" y="6368387"/>
                  <a:ext cx="241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209" name="Ink 208">
                  <a:extLst>
                    <a:ext uri="{FF2B5EF4-FFF2-40B4-BE49-F238E27FC236}">
                      <a16:creationId xmlns:a16="http://schemas.microsoft.com/office/drawing/2014/main" id="{F60A41BB-1597-4E59-BDC7-C01E1E021662}"/>
                    </a:ext>
                  </a:extLst>
                </p14:cNvPr>
                <p14:cNvContentPartPr/>
                <p14:nvPr/>
              </p14:nvContentPartPr>
              <p14:xfrm>
                <a:off x="2299496" y="6495827"/>
                <a:ext cx="2160" cy="1440"/>
              </p14:xfrm>
            </p:contentPart>
          </mc:Choice>
          <mc:Fallback xmlns="">
            <p:pic>
              <p:nvPicPr>
                <p:cNvPr id="209" name="Ink 208">
                  <a:extLst>
                    <a:ext uri="{FF2B5EF4-FFF2-40B4-BE49-F238E27FC236}">
                      <a16:creationId xmlns:a16="http://schemas.microsoft.com/office/drawing/2014/main" id="{F60A41BB-1597-4E59-BDC7-C01E1E021662}"/>
                    </a:ext>
                  </a:extLst>
                </p:cNvPr>
                <p:cNvPicPr/>
                <p:nvPr/>
              </p:nvPicPr>
              <p:blipFill>
                <a:blip r:embed="rId170"/>
                <a:stretch>
                  <a:fillRect/>
                </a:stretch>
              </p:blipFill>
              <p:spPr>
                <a:xfrm>
                  <a:off x="2288696" y="6486827"/>
                  <a:ext cx="23328"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210" name="Ink 209">
                  <a:extLst>
                    <a:ext uri="{FF2B5EF4-FFF2-40B4-BE49-F238E27FC236}">
                      <a16:creationId xmlns:a16="http://schemas.microsoft.com/office/drawing/2014/main" id="{2FD7AC8A-F45A-481B-B9D8-EF2D2639AA54}"/>
                    </a:ext>
                  </a:extLst>
                </p14:cNvPr>
                <p14:cNvContentPartPr/>
                <p14:nvPr/>
              </p14:nvContentPartPr>
              <p14:xfrm>
                <a:off x="2356376" y="6365507"/>
                <a:ext cx="103680" cy="11160"/>
              </p14:xfrm>
            </p:contentPart>
          </mc:Choice>
          <mc:Fallback xmlns="">
            <p:pic>
              <p:nvPicPr>
                <p:cNvPr id="210" name="Ink 209">
                  <a:extLst>
                    <a:ext uri="{FF2B5EF4-FFF2-40B4-BE49-F238E27FC236}">
                      <a16:creationId xmlns:a16="http://schemas.microsoft.com/office/drawing/2014/main" id="{2FD7AC8A-F45A-481B-B9D8-EF2D2639AA54}"/>
                    </a:ext>
                  </a:extLst>
                </p:cNvPr>
                <p:cNvPicPr/>
                <p:nvPr/>
              </p:nvPicPr>
              <p:blipFill>
                <a:blip r:embed="rId172"/>
                <a:stretch>
                  <a:fillRect/>
                </a:stretch>
              </p:blipFill>
              <p:spPr>
                <a:xfrm>
                  <a:off x="2347376" y="6356207"/>
                  <a:ext cx="121320" cy="29388"/>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211" name="Ink 210">
                  <a:extLst>
                    <a:ext uri="{FF2B5EF4-FFF2-40B4-BE49-F238E27FC236}">
                      <a16:creationId xmlns:a16="http://schemas.microsoft.com/office/drawing/2014/main" id="{EFE263E6-78B3-4B36-9380-1C124763A5F9}"/>
                    </a:ext>
                  </a:extLst>
                </p14:cNvPr>
                <p14:cNvContentPartPr/>
                <p14:nvPr/>
              </p14:nvContentPartPr>
              <p14:xfrm>
                <a:off x="2371136" y="6382427"/>
                <a:ext cx="101520" cy="118080"/>
              </p14:xfrm>
            </p:contentPart>
          </mc:Choice>
          <mc:Fallback xmlns="">
            <p:pic>
              <p:nvPicPr>
                <p:cNvPr id="211" name="Ink 210">
                  <a:extLst>
                    <a:ext uri="{FF2B5EF4-FFF2-40B4-BE49-F238E27FC236}">
                      <a16:creationId xmlns:a16="http://schemas.microsoft.com/office/drawing/2014/main" id="{EFE263E6-78B3-4B36-9380-1C124763A5F9}"/>
                    </a:ext>
                  </a:extLst>
                </p:cNvPr>
                <p:cNvPicPr/>
                <p:nvPr/>
              </p:nvPicPr>
              <p:blipFill>
                <a:blip r:embed="rId174"/>
                <a:stretch>
                  <a:fillRect/>
                </a:stretch>
              </p:blipFill>
              <p:spPr>
                <a:xfrm>
                  <a:off x="2362136" y="6373427"/>
                  <a:ext cx="1191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214" name="Ink 213">
                  <a:extLst>
                    <a:ext uri="{FF2B5EF4-FFF2-40B4-BE49-F238E27FC236}">
                      <a16:creationId xmlns:a16="http://schemas.microsoft.com/office/drawing/2014/main" id="{2ED555D4-F166-4C8F-9E9C-3DB73BC047AF}"/>
                    </a:ext>
                  </a:extLst>
                </p14:cNvPr>
                <p14:cNvContentPartPr/>
                <p14:nvPr/>
              </p14:nvContentPartPr>
              <p14:xfrm>
                <a:off x="2514776" y="6452987"/>
                <a:ext cx="74880" cy="48960"/>
              </p14:xfrm>
            </p:contentPart>
          </mc:Choice>
          <mc:Fallback xmlns="">
            <p:pic>
              <p:nvPicPr>
                <p:cNvPr id="214" name="Ink 213">
                  <a:extLst>
                    <a:ext uri="{FF2B5EF4-FFF2-40B4-BE49-F238E27FC236}">
                      <a16:creationId xmlns:a16="http://schemas.microsoft.com/office/drawing/2014/main" id="{2ED555D4-F166-4C8F-9E9C-3DB73BC047AF}"/>
                    </a:ext>
                  </a:extLst>
                </p:cNvPr>
                <p:cNvPicPr/>
                <p:nvPr/>
              </p:nvPicPr>
              <p:blipFill>
                <a:blip r:embed="rId176"/>
                <a:stretch>
                  <a:fillRect/>
                </a:stretch>
              </p:blipFill>
              <p:spPr>
                <a:xfrm>
                  <a:off x="2505776" y="6443987"/>
                  <a:ext cx="9252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215" name="Ink 214">
                  <a:extLst>
                    <a:ext uri="{FF2B5EF4-FFF2-40B4-BE49-F238E27FC236}">
                      <a16:creationId xmlns:a16="http://schemas.microsoft.com/office/drawing/2014/main" id="{5D8EB688-851D-42FA-8E6D-582605AD0DA7}"/>
                    </a:ext>
                  </a:extLst>
                </p14:cNvPr>
                <p14:cNvContentPartPr/>
                <p14:nvPr/>
              </p14:nvContentPartPr>
              <p14:xfrm>
                <a:off x="2513696" y="6442547"/>
                <a:ext cx="83520" cy="73440"/>
              </p14:xfrm>
            </p:contentPart>
          </mc:Choice>
          <mc:Fallback xmlns="">
            <p:pic>
              <p:nvPicPr>
                <p:cNvPr id="215" name="Ink 214">
                  <a:extLst>
                    <a:ext uri="{FF2B5EF4-FFF2-40B4-BE49-F238E27FC236}">
                      <a16:creationId xmlns:a16="http://schemas.microsoft.com/office/drawing/2014/main" id="{5D8EB688-851D-42FA-8E6D-582605AD0DA7}"/>
                    </a:ext>
                  </a:extLst>
                </p:cNvPr>
                <p:cNvPicPr/>
                <p:nvPr/>
              </p:nvPicPr>
              <p:blipFill>
                <a:blip r:embed="rId178"/>
                <a:stretch>
                  <a:fillRect/>
                </a:stretch>
              </p:blipFill>
              <p:spPr>
                <a:xfrm>
                  <a:off x="2504696" y="6433503"/>
                  <a:ext cx="101160" cy="91167"/>
                </a:xfrm>
                <a:prstGeom prst="rect">
                  <a:avLst/>
                </a:prstGeom>
              </p:spPr>
            </p:pic>
          </mc:Fallback>
        </mc:AlternateContent>
      </p:grpSp>
      <p:grpSp>
        <p:nvGrpSpPr>
          <p:cNvPr id="223" name="Group 222">
            <a:extLst>
              <a:ext uri="{FF2B5EF4-FFF2-40B4-BE49-F238E27FC236}">
                <a16:creationId xmlns:a16="http://schemas.microsoft.com/office/drawing/2014/main" id="{A45024D1-5A06-4D4C-BC07-88640012FF23}"/>
              </a:ext>
            </a:extLst>
          </p:cNvPr>
          <p:cNvGrpSpPr/>
          <p:nvPr/>
        </p:nvGrpSpPr>
        <p:grpSpPr>
          <a:xfrm>
            <a:off x="2752119" y="3555172"/>
            <a:ext cx="178920" cy="134640"/>
            <a:chOff x="2633757" y="3837390"/>
            <a:chExt cx="178920" cy="134640"/>
          </a:xfrm>
        </p:grpSpPr>
        <mc:AlternateContent xmlns:mc="http://schemas.openxmlformats.org/markup-compatibility/2006" xmlns:p14="http://schemas.microsoft.com/office/powerpoint/2010/main">
          <mc:Choice Requires="p14">
            <p:contentPart p14:bwMode="auto" r:id="rId179">
              <p14:nvContentPartPr>
                <p14:cNvPr id="221" name="Ink 220">
                  <a:extLst>
                    <a:ext uri="{FF2B5EF4-FFF2-40B4-BE49-F238E27FC236}">
                      <a16:creationId xmlns:a16="http://schemas.microsoft.com/office/drawing/2014/main" id="{5DA5701E-5FC0-48A0-97C7-4BFBD5F2597F}"/>
                    </a:ext>
                  </a:extLst>
                </p14:cNvPr>
                <p14:cNvContentPartPr/>
                <p14:nvPr/>
              </p14:nvContentPartPr>
              <p14:xfrm>
                <a:off x="2650677" y="3847830"/>
                <a:ext cx="162000" cy="124200"/>
              </p14:xfrm>
            </p:contentPart>
          </mc:Choice>
          <mc:Fallback xmlns="">
            <p:pic>
              <p:nvPicPr>
                <p:cNvPr id="221" name="Ink 220">
                  <a:extLst>
                    <a:ext uri="{FF2B5EF4-FFF2-40B4-BE49-F238E27FC236}">
                      <a16:creationId xmlns:a16="http://schemas.microsoft.com/office/drawing/2014/main" id="{5DA5701E-5FC0-48A0-97C7-4BFBD5F2597F}"/>
                    </a:ext>
                  </a:extLst>
                </p:cNvPr>
                <p:cNvPicPr/>
                <p:nvPr/>
              </p:nvPicPr>
              <p:blipFill>
                <a:blip r:embed="rId180"/>
                <a:stretch>
                  <a:fillRect/>
                </a:stretch>
              </p:blipFill>
              <p:spPr>
                <a:xfrm>
                  <a:off x="2641697" y="3838830"/>
                  <a:ext cx="179601"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222" name="Ink 221">
                  <a:extLst>
                    <a:ext uri="{FF2B5EF4-FFF2-40B4-BE49-F238E27FC236}">
                      <a16:creationId xmlns:a16="http://schemas.microsoft.com/office/drawing/2014/main" id="{69C464C6-B30B-46F5-986D-3D25814929EE}"/>
                    </a:ext>
                  </a:extLst>
                </p14:cNvPr>
                <p14:cNvContentPartPr/>
                <p14:nvPr/>
              </p14:nvContentPartPr>
              <p14:xfrm>
                <a:off x="2633757" y="3837390"/>
                <a:ext cx="120960" cy="78120"/>
              </p14:xfrm>
            </p:contentPart>
          </mc:Choice>
          <mc:Fallback xmlns="">
            <p:pic>
              <p:nvPicPr>
                <p:cNvPr id="222" name="Ink 221">
                  <a:extLst>
                    <a:ext uri="{FF2B5EF4-FFF2-40B4-BE49-F238E27FC236}">
                      <a16:creationId xmlns:a16="http://schemas.microsoft.com/office/drawing/2014/main" id="{69C464C6-B30B-46F5-986D-3D25814929EE}"/>
                    </a:ext>
                  </a:extLst>
                </p:cNvPr>
                <p:cNvPicPr/>
                <p:nvPr/>
              </p:nvPicPr>
              <p:blipFill>
                <a:blip r:embed="rId182"/>
                <a:stretch>
                  <a:fillRect/>
                </a:stretch>
              </p:blipFill>
              <p:spPr>
                <a:xfrm>
                  <a:off x="2624757" y="3828390"/>
                  <a:ext cx="138600" cy="95760"/>
                </a:xfrm>
                <a:prstGeom prst="rect">
                  <a:avLst/>
                </a:prstGeom>
              </p:spPr>
            </p:pic>
          </mc:Fallback>
        </mc:AlternateContent>
      </p:grpSp>
      <p:grpSp>
        <p:nvGrpSpPr>
          <p:cNvPr id="227" name="Group 226">
            <a:extLst>
              <a:ext uri="{FF2B5EF4-FFF2-40B4-BE49-F238E27FC236}">
                <a16:creationId xmlns:a16="http://schemas.microsoft.com/office/drawing/2014/main" id="{64A0E4DB-FC4F-4699-94D9-84CECFD5A450}"/>
              </a:ext>
            </a:extLst>
          </p:cNvPr>
          <p:cNvGrpSpPr/>
          <p:nvPr/>
        </p:nvGrpSpPr>
        <p:grpSpPr>
          <a:xfrm>
            <a:off x="2502666" y="4726503"/>
            <a:ext cx="736922" cy="355320"/>
            <a:chOff x="2473746" y="5065398"/>
            <a:chExt cx="736922" cy="355320"/>
          </a:xfrm>
        </p:grpSpPr>
        <mc:AlternateContent xmlns:mc="http://schemas.openxmlformats.org/markup-compatibility/2006" xmlns:p14="http://schemas.microsoft.com/office/powerpoint/2010/main">
          <mc:Choice Requires="p14">
            <p:contentPart p14:bwMode="auto" r:id="rId183">
              <p14:nvContentPartPr>
                <p14:cNvPr id="143" name="Ink 142">
                  <a:extLst>
                    <a:ext uri="{FF2B5EF4-FFF2-40B4-BE49-F238E27FC236}">
                      <a16:creationId xmlns:a16="http://schemas.microsoft.com/office/drawing/2014/main" id="{4504C6F7-D3B8-4E62-AD5F-84EB9D9A671E}"/>
                    </a:ext>
                  </a:extLst>
                </p14:cNvPr>
                <p14:cNvContentPartPr/>
                <p14:nvPr/>
              </p14:nvContentPartPr>
              <p14:xfrm>
                <a:off x="2473746" y="5140998"/>
                <a:ext cx="66240" cy="77400"/>
              </p14:xfrm>
            </p:contentPart>
          </mc:Choice>
          <mc:Fallback xmlns="">
            <p:pic>
              <p:nvPicPr>
                <p:cNvPr id="143" name="Ink 142">
                  <a:extLst>
                    <a:ext uri="{FF2B5EF4-FFF2-40B4-BE49-F238E27FC236}">
                      <a16:creationId xmlns:a16="http://schemas.microsoft.com/office/drawing/2014/main" id="{4504C6F7-D3B8-4E62-AD5F-84EB9D9A671E}"/>
                    </a:ext>
                  </a:extLst>
                </p:cNvPr>
                <p:cNvPicPr/>
                <p:nvPr/>
              </p:nvPicPr>
              <p:blipFill>
                <a:blip r:embed="rId184"/>
                <a:stretch>
                  <a:fillRect/>
                </a:stretch>
              </p:blipFill>
              <p:spPr>
                <a:xfrm>
                  <a:off x="2464746" y="5131998"/>
                  <a:ext cx="838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44" name="Ink 143">
                  <a:extLst>
                    <a:ext uri="{FF2B5EF4-FFF2-40B4-BE49-F238E27FC236}">
                      <a16:creationId xmlns:a16="http://schemas.microsoft.com/office/drawing/2014/main" id="{81C92B79-6987-4BC3-80D1-658C2898834F}"/>
                    </a:ext>
                  </a:extLst>
                </p14:cNvPr>
                <p14:cNvContentPartPr/>
                <p14:nvPr/>
              </p14:nvContentPartPr>
              <p14:xfrm>
                <a:off x="2579946" y="5140998"/>
                <a:ext cx="67680" cy="81000"/>
              </p14:xfrm>
            </p:contentPart>
          </mc:Choice>
          <mc:Fallback xmlns="">
            <p:pic>
              <p:nvPicPr>
                <p:cNvPr id="144" name="Ink 143">
                  <a:extLst>
                    <a:ext uri="{FF2B5EF4-FFF2-40B4-BE49-F238E27FC236}">
                      <a16:creationId xmlns:a16="http://schemas.microsoft.com/office/drawing/2014/main" id="{81C92B79-6987-4BC3-80D1-658C2898834F}"/>
                    </a:ext>
                  </a:extLst>
                </p:cNvPr>
                <p:cNvPicPr/>
                <p:nvPr/>
              </p:nvPicPr>
              <p:blipFill>
                <a:blip r:embed="rId186"/>
                <a:stretch>
                  <a:fillRect/>
                </a:stretch>
              </p:blipFill>
              <p:spPr>
                <a:xfrm>
                  <a:off x="2570946" y="5131998"/>
                  <a:ext cx="853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45" name="Ink 144">
                  <a:extLst>
                    <a:ext uri="{FF2B5EF4-FFF2-40B4-BE49-F238E27FC236}">
                      <a16:creationId xmlns:a16="http://schemas.microsoft.com/office/drawing/2014/main" id="{5383B8B8-6D9E-4A50-9B39-691FF5305571}"/>
                    </a:ext>
                  </a:extLst>
                </p14:cNvPr>
                <p14:cNvContentPartPr/>
                <p14:nvPr/>
              </p14:nvContentPartPr>
              <p14:xfrm>
                <a:off x="2685066" y="5138478"/>
                <a:ext cx="66600" cy="70920"/>
              </p14:xfrm>
            </p:contentPart>
          </mc:Choice>
          <mc:Fallback xmlns="">
            <p:pic>
              <p:nvPicPr>
                <p:cNvPr id="145" name="Ink 144">
                  <a:extLst>
                    <a:ext uri="{FF2B5EF4-FFF2-40B4-BE49-F238E27FC236}">
                      <a16:creationId xmlns:a16="http://schemas.microsoft.com/office/drawing/2014/main" id="{5383B8B8-6D9E-4A50-9B39-691FF5305571}"/>
                    </a:ext>
                  </a:extLst>
                </p:cNvPr>
                <p:cNvPicPr/>
                <p:nvPr/>
              </p:nvPicPr>
              <p:blipFill>
                <a:blip r:embed="rId188"/>
                <a:stretch>
                  <a:fillRect/>
                </a:stretch>
              </p:blipFill>
              <p:spPr>
                <a:xfrm>
                  <a:off x="2676066" y="5129478"/>
                  <a:ext cx="842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46" name="Ink 145">
                  <a:extLst>
                    <a:ext uri="{FF2B5EF4-FFF2-40B4-BE49-F238E27FC236}">
                      <a16:creationId xmlns:a16="http://schemas.microsoft.com/office/drawing/2014/main" id="{AFBFF8B1-40FC-49CE-8D59-D07D02D12883}"/>
                    </a:ext>
                  </a:extLst>
                </p14:cNvPr>
                <p14:cNvContentPartPr/>
                <p14:nvPr/>
              </p14:nvContentPartPr>
              <p14:xfrm>
                <a:off x="2800626" y="5138118"/>
                <a:ext cx="69840" cy="69120"/>
              </p14:xfrm>
            </p:contentPart>
          </mc:Choice>
          <mc:Fallback xmlns="">
            <p:pic>
              <p:nvPicPr>
                <p:cNvPr id="146" name="Ink 145">
                  <a:extLst>
                    <a:ext uri="{FF2B5EF4-FFF2-40B4-BE49-F238E27FC236}">
                      <a16:creationId xmlns:a16="http://schemas.microsoft.com/office/drawing/2014/main" id="{AFBFF8B1-40FC-49CE-8D59-D07D02D12883}"/>
                    </a:ext>
                  </a:extLst>
                </p:cNvPr>
                <p:cNvPicPr/>
                <p:nvPr/>
              </p:nvPicPr>
              <p:blipFill>
                <a:blip r:embed="rId190"/>
                <a:stretch>
                  <a:fillRect/>
                </a:stretch>
              </p:blipFill>
              <p:spPr>
                <a:xfrm>
                  <a:off x="2791626" y="5129118"/>
                  <a:ext cx="874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47" name="Ink 146">
                  <a:extLst>
                    <a:ext uri="{FF2B5EF4-FFF2-40B4-BE49-F238E27FC236}">
                      <a16:creationId xmlns:a16="http://schemas.microsoft.com/office/drawing/2014/main" id="{0DA385AD-5B67-4EC2-BEFF-50A871C06A0B}"/>
                    </a:ext>
                  </a:extLst>
                </p14:cNvPr>
                <p14:cNvContentPartPr/>
                <p14:nvPr/>
              </p14:nvContentPartPr>
              <p14:xfrm>
                <a:off x="2935986" y="5065398"/>
                <a:ext cx="10800" cy="137520"/>
              </p14:xfrm>
            </p:contentPart>
          </mc:Choice>
          <mc:Fallback xmlns="">
            <p:pic>
              <p:nvPicPr>
                <p:cNvPr id="147" name="Ink 146">
                  <a:extLst>
                    <a:ext uri="{FF2B5EF4-FFF2-40B4-BE49-F238E27FC236}">
                      <a16:creationId xmlns:a16="http://schemas.microsoft.com/office/drawing/2014/main" id="{0DA385AD-5B67-4EC2-BEFF-50A871C06A0B}"/>
                    </a:ext>
                  </a:extLst>
                </p:cNvPr>
                <p:cNvPicPr/>
                <p:nvPr/>
              </p:nvPicPr>
              <p:blipFill>
                <a:blip r:embed="rId192"/>
                <a:stretch>
                  <a:fillRect/>
                </a:stretch>
              </p:blipFill>
              <p:spPr>
                <a:xfrm>
                  <a:off x="2926986" y="5056421"/>
                  <a:ext cx="28440" cy="155114"/>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48" name="Ink 147">
                  <a:extLst>
                    <a:ext uri="{FF2B5EF4-FFF2-40B4-BE49-F238E27FC236}">
                      <a16:creationId xmlns:a16="http://schemas.microsoft.com/office/drawing/2014/main" id="{76405AC9-1E15-4B40-8164-0E30D10CE817}"/>
                    </a:ext>
                  </a:extLst>
                </p14:cNvPr>
                <p14:cNvContentPartPr/>
                <p14:nvPr/>
              </p14:nvContentPartPr>
              <p14:xfrm>
                <a:off x="2903586" y="5132718"/>
                <a:ext cx="101520" cy="19440"/>
              </p14:xfrm>
            </p:contentPart>
          </mc:Choice>
          <mc:Fallback xmlns="">
            <p:pic>
              <p:nvPicPr>
                <p:cNvPr id="148" name="Ink 147">
                  <a:extLst>
                    <a:ext uri="{FF2B5EF4-FFF2-40B4-BE49-F238E27FC236}">
                      <a16:creationId xmlns:a16="http://schemas.microsoft.com/office/drawing/2014/main" id="{76405AC9-1E15-4B40-8164-0E30D10CE817}"/>
                    </a:ext>
                  </a:extLst>
                </p:cNvPr>
                <p:cNvPicPr/>
                <p:nvPr/>
              </p:nvPicPr>
              <p:blipFill>
                <a:blip r:embed="rId194"/>
                <a:stretch>
                  <a:fillRect/>
                </a:stretch>
              </p:blipFill>
              <p:spPr>
                <a:xfrm>
                  <a:off x="2894586" y="5123718"/>
                  <a:ext cx="11916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49" name="Ink 148">
                  <a:extLst>
                    <a:ext uri="{FF2B5EF4-FFF2-40B4-BE49-F238E27FC236}">
                      <a16:creationId xmlns:a16="http://schemas.microsoft.com/office/drawing/2014/main" id="{6793D231-9E5D-479B-80B1-C123D90E6B6E}"/>
                    </a:ext>
                  </a:extLst>
                </p14:cNvPr>
                <p14:cNvContentPartPr/>
                <p14:nvPr/>
              </p14:nvContentPartPr>
              <p14:xfrm>
                <a:off x="3010146" y="5119758"/>
                <a:ext cx="76320" cy="83160"/>
              </p14:xfrm>
            </p:contentPart>
          </mc:Choice>
          <mc:Fallback xmlns="">
            <p:pic>
              <p:nvPicPr>
                <p:cNvPr id="149" name="Ink 148">
                  <a:extLst>
                    <a:ext uri="{FF2B5EF4-FFF2-40B4-BE49-F238E27FC236}">
                      <a16:creationId xmlns:a16="http://schemas.microsoft.com/office/drawing/2014/main" id="{6793D231-9E5D-479B-80B1-C123D90E6B6E}"/>
                    </a:ext>
                  </a:extLst>
                </p:cNvPr>
                <p:cNvPicPr/>
                <p:nvPr/>
              </p:nvPicPr>
              <p:blipFill>
                <a:blip r:embed="rId196"/>
                <a:stretch>
                  <a:fillRect/>
                </a:stretch>
              </p:blipFill>
              <p:spPr>
                <a:xfrm>
                  <a:off x="3001146" y="5110719"/>
                  <a:ext cx="93960" cy="100877"/>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51" name="Ink 150">
                  <a:extLst>
                    <a:ext uri="{FF2B5EF4-FFF2-40B4-BE49-F238E27FC236}">
                      <a16:creationId xmlns:a16="http://schemas.microsoft.com/office/drawing/2014/main" id="{33094C64-A5F8-46F1-86A3-050866647E55}"/>
                    </a:ext>
                  </a:extLst>
                </p14:cNvPr>
                <p14:cNvContentPartPr/>
                <p14:nvPr/>
              </p14:nvContentPartPr>
              <p14:xfrm>
                <a:off x="2653026" y="5327118"/>
                <a:ext cx="86400" cy="93600"/>
              </p14:xfrm>
            </p:contentPart>
          </mc:Choice>
          <mc:Fallback xmlns="">
            <p:pic>
              <p:nvPicPr>
                <p:cNvPr id="151" name="Ink 150">
                  <a:extLst>
                    <a:ext uri="{FF2B5EF4-FFF2-40B4-BE49-F238E27FC236}">
                      <a16:creationId xmlns:a16="http://schemas.microsoft.com/office/drawing/2014/main" id="{33094C64-A5F8-46F1-86A3-050866647E55}"/>
                    </a:ext>
                  </a:extLst>
                </p:cNvPr>
                <p:cNvPicPr/>
                <p:nvPr/>
              </p:nvPicPr>
              <p:blipFill>
                <a:blip r:embed="rId198"/>
                <a:stretch>
                  <a:fillRect/>
                </a:stretch>
              </p:blipFill>
              <p:spPr>
                <a:xfrm>
                  <a:off x="2644026" y="5318152"/>
                  <a:ext cx="104040" cy="111172"/>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52" name="Ink 151">
                  <a:extLst>
                    <a:ext uri="{FF2B5EF4-FFF2-40B4-BE49-F238E27FC236}">
                      <a16:creationId xmlns:a16="http://schemas.microsoft.com/office/drawing/2014/main" id="{CE82954C-C126-42F0-98B2-B341895FD8E2}"/>
                    </a:ext>
                  </a:extLst>
                </p14:cNvPr>
                <p14:cNvContentPartPr/>
                <p14:nvPr/>
              </p14:nvContentPartPr>
              <p14:xfrm>
                <a:off x="2780106" y="5353758"/>
                <a:ext cx="14400" cy="53280"/>
              </p14:xfrm>
            </p:contentPart>
          </mc:Choice>
          <mc:Fallback xmlns="">
            <p:pic>
              <p:nvPicPr>
                <p:cNvPr id="152" name="Ink 151">
                  <a:extLst>
                    <a:ext uri="{FF2B5EF4-FFF2-40B4-BE49-F238E27FC236}">
                      <a16:creationId xmlns:a16="http://schemas.microsoft.com/office/drawing/2014/main" id="{CE82954C-C126-42F0-98B2-B341895FD8E2}"/>
                    </a:ext>
                  </a:extLst>
                </p:cNvPr>
                <p:cNvPicPr/>
                <p:nvPr/>
              </p:nvPicPr>
              <p:blipFill>
                <a:blip r:embed="rId200"/>
                <a:stretch>
                  <a:fillRect/>
                </a:stretch>
              </p:blipFill>
              <p:spPr>
                <a:xfrm>
                  <a:off x="2770875" y="5344758"/>
                  <a:ext cx="32492"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53" name="Ink 152">
                  <a:extLst>
                    <a:ext uri="{FF2B5EF4-FFF2-40B4-BE49-F238E27FC236}">
                      <a16:creationId xmlns:a16="http://schemas.microsoft.com/office/drawing/2014/main" id="{F58B5EB2-11F4-414F-BD8F-27B0A7491CA1}"/>
                    </a:ext>
                  </a:extLst>
                </p14:cNvPr>
                <p14:cNvContentPartPr/>
                <p14:nvPr/>
              </p14:nvContentPartPr>
              <p14:xfrm>
                <a:off x="2772906" y="5319198"/>
                <a:ext cx="2880" cy="9000"/>
              </p14:xfrm>
            </p:contentPart>
          </mc:Choice>
          <mc:Fallback xmlns="">
            <p:pic>
              <p:nvPicPr>
                <p:cNvPr id="153" name="Ink 152">
                  <a:extLst>
                    <a:ext uri="{FF2B5EF4-FFF2-40B4-BE49-F238E27FC236}">
                      <a16:creationId xmlns:a16="http://schemas.microsoft.com/office/drawing/2014/main" id="{F58B5EB2-11F4-414F-BD8F-27B0A7491CA1}"/>
                    </a:ext>
                  </a:extLst>
                </p:cNvPr>
                <p:cNvPicPr/>
                <p:nvPr/>
              </p:nvPicPr>
              <p:blipFill>
                <a:blip r:embed="rId202"/>
                <a:stretch>
                  <a:fillRect/>
                </a:stretch>
              </p:blipFill>
              <p:spPr>
                <a:xfrm>
                  <a:off x="2763906" y="5310544"/>
                  <a:ext cx="20520" cy="25962"/>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54" name="Ink 153">
                  <a:extLst>
                    <a:ext uri="{FF2B5EF4-FFF2-40B4-BE49-F238E27FC236}">
                      <a16:creationId xmlns:a16="http://schemas.microsoft.com/office/drawing/2014/main" id="{3D609371-FBFC-4DBA-B5DE-B00CF16AED03}"/>
                    </a:ext>
                  </a:extLst>
                </p14:cNvPr>
                <p14:cNvContentPartPr/>
                <p14:nvPr/>
              </p14:nvContentPartPr>
              <p14:xfrm>
                <a:off x="2846706" y="5284998"/>
                <a:ext cx="132120" cy="121320"/>
              </p14:xfrm>
            </p:contentPart>
          </mc:Choice>
          <mc:Fallback xmlns="">
            <p:pic>
              <p:nvPicPr>
                <p:cNvPr id="154" name="Ink 153">
                  <a:extLst>
                    <a:ext uri="{FF2B5EF4-FFF2-40B4-BE49-F238E27FC236}">
                      <a16:creationId xmlns:a16="http://schemas.microsoft.com/office/drawing/2014/main" id="{3D609371-FBFC-4DBA-B5DE-B00CF16AED03}"/>
                    </a:ext>
                  </a:extLst>
                </p:cNvPr>
                <p:cNvPicPr/>
                <p:nvPr/>
              </p:nvPicPr>
              <p:blipFill>
                <a:blip r:embed="rId204"/>
                <a:stretch>
                  <a:fillRect/>
                </a:stretch>
              </p:blipFill>
              <p:spPr>
                <a:xfrm>
                  <a:off x="2837706" y="5275998"/>
                  <a:ext cx="1497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55" name="Ink 154">
                  <a:extLst>
                    <a:ext uri="{FF2B5EF4-FFF2-40B4-BE49-F238E27FC236}">
                      <a16:creationId xmlns:a16="http://schemas.microsoft.com/office/drawing/2014/main" id="{6FBD65AB-B25C-4DF1-827C-C4BF9DA7EEC3}"/>
                    </a:ext>
                  </a:extLst>
                </p14:cNvPr>
                <p14:cNvContentPartPr/>
                <p14:nvPr/>
              </p14:nvContentPartPr>
              <p14:xfrm>
                <a:off x="2991066" y="5330718"/>
                <a:ext cx="79920" cy="65160"/>
              </p14:xfrm>
            </p:contentPart>
          </mc:Choice>
          <mc:Fallback xmlns="">
            <p:pic>
              <p:nvPicPr>
                <p:cNvPr id="155" name="Ink 154">
                  <a:extLst>
                    <a:ext uri="{FF2B5EF4-FFF2-40B4-BE49-F238E27FC236}">
                      <a16:creationId xmlns:a16="http://schemas.microsoft.com/office/drawing/2014/main" id="{6FBD65AB-B25C-4DF1-827C-C4BF9DA7EEC3}"/>
                    </a:ext>
                  </a:extLst>
                </p:cNvPr>
                <p:cNvPicPr/>
                <p:nvPr/>
              </p:nvPicPr>
              <p:blipFill>
                <a:blip r:embed="rId206"/>
                <a:stretch>
                  <a:fillRect/>
                </a:stretch>
              </p:blipFill>
              <p:spPr>
                <a:xfrm>
                  <a:off x="2982025" y="5321718"/>
                  <a:ext cx="976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226" name="Ink 225">
                  <a:extLst>
                    <a:ext uri="{FF2B5EF4-FFF2-40B4-BE49-F238E27FC236}">
                      <a16:creationId xmlns:a16="http://schemas.microsoft.com/office/drawing/2014/main" id="{35266173-7BDE-4CB4-85DD-9B2A5EA2C030}"/>
                    </a:ext>
                  </a:extLst>
                </p14:cNvPr>
                <p14:cNvContentPartPr/>
                <p14:nvPr/>
              </p14:nvContentPartPr>
              <p14:xfrm>
                <a:off x="3130388" y="5115149"/>
                <a:ext cx="80280" cy="94680"/>
              </p14:xfrm>
            </p:contentPart>
          </mc:Choice>
          <mc:Fallback xmlns="">
            <p:pic>
              <p:nvPicPr>
                <p:cNvPr id="226" name="Ink 225">
                  <a:extLst>
                    <a:ext uri="{FF2B5EF4-FFF2-40B4-BE49-F238E27FC236}">
                      <a16:creationId xmlns:a16="http://schemas.microsoft.com/office/drawing/2014/main" id="{35266173-7BDE-4CB4-85DD-9B2A5EA2C030}"/>
                    </a:ext>
                  </a:extLst>
                </p:cNvPr>
                <p:cNvPicPr/>
                <p:nvPr/>
              </p:nvPicPr>
              <p:blipFill>
                <a:blip r:embed="rId208"/>
                <a:stretch>
                  <a:fillRect/>
                </a:stretch>
              </p:blipFill>
              <p:spPr>
                <a:xfrm>
                  <a:off x="3121388" y="5106115"/>
                  <a:ext cx="97920" cy="112387"/>
                </a:xfrm>
                <a:prstGeom prst="rect">
                  <a:avLst/>
                </a:prstGeom>
              </p:spPr>
            </p:pic>
          </mc:Fallback>
        </mc:AlternateContent>
      </p:grpSp>
      <p:grpSp>
        <p:nvGrpSpPr>
          <p:cNvPr id="232" name="Group 231">
            <a:extLst>
              <a:ext uri="{FF2B5EF4-FFF2-40B4-BE49-F238E27FC236}">
                <a16:creationId xmlns:a16="http://schemas.microsoft.com/office/drawing/2014/main" id="{C23E9B4E-8E7B-4DE3-9C28-E6CD56268A49}"/>
              </a:ext>
            </a:extLst>
          </p:cNvPr>
          <p:cNvGrpSpPr/>
          <p:nvPr/>
        </p:nvGrpSpPr>
        <p:grpSpPr>
          <a:xfrm>
            <a:off x="7671941" y="6187889"/>
            <a:ext cx="361440" cy="122040"/>
            <a:chOff x="1734756" y="6068921"/>
            <a:chExt cx="361440" cy="122040"/>
          </a:xfrm>
        </p:grpSpPr>
        <mc:AlternateContent xmlns:mc="http://schemas.openxmlformats.org/markup-compatibility/2006" xmlns:p14="http://schemas.microsoft.com/office/powerpoint/2010/main">
          <mc:Choice Requires="p14">
            <p:contentPart p14:bwMode="auto" r:id="rId209">
              <p14:nvContentPartPr>
                <p14:cNvPr id="239" name="Ink 238">
                  <a:extLst>
                    <a:ext uri="{FF2B5EF4-FFF2-40B4-BE49-F238E27FC236}">
                      <a16:creationId xmlns:a16="http://schemas.microsoft.com/office/drawing/2014/main" id="{C138BB18-CBFA-4FDA-A085-4972DB19B082}"/>
                    </a:ext>
                  </a:extLst>
                </p14:cNvPr>
                <p14:cNvContentPartPr/>
                <p14:nvPr/>
              </p14:nvContentPartPr>
              <p14:xfrm>
                <a:off x="1734756" y="6072521"/>
                <a:ext cx="96480" cy="116640"/>
              </p14:xfrm>
            </p:contentPart>
          </mc:Choice>
          <mc:Fallback xmlns="">
            <p:pic>
              <p:nvPicPr>
                <p:cNvPr id="239" name="Ink 238">
                  <a:extLst>
                    <a:ext uri="{FF2B5EF4-FFF2-40B4-BE49-F238E27FC236}">
                      <a16:creationId xmlns:a16="http://schemas.microsoft.com/office/drawing/2014/main" id="{C138BB18-CBFA-4FDA-A085-4972DB19B082}"/>
                    </a:ext>
                  </a:extLst>
                </p:cNvPr>
                <p:cNvPicPr/>
                <p:nvPr/>
              </p:nvPicPr>
              <p:blipFill>
                <a:blip r:embed="rId152"/>
                <a:stretch>
                  <a:fillRect/>
                </a:stretch>
              </p:blipFill>
              <p:spPr>
                <a:xfrm>
                  <a:off x="1725722" y="6063521"/>
                  <a:ext cx="114186"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240" name="Ink 239">
                  <a:extLst>
                    <a:ext uri="{FF2B5EF4-FFF2-40B4-BE49-F238E27FC236}">
                      <a16:creationId xmlns:a16="http://schemas.microsoft.com/office/drawing/2014/main" id="{4BEE9A17-C646-4125-A1D1-357C3A51A69C}"/>
                    </a:ext>
                  </a:extLst>
                </p14:cNvPr>
                <p14:cNvContentPartPr/>
                <p14:nvPr/>
              </p14:nvContentPartPr>
              <p14:xfrm>
                <a:off x="1883796" y="6115721"/>
                <a:ext cx="79200" cy="69120"/>
              </p14:xfrm>
            </p:contentPart>
          </mc:Choice>
          <mc:Fallback xmlns="">
            <p:pic>
              <p:nvPicPr>
                <p:cNvPr id="240" name="Ink 239">
                  <a:extLst>
                    <a:ext uri="{FF2B5EF4-FFF2-40B4-BE49-F238E27FC236}">
                      <a16:creationId xmlns:a16="http://schemas.microsoft.com/office/drawing/2014/main" id="{4BEE9A17-C646-4125-A1D1-357C3A51A69C}"/>
                    </a:ext>
                  </a:extLst>
                </p:cNvPr>
                <p:cNvPicPr/>
                <p:nvPr/>
              </p:nvPicPr>
              <p:blipFill>
                <a:blip r:embed="rId154"/>
                <a:stretch>
                  <a:fillRect/>
                </a:stretch>
              </p:blipFill>
              <p:spPr>
                <a:xfrm>
                  <a:off x="1874796" y="6106721"/>
                  <a:ext cx="968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241" name="Ink 240">
                  <a:extLst>
                    <a:ext uri="{FF2B5EF4-FFF2-40B4-BE49-F238E27FC236}">
                      <a16:creationId xmlns:a16="http://schemas.microsoft.com/office/drawing/2014/main" id="{35E7547E-95AB-4995-8D52-DF500C409C4B}"/>
                    </a:ext>
                  </a:extLst>
                </p14:cNvPr>
                <p14:cNvContentPartPr/>
                <p14:nvPr/>
              </p14:nvContentPartPr>
              <p14:xfrm>
                <a:off x="1997916" y="6120041"/>
                <a:ext cx="98280" cy="64080"/>
              </p14:xfrm>
            </p:contentPart>
          </mc:Choice>
          <mc:Fallback xmlns="">
            <p:pic>
              <p:nvPicPr>
                <p:cNvPr id="241" name="Ink 240">
                  <a:extLst>
                    <a:ext uri="{FF2B5EF4-FFF2-40B4-BE49-F238E27FC236}">
                      <a16:creationId xmlns:a16="http://schemas.microsoft.com/office/drawing/2014/main" id="{35E7547E-95AB-4995-8D52-DF500C409C4B}"/>
                    </a:ext>
                  </a:extLst>
                </p:cNvPr>
                <p:cNvPicPr/>
                <p:nvPr/>
              </p:nvPicPr>
              <p:blipFill>
                <a:blip r:embed="rId156"/>
                <a:stretch>
                  <a:fillRect/>
                </a:stretch>
              </p:blipFill>
              <p:spPr>
                <a:xfrm>
                  <a:off x="1988916" y="6111041"/>
                  <a:ext cx="1159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242" name="Ink 241">
                  <a:extLst>
                    <a:ext uri="{FF2B5EF4-FFF2-40B4-BE49-F238E27FC236}">
                      <a16:creationId xmlns:a16="http://schemas.microsoft.com/office/drawing/2014/main" id="{018826B8-40DD-46B5-885E-D771B921F63A}"/>
                    </a:ext>
                  </a:extLst>
                </p14:cNvPr>
                <p14:cNvContentPartPr/>
                <p14:nvPr/>
              </p14:nvContentPartPr>
              <p14:xfrm>
                <a:off x="2088996" y="6068921"/>
                <a:ext cx="6120" cy="122040"/>
              </p14:xfrm>
            </p:contentPart>
          </mc:Choice>
          <mc:Fallback xmlns="">
            <p:pic>
              <p:nvPicPr>
                <p:cNvPr id="242" name="Ink 241">
                  <a:extLst>
                    <a:ext uri="{FF2B5EF4-FFF2-40B4-BE49-F238E27FC236}">
                      <a16:creationId xmlns:a16="http://schemas.microsoft.com/office/drawing/2014/main" id="{018826B8-40DD-46B5-885E-D771B921F63A}"/>
                    </a:ext>
                  </a:extLst>
                </p:cNvPr>
                <p:cNvPicPr/>
                <p:nvPr/>
              </p:nvPicPr>
              <p:blipFill>
                <a:blip r:embed="rId158"/>
                <a:stretch>
                  <a:fillRect/>
                </a:stretch>
              </p:blipFill>
              <p:spPr>
                <a:xfrm>
                  <a:off x="2079996" y="6059921"/>
                  <a:ext cx="23760" cy="139680"/>
                </a:xfrm>
                <a:prstGeom prst="rect">
                  <a:avLst/>
                </a:prstGeom>
              </p:spPr>
            </p:pic>
          </mc:Fallback>
        </mc:AlternateContent>
      </p:grpSp>
      <p:grpSp>
        <p:nvGrpSpPr>
          <p:cNvPr id="243" name="Group 242">
            <a:extLst>
              <a:ext uri="{FF2B5EF4-FFF2-40B4-BE49-F238E27FC236}">
                <a16:creationId xmlns:a16="http://schemas.microsoft.com/office/drawing/2014/main" id="{5CD3DE0C-D960-4C6E-9578-E59A39106673}"/>
              </a:ext>
            </a:extLst>
          </p:cNvPr>
          <p:cNvGrpSpPr/>
          <p:nvPr/>
        </p:nvGrpSpPr>
        <p:grpSpPr>
          <a:xfrm>
            <a:off x="8192501" y="6171355"/>
            <a:ext cx="416160" cy="165960"/>
            <a:chOff x="2323616" y="6055907"/>
            <a:chExt cx="416160" cy="165960"/>
          </a:xfrm>
        </p:grpSpPr>
        <mc:AlternateContent xmlns:mc="http://schemas.openxmlformats.org/markup-compatibility/2006" xmlns:p14="http://schemas.microsoft.com/office/powerpoint/2010/main">
          <mc:Choice Requires="p14">
            <p:contentPart p14:bwMode="auto" r:id="rId213">
              <p14:nvContentPartPr>
                <p14:cNvPr id="244" name="Ink 243">
                  <a:extLst>
                    <a:ext uri="{FF2B5EF4-FFF2-40B4-BE49-F238E27FC236}">
                      <a16:creationId xmlns:a16="http://schemas.microsoft.com/office/drawing/2014/main" id="{DD077722-0358-4EB3-B366-6AF555877B3F}"/>
                    </a:ext>
                  </a:extLst>
                </p14:cNvPr>
                <p14:cNvContentPartPr/>
                <p14:nvPr/>
              </p14:nvContentPartPr>
              <p14:xfrm>
                <a:off x="2323616" y="6058067"/>
                <a:ext cx="124200" cy="163800"/>
              </p14:xfrm>
            </p:contentPart>
          </mc:Choice>
          <mc:Fallback xmlns="">
            <p:pic>
              <p:nvPicPr>
                <p:cNvPr id="244" name="Ink 243">
                  <a:extLst>
                    <a:ext uri="{FF2B5EF4-FFF2-40B4-BE49-F238E27FC236}">
                      <a16:creationId xmlns:a16="http://schemas.microsoft.com/office/drawing/2014/main" id="{DD077722-0358-4EB3-B366-6AF555877B3F}"/>
                    </a:ext>
                  </a:extLst>
                </p:cNvPr>
                <p:cNvPicPr/>
                <p:nvPr/>
              </p:nvPicPr>
              <p:blipFill>
                <a:blip r:embed="rId160"/>
                <a:stretch>
                  <a:fillRect/>
                </a:stretch>
              </p:blipFill>
              <p:spPr>
                <a:xfrm>
                  <a:off x="2314642" y="6049067"/>
                  <a:ext cx="141789"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245" name="Ink 244">
                  <a:extLst>
                    <a:ext uri="{FF2B5EF4-FFF2-40B4-BE49-F238E27FC236}">
                      <a16:creationId xmlns:a16="http://schemas.microsoft.com/office/drawing/2014/main" id="{964B77F1-9D8F-43A2-8C32-04E5E989C300}"/>
                    </a:ext>
                  </a:extLst>
                </p14:cNvPr>
                <p14:cNvContentPartPr/>
                <p14:nvPr/>
              </p14:nvContentPartPr>
              <p14:xfrm>
                <a:off x="2504336" y="6138707"/>
                <a:ext cx="68400" cy="67320"/>
              </p14:xfrm>
            </p:contentPart>
          </mc:Choice>
          <mc:Fallback xmlns="">
            <p:pic>
              <p:nvPicPr>
                <p:cNvPr id="245" name="Ink 244">
                  <a:extLst>
                    <a:ext uri="{FF2B5EF4-FFF2-40B4-BE49-F238E27FC236}">
                      <a16:creationId xmlns:a16="http://schemas.microsoft.com/office/drawing/2014/main" id="{964B77F1-9D8F-43A2-8C32-04E5E989C300}"/>
                    </a:ext>
                  </a:extLst>
                </p:cNvPr>
                <p:cNvPicPr/>
                <p:nvPr/>
              </p:nvPicPr>
              <p:blipFill>
                <a:blip r:embed="rId162"/>
                <a:stretch>
                  <a:fillRect/>
                </a:stretch>
              </p:blipFill>
              <p:spPr>
                <a:xfrm>
                  <a:off x="2495336" y="6129707"/>
                  <a:ext cx="860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246" name="Ink 245">
                  <a:extLst>
                    <a:ext uri="{FF2B5EF4-FFF2-40B4-BE49-F238E27FC236}">
                      <a16:creationId xmlns:a16="http://schemas.microsoft.com/office/drawing/2014/main" id="{806FBD2D-FC06-415D-B2E6-512E5CDEC78E}"/>
                    </a:ext>
                  </a:extLst>
                </p14:cNvPr>
                <p14:cNvContentPartPr/>
                <p14:nvPr/>
              </p14:nvContentPartPr>
              <p14:xfrm>
                <a:off x="2619176" y="6132587"/>
                <a:ext cx="119880" cy="64800"/>
              </p14:xfrm>
            </p:contentPart>
          </mc:Choice>
          <mc:Fallback xmlns="">
            <p:pic>
              <p:nvPicPr>
                <p:cNvPr id="246" name="Ink 245">
                  <a:extLst>
                    <a:ext uri="{FF2B5EF4-FFF2-40B4-BE49-F238E27FC236}">
                      <a16:creationId xmlns:a16="http://schemas.microsoft.com/office/drawing/2014/main" id="{806FBD2D-FC06-415D-B2E6-512E5CDEC78E}"/>
                    </a:ext>
                  </a:extLst>
                </p:cNvPr>
                <p:cNvPicPr/>
                <p:nvPr/>
              </p:nvPicPr>
              <p:blipFill>
                <a:blip r:embed="rId164"/>
                <a:stretch>
                  <a:fillRect/>
                </a:stretch>
              </p:blipFill>
              <p:spPr>
                <a:xfrm>
                  <a:off x="2610176" y="6123587"/>
                  <a:ext cx="1375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247" name="Ink 246">
                  <a:extLst>
                    <a:ext uri="{FF2B5EF4-FFF2-40B4-BE49-F238E27FC236}">
                      <a16:creationId xmlns:a16="http://schemas.microsoft.com/office/drawing/2014/main" id="{294E476B-19AD-45DC-B393-5DACD664B162}"/>
                    </a:ext>
                  </a:extLst>
                </p14:cNvPr>
                <p14:cNvContentPartPr/>
                <p14:nvPr/>
              </p14:nvContentPartPr>
              <p14:xfrm>
                <a:off x="2727896" y="6055907"/>
                <a:ext cx="11880" cy="136440"/>
              </p14:xfrm>
            </p:contentPart>
          </mc:Choice>
          <mc:Fallback xmlns="">
            <p:pic>
              <p:nvPicPr>
                <p:cNvPr id="247" name="Ink 246">
                  <a:extLst>
                    <a:ext uri="{FF2B5EF4-FFF2-40B4-BE49-F238E27FC236}">
                      <a16:creationId xmlns:a16="http://schemas.microsoft.com/office/drawing/2014/main" id="{294E476B-19AD-45DC-B393-5DACD664B162}"/>
                    </a:ext>
                  </a:extLst>
                </p:cNvPr>
                <p:cNvPicPr/>
                <p:nvPr/>
              </p:nvPicPr>
              <p:blipFill>
                <a:blip r:embed="rId166"/>
                <a:stretch>
                  <a:fillRect/>
                </a:stretch>
              </p:blipFill>
              <p:spPr>
                <a:xfrm>
                  <a:off x="2718896" y="6046907"/>
                  <a:ext cx="29520" cy="154080"/>
                </a:xfrm>
                <a:prstGeom prst="rect">
                  <a:avLst/>
                </a:prstGeom>
              </p:spPr>
            </p:pic>
          </mc:Fallback>
        </mc:AlternateContent>
      </p:grpSp>
      <p:grpSp>
        <p:nvGrpSpPr>
          <p:cNvPr id="252" name="Group 251">
            <a:extLst>
              <a:ext uri="{FF2B5EF4-FFF2-40B4-BE49-F238E27FC236}">
                <a16:creationId xmlns:a16="http://schemas.microsoft.com/office/drawing/2014/main" id="{74B1C226-0347-40C1-B882-D1D42F88443E}"/>
              </a:ext>
            </a:extLst>
          </p:cNvPr>
          <p:cNvGrpSpPr/>
          <p:nvPr/>
        </p:nvGrpSpPr>
        <p:grpSpPr>
          <a:xfrm>
            <a:off x="4380508" y="6154888"/>
            <a:ext cx="376200" cy="138600"/>
            <a:chOff x="2221016" y="6377387"/>
            <a:chExt cx="376200" cy="138600"/>
          </a:xfrm>
        </p:grpSpPr>
        <mc:AlternateContent xmlns:mc="http://schemas.openxmlformats.org/markup-compatibility/2006" xmlns:p14="http://schemas.microsoft.com/office/powerpoint/2010/main">
          <mc:Choice Requires="p14">
            <p:contentPart p14:bwMode="auto" r:id="rId217">
              <p14:nvContentPartPr>
                <p14:cNvPr id="253" name="Ink 252">
                  <a:extLst>
                    <a:ext uri="{FF2B5EF4-FFF2-40B4-BE49-F238E27FC236}">
                      <a16:creationId xmlns:a16="http://schemas.microsoft.com/office/drawing/2014/main" id="{6A3E18AE-86D4-4AFE-8EA2-5187B92DA33E}"/>
                    </a:ext>
                  </a:extLst>
                </p14:cNvPr>
                <p14:cNvContentPartPr/>
                <p14:nvPr/>
              </p14:nvContentPartPr>
              <p14:xfrm>
                <a:off x="2221016" y="6377387"/>
                <a:ext cx="6480" cy="126360"/>
              </p14:xfrm>
            </p:contentPart>
          </mc:Choice>
          <mc:Fallback xmlns="">
            <p:pic>
              <p:nvPicPr>
                <p:cNvPr id="253" name="Ink 252">
                  <a:extLst>
                    <a:ext uri="{FF2B5EF4-FFF2-40B4-BE49-F238E27FC236}">
                      <a16:creationId xmlns:a16="http://schemas.microsoft.com/office/drawing/2014/main" id="{6A3E18AE-86D4-4AFE-8EA2-5187B92DA33E}"/>
                    </a:ext>
                  </a:extLst>
                </p:cNvPr>
                <p:cNvPicPr/>
                <p:nvPr/>
              </p:nvPicPr>
              <p:blipFill>
                <a:blip r:embed="rId168"/>
                <a:stretch>
                  <a:fillRect/>
                </a:stretch>
              </p:blipFill>
              <p:spPr>
                <a:xfrm>
                  <a:off x="2212016" y="6368387"/>
                  <a:ext cx="241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254" name="Ink 253">
                  <a:extLst>
                    <a:ext uri="{FF2B5EF4-FFF2-40B4-BE49-F238E27FC236}">
                      <a16:creationId xmlns:a16="http://schemas.microsoft.com/office/drawing/2014/main" id="{7DA7A3E1-8DFA-4AC0-8B34-8D2EC0D09308}"/>
                    </a:ext>
                  </a:extLst>
                </p14:cNvPr>
                <p14:cNvContentPartPr/>
                <p14:nvPr/>
              </p14:nvContentPartPr>
              <p14:xfrm>
                <a:off x="2299496" y="6495827"/>
                <a:ext cx="2160" cy="1440"/>
              </p14:xfrm>
            </p:contentPart>
          </mc:Choice>
          <mc:Fallback xmlns="">
            <p:pic>
              <p:nvPicPr>
                <p:cNvPr id="254" name="Ink 253">
                  <a:extLst>
                    <a:ext uri="{FF2B5EF4-FFF2-40B4-BE49-F238E27FC236}">
                      <a16:creationId xmlns:a16="http://schemas.microsoft.com/office/drawing/2014/main" id="{7DA7A3E1-8DFA-4AC0-8B34-8D2EC0D09308}"/>
                    </a:ext>
                  </a:extLst>
                </p:cNvPr>
                <p:cNvPicPr/>
                <p:nvPr/>
              </p:nvPicPr>
              <p:blipFill>
                <a:blip r:embed="rId170"/>
                <a:stretch>
                  <a:fillRect/>
                </a:stretch>
              </p:blipFill>
              <p:spPr>
                <a:xfrm>
                  <a:off x="2288696" y="6486827"/>
                  <a:ext cx="23328"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257" name="Ink 256">
                  <a:extLst>
                    <a:ext uri="{FF2B5EF4-FFF2-40B4-BE49-F238E27FC236}">
                      <a16:creationId xmlns:a16="http://schemas.microsoft.com/office/drawing/2014/main" id="{57B37FBF-B806-4F16-BE65-AC2069773012}"/>
                    </a:ext>
                  </a:extLst>
                </p14:cNvPr>
                <p14:cNvContentPartPr/>
                <p14:nvPr/>
              </p14:nvContentPartPr>
              <p14:xfrm>
                <a:off x="2514776" y="6452987"/>
                <a:ext cx="74880" cy="48960"/>
              </p14:xfrm>
            </p:contentPart>
          </mc:Choice>
          <mc:Fallback xmlns="">
            <p:pic>
              <p:nvPicPr>
                <p:cNvPr id="257" name="Ink 256">
                  <a:extLst>
                    <a:ext uri="{FF2B5EF4-FFF2-40B4-BE49-F238E27FC236}">
                      <a16:creationId xmlns:a16="http://schemas.microsoft.com/office/drawing/2014/main" id="{57B37FBF-B806-4F16-BE65-AC2069773012}"/>
                    </a:ext>
                  </a:extLst>
                </p:cNvPr>
                <p:cNvPicPr/>
                <p:nvPr/>
              </p:nvPicPr>
              <p:blipFill>
                <a:blip r:embed="rId176"/>
                <a:stretch>
                  <a:fillRect/>
                </a:stretch>
              </p:blipFill>
              <p:spPr>
                <a:xfrm>
                  <a:off x="2505776" y="6443987"/>
                  <a:ext cx="9252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258" name="Ink 257">
                  <a:extLst>
                    <a:ext uri="{FF2B5EF4-FFF2-40B4-BE49-F238E27FC236}">
                      <a16:creationId xmlns:a16="http://schemas.microsoft.com/office/drawing/2014/main" id="{D6CB503D-AF3F-44B0-B020-C3CD10F06F2C}"/>
                    </a:ext>
                  </a:extLst>
                </p14:cNvPr>
                <p14:cNvContentPartPr/>
                <p14:nvPr/>
              </p14:nvContentPartPr>
              <p14:xfrm>
                <a:off x="2513696" y="6442547"/>
                <a:ext cx="83520" cy="73440"/>
              </p14:xfrm>
            </p:contentPart>
          </mc:Choice>
          <mc:Fallback xmlns="">
            <p:pic>
              <p:nvPicPr>
                <p:cNvPr id="258" name="Ink 257">
                  <a:extLst>
                    <a:ext uri="{FF2B5EF4-FFF2-40B4-BE49-F238E27FC236}">
                      <a16:creationId xmlns:a16="http://schemas.microsoft.com/office/drawing/2014/main" id="{D6CB503D-AF3F-44B0-B020-C3CD10F06F2C}"/>
                    </a:ext>
                  </a:extLst>
                </p:cNvPr>
                <p:cNvPicPr/>
                <p:nvPr/>
              </p:nvPicPr>
              <p:blipFill>
                <a:blip r:embed="rId178"/>
                <a:stretch>
                  <a:fillRect/>
                </a:stretch>
              </p:blipFill>
              <p:spPr>
                <a:xfrm>
                  <a:off x="2504696" y="6433503"/>
                  <a:ext cx="101160" cy="91167"/>
                </a:xfrm>
                <a:prstGeom prst="rect">
                  <a:avLst/>
                </a:prstGeom>
              </p:spPr>
            </p:pic>
          </mc:Fallback>
        </mc:AlternateContent>
      </p:grpSp>
      <p:grpSp>
        <p:nvGrpSpPr>
          <p:cNvPr id="259" name="Group 258">
            <a:extLst>
              <a:ext uri="{FF2B5EF4-FFF2-40B4-BE49-F238E27FC236}">
                <a16:creationId xmlns:a16="http://schemas.microsoft.com/office/drawing/2014/main" id="{BC7EE9F1-4606-447F-815F-5543CC9F952A}"/>
              </a:ext>
            </a:extLst>
          </p:cNvPr>
          <p:cNvGrpSpPr/>
          <p:nvPr/>
        </p:nvGrpSpPr>
        <p:grpSpPr>
          <a:xfrm>
            <a:off x="4894273" y="6161180"/>
            <a:ext cx="361440" cy="122040"/>
            <a:chOff x="1734756" y="6068921"/>
            <a:chExt cx="361440" cy="122040"/>
          </a:xfrm>
        </p:grpSpPr>
        <mc:AlternateContent xmlns:mc="http://schemas.openxmlformats.org/markup-compatibility/2006" xmlns:p14="http://schemas.microsoft.com/office/powerpoint/2010/main">
          <mc:Choice Requires="p14">
            <p:contentPart p14:bwMode="auto" r:id="rId221">
              <p14:nvContentPartPr>
                <p14:cNvPr id="260" name="Ink 259">
                  <a:extLst>
                    <a:ext uri="{FF2B5EF4-FFF2-40B4-BE49-F238E27FC236}">
                      <a16:creationId xmlns:a16="http://schemas.microsoft.com/office/drawing/2014/main" id="{4B4E20B0-258E-4AB5-88F1-DF20020B0DE7}"/>
                    </a:ext>
                  </a:extLst>
                </p14:cNvPr>
                <p14:cNvContentPartPr/>
                <p14:nvPr/>
              </p14:nvContentPartPr>
              <p14:xfrm>
                <a:off x="1734756" y="6072521"/>
                <a:ext cx="96480" cy="116640"/>
              </p14:xfrm>
            </p:contentPart>
          </mc:Choice>
          <mc:Fallback xmlns="">
            <p:pic>
              <p:nvPicPr>
                <p:cNvPr id="260" name="Ink 259">
                  <a:extLst>
                    <a:ext uri="{FF2B5EF4-FFF2-40B4-BE49-F238E27FC236}">
                      <a16:creationId xmlns:a16="http://schemas.microsoft.com/office/drawing/2014/main" id="{4B4E20B0-258E-4AB5-88F1-DF20020B0DE7}"/>
                    </a:ext>
                  </a:extLst>
                </p:cNvPr>
                <p:cNvPicPr/>
                <p:nvPr/>
              </p:nvPicPr>
              <p:blipFill>
                <a:blip r:embed="rId152"/>
                <a:stretch>
                  <a:fillRect/>
                </a:stretch>
              </p:blipFill>
              <p:spPr>
                <a:xfrm>
                  <a:off x="1725722" y="6063521"/>
                  <a:ext cx="114186"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261" name="Ink 260">
                  <a:extLst>
                    <a:ext uri="{FF2B5EF4-FFF2-40B4-BE49-F238E27FC236}">
                      <a16:creationId xmlns:a16="http://schemas.microsoft.com/office/drawing/2014/main" id="{7613A543-EFAB-4E6D-A108-0948ED1E4102}"/>
                    </a:ext>
                  </a:extLst>
                </p14:cNvPr>
                <p14:cNvContentPartPr/>
                <p14:nvPr/>
              </p14:nvContentPartPr>
              <p14:xfrm>
                <a:off x="1883796" y="6115721"/>
                <a:ext cx="79200" cy="69120"/>
              </p14:xfrm>
            </p:contentPart>
          </mc:Choice>
          <mc:Fallback xmlns="">
            <p:pic>
              <p:nvPicPr>
                <p:cNvPr id="261" name="Ink 260">
                  <a:extLst>
                    <a:ext uri="{FF2B5EF4-FFF2-40B4-BE49-F238E27FC236}">
                      <a16:creationId xmlns:a16="http://schemas.microsoft.com/office/drawing/2014/main" id="{7613A543-EFAB-4E6D-A108-0948ED1E4102}"/>
                    </a:ext>
                  </a:extLst>
                </p:cNvPr>
                <p:cNvPicPr/>
                <p:nvPr/>
              </p:nvPicPr>
              <p:blipFill>
                <a:blip r:embed="rId154"/>
                <a:stretch>
                  <a:fillRect/>
                </a:stretch>
              </p:blipFill>
              <p:spPr>
                <a:xfrm>
                  <a:off x="1874796" y="6106721"/>
                  <a:ext cx="968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262" name="Ink 261">
                  <a:extLst>
                    <a:ext uri="{FF2B5EF4-FFF2-40B4-BE49-F238E27FC236}">
                      <a16:creationId xmlns:a16="http://schemas.microsoft.com/office/drawing/2014/main" id="{69308DDA-8A48-4ED1-AF10-15006F1CF52E}"/>
                    </a:ext>
                  </a:extLst>
                </p14:cNvPr>
                <p14:cNvContentPartPr/>
                <p14:nvPr/>
              </p14:nvContentPartPr>
              <p14:xfrm>
                <a:off x="1997916" y="6120041"/>
                <a:ext cx="98280" cy="64080"/>
              </p14:xfrm>
            </p:contentPart>
          </mc:Choice>
          <mc:Fallback xmlns="">
            <p:pic>
              <p:nvPicPr>
                <p:cNvPr id="262" name="Ink 261">
                  <a:extLst>
                    <a:ext uri="{FF2B5EF4-FFF2-40B4-BE49-F238E27FC236}">
                      <a16:creationId xmlns:a16="http://schemas.microsoft.com/office/drawing/2014/main" id="{69308DDA-8A48-4ED1-AF10-15006F1CF52E}"/>
                    </a:ext>
                  </a:extLst>
                </p:cNvPr>
                <p:cNvPicPr/>
                <p:nvPr/>
              </p:nvPicPr>
              <p:blipFill>
                <a:blip r:embed="rId156"/>
                <a:stretch>
                  <a:fillRect/>
                </a:stretch>
              </p:blipFill>
              <p:spPr>
                <a:xfrm>
                  <a:off x="1988916" y="6111041"/>
                  <a:ext cx="1159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263" name="Ink 262">
                  <a:extLst>
                    <a:ext uri="{FF2B5EF4-FFF2-40B4-BE49-F238E27FC236}">
                      <a16:creationId xmlns:a16="http://schemas.microsoft.com/office/drawing/2014/main" id="{0855A1C6-B826-411A-8A8F-CE5FFA04D7D2}"/>
                    </a:ext>
                  </a:extLst>
                </p14:cNvPr>
                <p14:cNvContentPartPr/>
                <p14:nvPr/>
              </p14:nvContentPartPr>
              <p14:xfrm>
                <a:off x="2088996" y="6068921"/>
                <a:ext cx="6120" cy="122040"/>
              </p14:xfrm>
            </p:contentPart>
          </mc:Choice>
          <mc:Fallback xmlns="">
            <p:pic>
              <p:nvPicPr>
                <p:cNvPr id="263" name="Ink 262">
                  <a:extLst>
                    <a:ext uri="{FF2B5EF4-FFF2-40B4-BE49-F238E27FC236}">
                      <a16:creationId xmlns:a16="http://schemas.microsoft.com/office/drawing/2014/main" id="{0855A1C6-B826-411A-8A8F-CE5FFA04D7D2}"/>
                    </a:ext>
                  </a:extLst>
                </p:cNvPr>
                <p:cNvPicPr/>
                <p:nvPr/>
              </p:nvPicPr>
              <p:blipFill>
                <a:blip r:embed="rId158"/>
                <a:stretch>
                  <a:fillRect/>
                </a:stretch>
              </p:blipFill>
              <p:spPr>
                <a:xfrm>
                  <a:off x="2079996" y="6059921"/>
                  <a:ext cx="23760" cy="139680"/>
                </a:xfrm>
                <a:prstGeom prst="rect">
                  <a:avLst/>
                </a:prstGeom>
              </p:spPr>
            </p:pic>
          </mc:Fallback>
        </mc:AlternateContent>
      </p:grpSp>
      <p:grpSp>
        <p:nvGrpSpPr>
          <p:cNvPr id="264" name="Group 263">
            <a:extLst>
              <a:ext uri="{FF2B5EF4-FFF2-40B4-BE49-F238E27FC236}">
                <a16:creationId xmlns:a16="http://schemas.microsoft.com/office/drawing/2014/main" id="{F861666B-5118-4C20-899C-0C32502F3B5C}"/>
              </a:ext>
            </a:extLst>
          </p:cNvPr>
          <p:cNvGrpSpPr/>
          <p:nvPr/>
        </p:nvGrpSpPr>
        <p:grpSpPr>
          <a:xfrm>
            <a:off x="5414833" y="6144646"/>
            <a:ext cx="416160" cy="165960"/>
            <a:chOff x="2323616" y="6055907"/>
            <a:chExt cx="416160" cy="165960"/>
          </a:xfrm>
        </p:grpSpPr>
        <mc:AlternateContent xmlns:mc="http://schemas.openxmlformats.org/markup-compatibility/2006" xmlns:p14="http://schemas.microsoft.com/office/powerpoint/2010/main">
          <mc:Choice Requires="p14">
            <p:contentPart p14:bwMode="auto" r:id="rId225">
              <p14:nvContentPartPr>
                <p14:cNvPr id="265" name="Ink 264">
                  <a:extLst>
                    <a:ext uri="{FF2B5EF4-FFF2-40B4-BE49-F238E27FC236}">
                      <a16:creationId xmlns:a16="http://schemas.microsoft.com/office/drawing/2014/main" id="{F09F27BA-0D94-4579-9888-9AFCF374873E}"/>
                    </a:ext>
                  </a:extLst>
                </p14:cNvPr>
                <p14:cNvContentPartPr/>
                <p14:nvPr/>
              </p14:nvContentPartPr>
              <p14:xfrm>
                <a:off x="2323616" y="6058067"/>
                <a:ext cx="124200" cy="163800"/>
              </p14:xfrm>
            </p:contentPart>
          </mc:Choice>
          <mc:Fallback xmlns="">
            <p:pic>
              <p:nvPicPr>
                <p:cNvPr id="265" name="Ink 264">
                  <a:extLst>
                    <a:ext uri="{FF2B5EF4-FFF2-40B4-BE49-F238E27FC236}">
                      <a16:creationId xmlns:a16="http://schemas.microsoft.com/office/drawing/2014/main" id="{F09F27BA-0D94-4579-9888-9AFCF374873E}"/>
                    </a:ext>
                  </a:extLst>
                </p:cNvPr>
                <p:cNvPicPr/>
                <p:nvPr/>
              </p:nvPicPr>
              <p:blipFill>
                <a:blip r:embed="rId160"/>
                <a:stretch>
                  <a:fillRect/>
                </a:stretch>
              </p:blipFill>
              <p:spPr>
                <a:xfrm>
                  <a:off x="2314642" y="6049067"/>
                  <a:ext cx="141789"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266" name="Ink 265">
                  <a:extLst>
                    <a:ext uri="{FF2B5EF4-FFF2-40B4-BE49-F238E27FC236}">
                      <a16:creationId xmlns:a16="http://schemas.microsoft.com/office/drawing/2014/main" id="{65316458-3FF9-4873-9F24-3A9CE01D4A2D}"/>
                    </a:ext>
                  </a:extLst>
                </p14:cNvPr>
                <p14:cNvContentPartPr/>
                <p14:nvPr/>
              </p14:nvContentPartPr>
              <p14:xfrm>
                <a:off x="2504336" y="6138707"/>
                <a:ext cx="68400" cy="67320"/>
              </p14:xfrm>
            </p:contentPart>
          </mc:Choice>
          <mc:Fallback xmlns="">
            <p:pic>
              <p:nvPicPr>
                <p:cNvPr id="266" name="Ink 265">
                  <a:extLst>
                    <a:ext uri="{FF2B5EF4-FFF2-40B4-BE49-F238E27FC236}">
                      <a16:creationId xmlns:a16="http://schemas.microsoft.com/office/drawing/2014/main" id="{65316458-3FF9-4873-9F24-3A9CE01D4A2D}"/>
                    </a:ext>
                  </a:extLst>
                </p:cNvPr>
                <p:cNvPicPr/>
                <p:nvPr/>
              </p:nvPicPr>
              <p:blipFill>
                <a:blip r:embed="rId162"/>
                <a:stretch>
                  <a:fillRect/>
                </a:stretch>
              </p:blipFill>
              <p:spPr>
                <a:xfrm>
                  <a:off x="2495336" y="6129707"/>
                  <a:ext cx="860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267" name="Ink 266">
                  <a:extLst>
                    <a:ext uri="{FF2B5EF4-FFF2-40B4-BE49-F238E27FC236}">
                      <a16:creationId xmlns:a16="http://schemas.microsoft.com/office/drawing/2014/main" id="{06C1849F-12E3-4E4D-A3A4-51446B4A2FA0}"/>
                    </a:ext>
                  </a:extLst>
                </p14:cNvPr>
                <p14:cNvContentPartPr/>
                <p14:nvPr/>
              </p14:nvContentPartPr>
              <p14:xfrm>
                <a:off x="2619176" y="6132587"/>
                <a:ext cx="119880" cy="64800"/>
              </p14:xfrm>
            </p:contentPart>
          </mc:Choice>
          <mc:Fallback xmlns="">
            <p:pic>
              <p:nvPicPr>
                <p:cNvPr id="267" name="Ink 266">
                  <a:extLst>
                    <a:ext uri="{FF2B5EF4-FFF2-40B4-BE49-F238E27FC236}">
                      <a16:creationId xmlns:a16="http://schemas.microsoft.com/office/drawing/2014/main" id="{06C1849F-12E3-4E4D-A3A4-51446B4A2FA0}"/>
                    </a:ext>
                  </a:extLst>
                </p:cNvPr>
                <p:cNvPicPr/>
                <p:nvPr/>
              </p:nvPicPr>
              <p:blipFill>
                <a:blip r:embed="rId164"/>
                <a:stretch>
                  <a:fillRect/>
                </a:stretch>
              </p:blipFill>
              <p:spPr>
                <a:xfrm>
                  <a:off x="2610176" y="6123587"/>
                  <a:ext cx="1375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268" name="Ink 267">
                  <a:extLst>
                    <a:ext uri="{FF2B5EF4-FFF2-40B4-BE49-F238E27FC236}">
                      <a16:creationId xmlns:a16="http://schemas.microsoft.com/office/drawing/2014/main" id="{984CD10D-306A-441F-8253-BB243ADE6D7C}"/>
                    </a:ext>
                  </a:extLst>
                </p14:cNvPr>
                <p14:cNvContentPartPr/>
                <p14:nvPr/>
              </p14:nvContentPartPr>
              <p14:xfrm>
                <a:off x="2727896" y="6055907"/>
                <a:ext cx="11880" cy="136440"/>
              </p14:xfrm>
            </p:contentPart>
          </mc:Choice>
          <mc:Fallback xmlns="">
            <p:pic>
              <p:nvPicPr>
                <p:cNvPr id="268" name="Ink 267">
                  <a:extLst>
                    <a:ext uri="{FF2B5EF4-FFF2-40B4-BE49-F238E27FC236}">
                      <a16:creationId xmlns:a16="http://schemas.microsoft.com/office/drawing/2014/main" id="{984CD10D-306A-441F-8253-BB243ADE6D7C}"/>
                    </a:ext>
                  </a:extLst>
                </p:cNvPr>
                <p:cNvPicPr/>
                <p:nvPr/>
              </p:nvPicPr>
              <p:blipFill>
                <a:blip r:embed="rId166"/>
                <a:stretch>
                  <a:fillRect/>
                </a:stretch>
              </p:blipFill>
              <p:spPr>
                <a:xfrm>
                  <a:off x="2718896" y="6046907"/>
                  <a:ext cx="29520" cy="154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9">
            <p14:nvContentPartPr>
              <p14:cNvPr id="269" name="Ink 268">
                <a:extLst>
                  <a:ext uri="{FF2B5EF4-FFF2-40B4-BE49-F238E27FC236}">
                    <a16:creationId xmlns:a16="http://schemas.microsoft.com/office/drawing/2014/main" id="{CC18678C-A26D-4DB8-B307-A57761D3962C}"/>
                  </a:ext>
                </a:extLst>
              </p14:cNvPr>
              <p14:cNvContentPartPr/>
              <p14:nvPr/>
            </p14:nvContentPartPr>
            <p14:xfrm>
              <a:off x="4519826" y="6168559"/>
              <a:ext cx="108720" cy="111960"/>
            </p14:xfrm>
          </p:contentPart>
        </mc:Choice>
        <mc:Fallback xmlns="">
          <p:pic>
            <p:nvPicPr>
              <p:cNvPr id="269" name="Ink 268">
                <a:extLst>
                  <a:ext uri="{FF2B5EF4-FFF2-40B4-BE49-F238E27FC236}">
                    <a16:creationId xmlns:a16="http://schemas.microsoft.com/office/drawing/2014/main" id="{CC18678C-A26D-4DB8-B307-A57761D3962C}"/>
                  </a:ext>
                </a:extLst>
              </p:cNvPr>
              <p:cNvPicPr/>
              <p:nvPr/>
            </p:nvPicPr>
            <p:blipFill>
              <a:blip r:embed="rId230"/>
              <a:stretch>
                <a:fillRect/>
              </a:stretch>
            </p:blipFill>
            <p:spPr>
              <a:xfrm>
                <a:off x="4510826" y="6159559"/>
                <a:ext cx="126360" cy="129600"/>
              </a:xfrm>
              <a:prstGeom prst="rect">
                <a:avLst/>
              </a:prstGeom>
            </p:spPr>
          </p:pic>
        </mc:Fallback>
      </mc:AlternateContent>
      <p:pic>
        <p:nvPicPr>
          <p:cNvPr id="156" name="Picture 155">
            <a:extLst>
              <a:ext uri="{FF2B5EF4-FFF2-40B4-BE49-F238E27FC236}">
                <a16:creationId xmlns:a16="http://schemas.microsoft.com/office/drawing/2014/main" id="{AAEFBE7F-96FA-425F-84B0-8286511123A2}"/>
              </a:ext>
            </a:extLst>
          </p:cNvPr>
          <p:cNvPicPr>
            <a:picLocks noChangeAspect="1"/>
          </p:cNvPicPr>
          <p:nvPr/>
        </p:nvPicPr>
        <p:blipFill rotWithShape="1">
          <a:blip r:embed="rId231"/>
          <a:srcRect l="1569" r="3139"/>
          <a:stretch/>
        </p:blipFill>
        <p:spPr>
          <a:xfrm>
            <a:off x="9440288" y="2134201"/>
            <a:ext cx="2189047" cy="2676542"/>
          </a:xfrm>
          <a:prstGeom prst="rect">
            <a:avLst/>
          </a:prstGeom>
        </p:spPr>
      </p:pic>
      <mc:AlternateContent xmlns:mc="http://schemas.openxmlformats.org/markup-compatibility/2006" xmlns:p14="http://schemas.microsoft.com/office/powerpoint/2010/main">
        <mc:Choice Requires="p14">
          <p:contentPart p14:bwMode="auto" r:id="rId232">
            <p14:nvContentPartPr>
              <p14:cNvPr id="5" name="Ink 4">
                <a:extLst>
                  <a:ext uri="{FF2B5EF4-FFF2-40B4-BE49-F238E27FC236}">
                    <a16:creationId xmlns:a16="http://schemas.microsoft.com/office/drawing/2014/main" id="{48E94960-B7A8-436B-8869-59F07335FD4B}"/>
                  </a:ext>
                </a:extLst>
              </p14:cNvPr>
              <p14:cNvContentPartPr/>
              <p14:nvPr/>
            </p14:nvContentPartPr>
            <p14:xfrm>
              <a:off x="1004931" y="5272434"/>
              <a:ext cx="360" cy="360"/>
            </p14:xfrm>
          </p:contentPart>
        </mc:Choice>
        <mc:Fallback xmlns="">
          <p:pic>
            <p:nvPicPr>
              <p:cNvPr id="5" name="Ink 4">
                <a:extLst>
                  <a:ext uri="{FF2B5EF4-FFF2-40B4-BE49-F238E27FC236}">
                    <a16:creationId xmlns:a16="http://schemas.microsoft.com/office/drawing/2014/main" id="{48E94960-B7A8-436B-8869-59F07335FD4B}"/>
                  </a:ext>
                </a:extLst>
              </p:cNvPr>
              <p:cNvPicPr/>
              <p:nvPr/>
            </p:nvPicPr>
            <p:blipFill>
              <a:blip r:embed="rId233"/>
              <a:stretch>
                <a:fillRect/>
              </a:stretch>
            </p:blipFill>
            <p:spPr>
              <a:xfrm>
                <a:off x="995931" y="5263434"/>
                <a:ext cx="18000" cy="18000"/>
              </a:xfrm>
              <a:prstGeom prst="rect">
                <a:avLst/>
              </a:prstGeom>
            </p:spPr>
          </p:pic>
        </mc:Fallback>
      </mc:AlternateContent>
      <p:grpSp>
        <p:nvGrpSpPr>
          <p:cNvPr id="17" name="Group 16">
            <a:extLst>
              <a:ext uri="{FF2B5EF4-FFF2-40B4-BE49-F238E27FC236}">
                <a16:creationId xmlns:a16="http://schemas.microsoft.com/office/drawing/2014/main" id="{31978D21-D466-432B-8901-00E0FEDA6029}"/>
              </a:ext>
            </a:extLst>
          </p:cNvPr>
          <p:cNvGrpSpPr/>
          <p:nvPr/>
        </p:nvGrpSpPr>
        <p:grpSpPr>
          <a:xfrm>
            <a:off x="1077965" y="4568031"/>
            <a:ext cx="295200" cy="658080"/>
            <a:chOff x="489018" y="4613341"/>
            <a:chExt cx="295200" cy="658080"/>
          </a:xfrm>
        </p:grpSpPr>
        <mc:AlternateContent xmlns:mc="http://schemas.openxmlformats.org/markup-compatibility/2006" xmlns:p14="http://schemas.microsoft.com/office/powerpoint/2010/main">
          <mc:Choice Requires="p14">
            <p:contentPart p14:bwMode="auto" r:id="rId234">
              <p14:nvContentPartPr>
                <p14:cNvPr id="15" name="Ink 14">
                  <a:extLst>
                    <a:ext uri="{FF2B5EF4-FFF2-40B4-BE49-F238E27FC236}">
                      <a16:creationId xmlns:a16="http://schemas.microsoft.com/office/drawing/2014/main" id="{53E35843-D0F1-49FD-BC08-159A8B7CB0A7}"/>
                    </a:ext>
                  </a:extLst>
                </p14:cNvPr>
                <p14:cNvContentPartPr/>
                <p14:nvPr/>
              </p14:nvContentPartPr>
              <p14:xfrm>
                <a:off x="489018" y="4635301"/>
                <a:ext cx="288720" cy="636120"/>
              </p14:xfrm>
            </p:contentPart>
          </mc:Choice>
          <mc:Fallback xmlns="">
            <p:pic>
              <p:nvPicPr>
                <p:cNvPr id="15" name="Ink 14">
                  <a:extLst>
                    <a:ext uri="{FF2B5EF4-FFF2-40B4-BE49-F238E27FC236}">
                      <a16:creationId xmlns:a16="http://schemas.microsoft.com/office/drawing/2014/main" id="{53E35843-D0F1-49FD-BC08-159A8B7CB0A7}"/>
                    </a:ext>
                  </a:extLst>
                </p:cNvPr>
                <p:cNvPicPr/>
                <p:nvPr/>
              </p:nvPicPr>
              <p:blipFill>
                <a:blip r:embed="rId235"/>
                <a:stretch>
                  <a:fillRect/>
                </a:stretch>
              </p:blipFill>
              <p:spPr>
                <a:xfrm>
                  <a:off x="480018" y="4626301"/>
                  <a:ext cx="306360" cy="6537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6" name="Ink 15">
                  <a:extLst>
                    <a:ext uri="{FF2B5EF4-FFF2-40B4-BE49-F238E27FC236}">
                      <a16:creationId xmlns:a16="http://schemas.microsoft.com/office/drawing/2014/main" id="{6EBBD3B4-7A1C-41C9-8629-7A11E01A821F}"/>
                    </a:ext>
                  </a:extLst>
                </p14:cNvPr>
                <p14:cNvContentPartPr/>
                <p14:nvPr/>
              </p14:nvContentPartPr>
              <p14:xfrm>
                <a:off x="707178" y="4613341"/>
                <a:ext cx="77040" cy="102240"/>
              </p14:xfrm>
            </p:contentPart>
          </mc:Choice>
          <mc:Fallback xmlns="">
            <p:pic>
              <p:nvPicPr>
                <p:cNvPr id="16" name="Ink 15">
                  <a:extLst>
                    <a:ext uri="{FF2B5EF4-FFF2-40B4-BE49-F238E27FC236}">
                      <a16:creationId xmlns:a16="http://schemas.microsoft.com/office/drawing/2014/main" id="{6EBBD3B4-7A1C-41C9-8629-7A11E01A821F}"/>
                    </a:ext>
                  </a:extLst>
                </p:cNvPr>
                <p:cNvPicPr/>
                <p:nvPr/>
              </p:nvPicPr>
              <p:blipFill>
                <a:blip r:embed="rId237"/>
                <a:stretch>
                  <a:fillRect/>
                </a:stretch>
              </p:blipFill>
              <p:spPr>
                <a:xfrm>
                  <a:off x="698220" y="4604309"/>
                  <a:ext cx="94598" cy="119942"/>
                </a:xfrm>
                <a:prstGeom prst="rect">
                  <a:avLst/>
                </a:prstGeom>
              </p:spPr>
            </p:pic>
          </mc:Fallback>
        </mc:AlternateContent>
      </p:grpSp>
      <p:grpSp>
        <p:nvGrpSpPr>
          <p:cNvPr id="47" name="Group 46">
            <a:extLst>
              <a:ext uri="{FF2B5EF4-FFF2-40B4-BE49-F238E27FC236}">
                <a16:creationId xmlns:a16="http://schemas.microsoft.com/office/drawing/2014/main" id="{4A61FFCB-8F15-4E75-B390-3250F75DEA7E}"/>
              </a:ext>
            </a:extLst>
          </p:cNvPr>
          <p:cNvGrpSpPr/>
          <p:nvPr/>
        </p:nvGrpSpPr>
        <p:grpSpPr>
          <a:xfrm>
            <a:off x="10108049" y="6072707"/>
            <a:ext cx="761040" cy="181800"/>
            <a:chOff x="9186480" y="6123960"/>
            <a:chExt cx="761040" cy="181800"/>
          </a:xfrm>
        </p:grpSpPr>
        <mc:AlternateContent xmlns:mc="http://schemas.openxmlformats.org/markup-compatibility/2006" xmlns:p14="http://schemas.microsoft.com/office/powerpoint/2010/main">
          <mc:Choice Requires="p14">
            <p:contentPart p14:bwMode="auto" r:id="rId238">
              <p14:nvContentPartPr>
                <p14:cNvPr id="26" name="Ink 25">
                  <a:extLst>
                    <a:ext uri="{FF2B5EF4-FFF2-40B4-BE49-F238E27FC236}">
                      <a16:creationId xmlns:a16="http://schemas.microsoft.com/office/drawing/2014/main" id="{11CD6D6E-3325-48E2-A68E-DC7E8A66CB42}"/>
                    </a:ext>
                  </a:extLst>
                </p14:cNvPr>
                <p14:cNvContentPartPr/>
                <p14:nvPr/>
              </p14:nvContentPartPr>
              <p14:xfrm>
                <a:off x="9186480" y="6123960"/>
                <a:ext cx="122040" cy="165240"/>
              </p14:xfrm>
            </p:contentPart>
          </mc:Choice>
          <mc:Fallback xmlns="">
            <p:pic>
              <p:nvPicPr>
                <p:cNvPr id="26" name="Ink 25">
                  <a:extLst>
                    <a:ext uri="{FF2B5EF4-FFF2-40B4-BE49-F238E27FC236}">
                      <a16:creationId xmlns:a16="http://schemas.microsoft.com/office/drawing/2014/main" id="{11CD6D6E-3325-48E2-A68E-DC7E8A66CB42}"/>
                    </a:ext>
                  </a:extLst>
                </p:cNvPr>
                <p:cNvPicPr/>
                <p:nvPr/>
              </p:nvPicPr>
              <p:blipFill>
                <a:blip r:embed="rId239"/>
                <a:stretch>
                  <a:fillRect/>
                </a:stretch>
              </p:blipFill>
              <p:spPr>
                <a:xfrm>
                  <a:off x="9177480" y="6114960"/>
                  <a:ext cx="13968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27" name="Ink 26">
                  <a:extLst>
                    <a:ext uri="{FF2B5EF4-FFF2-40B4-BE49-F238E27FC236}">
                      <a16:creationId xmlns:a16="http://schemas.microsoft.com/office/drawing/2014/main" id="{E26F0B80-F006-431D-9087-5F6F4B5A4690}"/>
                    </a:ext>
                  </a:extLst>
                </p14:cNvPr>
                <p14:cNvContentPartPr/>
                <p14:nvPr/>
              </p14:nvContentPartPr>
              <p14:xfrm>
                <a:off x="9359640" y="6213600"/>
                <a:ext cx="68400" cy="73440"/>
              </p14:xfrm>
            </p:contentPart>
          </mc:Choice>
          <mc:Fallback xmlns="">
            <p:pic>
              <p:nvPicPr>
                <p:cNvPr id="27" name="Ink 26">
                  <a:extLst>
                    <a:ext uri="{FF2B5EF4-FFF2-40B4-BE49-F238E27FC236}">
                      <a16:creationId xmlns:a16="http://schemas.microsoft.com/office/drawing/2014/main" id="{E26F0B80-F006-431D-9087-5F6F4B5A4690}"/>
                    </a:ext>
                  </a:extLst>
                </p:cNvPr>
                <p:cNvPicPr/>
                <p:nvPr/>
              </p:nvPicPr>
              <p:blipFill>
                <a:blip r:embed="rId241"/>
                <a:stretch>
                  <a:fillRect/>
                </a:stretch>
              </p:blipFill>
              <p:spPr>
                <a:xfrm>
                  <a:off x="9350640" y="6204600"/>
                  <a:ext cx="860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29" name="Ink 28">
                  <a:extLst>
                    <a:ext uri="{FF2B5EF4-FFF2-40B4-BE49-F238E27FC236}">
                      <a16:creationId xmlns:a16="http://schemas.microsoft.com/office/drawing/2014/main" id="{B6B7D165-87A2-4B34-8B0D-9CB981C9F872}"/>
                    </a:ext>
                  </a:extLst>
                </p14:cNvPr>
                <p14:cNvContentPartPr/>
                <p14:nvPr/>
              </p14:nvContentPartPr>
              <p14:xfrm>
                <a:off x="9468720" y="6215760"/>
                <a:ext cx="64440" cy="70920"/>
              </p14:xfrm>
            </p:contentPart>
          </mc:Choice>
          <mc:Fallback xmlns="">
            <p:pic>
              <p:nvPicPr>
                <p:cNvPr id="29" name="Ink 28">
                  <a:extLst>
                    <a:ext uri="{FF2B5EF4-FFF2-40B4-BE49-F238E27FC236}">
                      <a16:creationId xmlns:a16="http://schemas.microsoft.com/office/drawing/2014/main" id="{B6B7D165-87A2-4B34-8B0D-9CB981C9F872}"/>
                    </a:ext>
                  </a:extLst>
                </p:cNvPr>
                <p:cNvPicPr/>
                <p:nvPr/>
              </p:nvPicPr>
              <p:blipFill>
                <a:blip r:embed="rId243"/>
                <a:stretch>
                  <a:fillRect/>
                </a:stretch>
              </p:blipFill>
              <p:spPr>
                <a:xfrm>
                  <a:off x="9459720" y="6206714"/>
                  <a:ext cx="82080" cy="8865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31" name="Ink 30">
                  <a:extLst>
                    <a:ext uri="{FF2B5EF4-FFF2-40B4-BE49-F238E27FC236}">
                      <a16:creationId xmlns:a16="http://schemas.microsoft.com/office/drawing/2014/main" id="{8B5DCD82-2B70-4254-8DC0-2B7888FC8F8E}"/>
                    </a:ext>
                  </a:extLst>
                </p14:cNvPr>
                <p14:cNvContentPartPr/>
                <p14:nvPr/>
              </p14:nvContentPartPr>
              <p14:xfrm>
                <a:off x="9596880" y="6220080"/>
                <a:ext cx="83880" cy="76320"/>
              </p14:xfrm>
            </p:contentPart>
          </mc:Choice>
          <mc:Fallback xmlns="">
            <p:pic>
              <p:nvPicPr>
                <p:cNvPr id="31" name="Ink 30">
                  <a:extLst>
                    <a:ext uri="{FF2B5EF4-FFF2-40B4-BE49-F238E27FC236}">
                      <a16:creationId xmlns:a16="http://schemas.microsoft.com/office/drawing/2014/main" id="{8B5DCD82-2B70-4254-8DC0-2B7888FC8F8E}"/>
                    </a:ext>
                  </a:extLst>
                </p:cNvPr>
                <p:cNvPicPr/>
                <p:nvPr/>
              </p:nvPicPr>
              <p:blipFill>
                <a:blip r:embed="rId245"/>
                <a:stretch>
                  <a:fillRect/>
                </a:stretch>
              </p:blipFill>
              <p:spPr>
                <a:xfrm>
                  <a:off x="9587880" y="6211080"/>
                  <a:ext cx="1015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32" name="Ink 31">
                  <a:extLst>
                    <a:ext uri="{FF2B5EF4-FFF2-40B4-BE49-F238E27FC236}">
                      <a16:creationId xmlns:a16="http://schemas.microsoft.com/office/drawing/2014/main" id="{DD94417D-4A05-4D57-A0DB-C6CB6894729E}"/>
                    </a:ext>
                  </a:extLst>
                </p14:cNvPr>
                <p14:cNvContentPartPr/>
                <p14:nvPr/>
              </p14:nvContentPartPr>
              <p14:xfrm>
                <a:off x="9735840" y="6207840"/>
                <a:ext cx="98640" cy="97920"/>
              </p14:xfrm>
            </p:contentPart>
          </mc:Choice>
          <mc:Fallback xmlns="">
            <p:pic>
              <p:nvPicPr>
                <p:cNvPr id="32" name="Ink 31">
                  <a:extLst>
                    <a:ext uri="{FF2B5EF4-FFF2-40B4-BE49-F238E27FC236}">
                      <a16:creationId xmlns:a16="http://schemas.microsoft.com/office/drawing/2014/main" id="{DD94417D-4A05-4D57-A0DB-C6CB6894729E}"/>
                    </a:ext>
                  </a:extLst>
                </p:cNvPr>
                <p:cNvPicPr/>
                <p:nvPr/>
              </p:nvPicPr>
              <p:blipFill>
                <a:blip r:embed="rId247"/>
                <a:stretch>
                  <a:fillRect/>
                </a:stretch>
              </p:blipFill>
              <p:spPr>
                <a:xfrm>
                  <a:off x="9726840" y="6198840"/>
                  <a:ext cx="1162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33" name="Ink 32">
                  <a:extLst>
                    <a:ext uri="{FF2B5EF4-FFF2-40B4-BE49-F238E27FC236}">
                      <a16:creationId xmlns:a16="http://schemas.microsoft.com/office/drawing/2014/main" id="{8362A0DA-35AB-42FA-80BA-C9480350CB6F}"/>
                    </a:ext>
                  </a:extLst>
                </p14:cNvPr>
                <p14:cNvContentPartPr/>
                <p14:nvPr/>
              </p14:nvContentPartPr>
              <p14:xfrm>
                <a:off x="9878400" y="6213240"/>
                <a:ext cx="69120" cy="81360"/>
              </p14:xfrm>
            </p:contentPart>
          </mc:Choice>
          <mc:Fallback xmlns="">
            <p:pic>
              <p:nvPicPr>
                <p:cNvPr id="33" name="Ink 32">
                  <a:extLst>
                    <a:ext uri="{FF2B5EF4-FFF2-40B4-BE49-F238E27FC236}">
                      <a16:creationId xmlns:a16="http://schemas.microsoft.com/office/drawing/2014/main" id="{8362A0DA-35AB-42FA-80BA-C9480350CB6F}"/>
                    </a:ext>
                  </a:extLst>
                </p:cNvPr>
                <p:cNvPicPr/>
                <p:nvPr/>
              </p:nvPicPr>
              <p:blipFill>
                <a:blip r:embed="rId249"/>
                <a:stretch>
                  <a:fillRect/>
                </a:stretch>
              </p:blipFill>
              <p:spPr>
                <a:xfrm>
                  <a:off x="9869400" y="6204240"/>
                  <a:ext cx="86760" cy="99000"/>
                </a:xfrm>
                <a:prstGeom prst="rect">
                  <a:avLst/>
                </a:prstGeom>
              </p:spPr>
            </p:pic>
          </mc:Fallback>
        </mc:AlternateContent>
      </p:grpSp>
      <p:grpSp>
        <p:nvGrpSpPr>
          <p:cNvPr id="70" name="Group 69">
            <a:extLst>
              <a:ext uri="{FF2B5EF4-FFF2-40B4-BE49-F238E27FC236}">
                <a16:creationId xmlns:a16="http://schemas.microsoft.com/office/drawing/2014/main" id="{2BC9694F-B31C-472A-AD8F-AE5C44630998}"/>
              </a:ext>
            </a:extLst>
          </p:cNvPr>
          <p:cNvGrpSpPr/>
          <p:nvPr/>
        </p:nvGrpSpPr>
        <p:grpSpPr>
          <a:xfrm>
            <a:off x="1308737" y="5887965"/>
            <a:ext cx="830880" cy="189000"/>
            <a:chOff x="1170536" y="5549532"/>
            <a:chExt cx="830880" cy="189000"/>
          </a:xfrm>
        </p:grpSpPr>
        <mc:AlternateContent xmlns:mc="http://schemas.openxmlformats.org/markup-compatibility/2006" xmlns:p14="http://schemas.microsoft.com/office/powerpoint/2010/main">
          <mc:Choice Requires="p14">
            <p:contentPart p14:bwMode="auto" r:id="rId250">
              <p14:nvContentPartPr>
                <p14:cNvPr id="48" name="Ink 47">
                  <a:extLst>
                    <a:ext uri="{FF2B5EF4-FFF2-40B4-BE49-F238E27FC236}">
                      <a16:creationId xmlns:a16="http://schemas.microsoft.com/office/drawing/2014/main" id="{F8671FD2-B726-49A8-9D42-415CE1BC270D}"/>
                    </a:ext>
                  </a:extLst>
                </p14:cNvPr>
                <p14:cNvContentPartPr/>
                <p14:nvPr/>
              </p14:nvContentPartPr>
              <p14:xfrm>
                <a:off x="1170536" y="5549532"/>
                <a:ext cx="110880" cy="153000"/>
              </p14:xfrm>
            </p:contentPart>
          </mc:Choice>
          <mc:Fallback xmlns="">
            <p:pic>
              <p:nvPicPr>
                <p:cNvPr id="48" name="Ink 47">
                  <a:extLst>
                    <a:ext uri="{FF2B5EF4-FFF2-40B4-BE49-F238E27FC236}">
                      <a16:creationId xmlns:a16="http://schemas.microsoft.com/office/drawing/2014/main" id="{F8671FD2-B726-49A8-9D42-415CE1BC270D}"/>
                    </a:ext>
                  </a:extLst>
                </p:cNvPr>
                <p:cNvPicPr/>
                <p:nvPr/>
              </p:nvPicPr>
              <p:blipFill>
                <a:blip r:embed="rId251"/>
                <a:stretch>
                  <a:fillRect/>
                </a:stretch>
              </p:blipFill>
              <p:spPr>
                <a:xfrm>
                  <a:off x="1161536" y="5540532"/>
                  <a:ext cx="12852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49" name="Ink 48">
                  <a:extLst>
                    <a:ext uri="{FF2B5EF4-FFF2-40B4-BE49-F238E27FC236}">
                      <a16:creationId xmlns:a16="http://schemas.microsoft.com/office/drawing/2014/main" id="{042B8B33-6D4F-423E-B755-B9D3A30A8E94}"/>
                    </a:ext>
                  </a:extLst>
                </p14:cNvPr>
                <p14:cNvContentPartPr/>
                <p14:nvPr/>
              </p14:nvContentPartPr>
              <p14:xfrm>
                <a:off x="1337936" y="5614332"/>
                <a:ext cx="101880" cy="124200"/>
              </p14:xfrm>
            </p:contentPart>
          </mc:Choice>
          <mc:Fallback xmlns="">
            <p:pic>
              <p:nvPicPr>
                <p:cNvPr id="49" name="Ink 48">
                  <a:extLst>
                    <a:ext uri="{FF2B5EF4-FFF2-40B4-BE49-F238E27FC236}">
                      <a16:creationId xmlns:a16="http://schemas.microsoft.com/office/drawing/2014/main" id="{042B8B33-6D4F-423E-B755-B9D3A30A8E94}"/>
                    </a:ext>
                  </a:extLst>
                </p:cNvPr>
                <p:cNvPicPr/>
                <p:nvPr/>
              </p:nvPicPr>
              <p:blipFill>
                <a:blip r:embed="rId253"/>
                <a:stretch>
                  <a:fillRect/>
                </a:stretch>
              </p:blipFill>
              <p:spPr>
                <a:xfrm>
                  <a:off x="1328904" y="5605332"/>
                  <a:ext cx="119583"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66" name="Ink 65">
                  <a:extLst>
                    <a:ext uri="{FF2B5EF4-FFF2-40B4-BE49-F238E27FC236}">
                      <a16:creationId xmlns:a16="http://schemas.microsoft.com/office/drawing/2014/main" id="{1AB0AD87-C59E-41F7-84B0-FADBE6DF2123}"/>
                    </a:ext>
                  </a:extLst>
                </p14:cNvPr>
                <p14:cNvContentPartPr/>
                <p14:nvPr/>
              </p14:nvContentPartPr>
              <p14:xfrm>
                <a:off x="1489496" y="5613252"/>
                <a:ext cx="103320" cy="89280"/>
              </p14:xfrm>
            </p:contentPart>
          </mc:Choice>
          <mc:Fallback xmlns="">
            <p:pic>
              <p:nvPicPr>
                <p:cNvPr id="66" name="Ink 65">
                  <a:extLst>
                    <a:ext uri="{FF2B5EF4-FFF2-40B4-BE49-F238E27FC236}">
                      <a16:creationId xmlns:a16="http://schemas.microsoft.com/office/drawing/2014/main" id="{1AB0AD87-C59E-41F7-84B0-FADBE6DF2123}"/>
                    </a:ext>
                  </a:extLst>
                </p:cNvPr>
                <p:cNvPicPr/>
                <p:nvPr/>
              </p:nvPicPr>
              <p:blipFill>
                <a:blip r:embed="rId255"/>
                <a:stretch>
                  <a:fillRect/>
                </a:stretch>
              </p:blipFill>
              <p:spPr>
                <a:xfrm>
                  <a:off x="1480496" y="5604216"/>
                  <a:ext cx="120960" cy="106991"/>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67" name="Ink 66">
                  <a:extLst>
                    <a:ext uri="{FF2B5EF4-FFF2-40B4-BE49-F238E27FC236}">
                      <a16:creationId xmlns:a16="http://schemas.microsoft.com/office/drawing/2014/main" id="{0B831181-1E95-4296-82DC-7C18577F2726}"/>
                    </a:ext>
                  </a:extLst>
                </p14:cNvPr>
                <p14:cNvContentPartPr/>
                <p14:nvPr/>
              </p14:nvContentPartPr>
              <p14:xfrm>
                <a:off x="1636016" y="5614332"/>
                <a:ext cx="80640" cy="79560"/>
              </p14:xfrm>
            </p:contentPart>
          </mc:Choice>
          <mc:Fallback xmlns="">
            <p:pic>
              <p:nvPicPr>
                <p:cNvPr id="67" name="Ink 66">
                  <a:extLst>
                    <a:ext uri="{FF2B5EF4-FFF2-40B4-BE49-F238E27FC236}">
                      <a16:creationId xmlns:a16="http://schemas.microsoft.com/office/drawing/2014/main" id="{0B831181-1E95-4296-82DC-7C18577F2726}"/>
                    </a:ext>
                  </a:extLst>
                </p:cNvPr>
                <p:cNvPicPr/>
                <p:nvPr/>
              </p:nvPicPr>
              <p:blipFill>
                <a:blip r:embed="rId257"/>
                <a:stretch>
                  <a:fillRect/>
                </a:stretch>
              </p:blipFill>
              <p:spPr>
                <a:xfrm>
                  <a:off x="1627016" y="5605332"/>
                  <a:ext cx="982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68" name="Ink 67">
                  <a:extLst>
                    <a:ext uri="{FF2B5EF4-FFF2-40B4-BE49-F238E27FC236}">
                      <a16:creationId xmlns:a16="http://schemas.microsoft.com/office/drawing/2014/main" id="{AE0AFCBD-C92D-4FF2-9186-86949BC38571}"/>
                    </a:ext>
                  </a:extLst>
                </p14:cNvPr>
                <p14:cNvContentPartPr/>
                <p14:nvPr/>
              </p14:nvContentPartPr>
              <p14:xfrm>
                <a:off x="1745456" y="5616132"/>
                <a:ext cx="109080" cy="86040"/>
              </p14:xfrm>
            </p:contentPart>
          </mc:Choice>
          <mc:Fallback xmlns="">
            <p:pic>
              <p:nvPicPr>
                <p:cNvPr id="68" name="Ink 67">
                  <a:extLst>
                    <a:ext uri="{FF2B5EF4-FFF2-40B4-BE49-F238E27FC236}">
                      <a16:creationId xmlns:a16="http://schemas.microsoft.com/office/drawing/2014/main" id="{AE0AFCBD-C92D-4FF2-9186-86949BC38571}"/>
                    </a:ext>
                  </a:extLst>
                </p:cNvPr>
                <p:cNvPicPr/>
                <p:nvPr/>
              </p:nvPicPr>
              <p:blipFill>
                <a:blip r:embed="rId259"/>
                <a:stretch>
                  <a:fillRect/>
                </a:stretch>
              </p:blipFill>
              <p:spPr>
                <a:xfrm>
                  <a:off x="1736456" y="5607132"/>
                  <a:ext cx="1267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69" name="Ink 68">
                  <a:extLst>
                    <a:ext uri="{FF2B5EF4-FFF2-40B4-BE49-F238E27FC236}">
                      <a16:creationId xmlns:a16="http://schemas.microsoft.com/office/drawing/2014/main" id="{8804DB17-AABE-427A-91F1-C5EE34BC3211}"/>
                    </a:ext>
                  </a:extLst>
                </p14:cNvPr>
                <p14:cNvContentPartPr/>
                <p14:nvPr/>
              </p14:nvContentPartPr>
              <p14:xfrm>
                <a:off x="1890896" y="5615412"/>
                <a:ext cx="110520" cy="72360"/>
              </p14:xfrm>
            </p:contentPart>
          </mc:Choice>
          <mc:Fallback xmlns="">
            <p:pic>
              <p:nvPicPr>
                <p:cNvPr id="69" name="Ink 68">
                  <a:extLst>
                    <a:ext uri="{FF2B5EF4-FFF2-40B4-BE49-F238E27FC236}">
                      <a16:creationId xmlns:a16="http://schemas.microsoft.com/office/drawing/2014/main" id="{8804DB17-AABE-427A-91F1-C5EE34BC3211}"/>
                    </a:ext>
                  </a:extLst>
                </p:cNvPr>
                <p:cNvPicPr/>
                <p:nvPr/>
              </p:nvPicPr>
              <p:blipFill>
                <a:blip r:embed="rId261"/>
                <a:stretch>
                  <a:fillRect/>
                </a:stretch>
              </p:blipFill>
              <p:spPr>
                <a:xfrm>
                  <a:off x="1881925" y="5606412"/>
                  <a:ext cx="128103" cy="90000"/>
                </a:xfrm>
                <a:prstGeom prst="rect">
                  <a:avLst/>
                </a:prstGeom>
              </p:spPr>
            </p:pic>
          </mc:Fallback>
        </mc:AlternateContent>
      </p:grpSp>
      <p:grpSp>
        <p:nvGrpSpPr>
          <p:cNvPr id="192" name="Group 191">
            <a:extLst>
              <a:ext uri="{FF2B5EF4-FFF2-40B4-BE49-F238E27FC236}">
                <a16:creationId xmlns:a16="http://schemas.microsoft.com/office/drawing/2014/main" id="{46BA0F42-296A-4438-BF50-1FDE0899ED43}"/>
              </a:ext>
            </a:extLst>
          </p:cNvPr>
          <p:cNvGrpSpPr/>
          <p:nvPr/>
        </p:nvGrpSpPr>
        <p:grpSpPr>
          <a:xfrm>
            <a:off x="4361450" y="5860555"/>
            <a:ext cx="830880" cy="189000"/>
            <a:chOff x="1170536" y="5549532"/>
            <a:chExt cx="830880" cy="189000"/>
          </a:xfrm>
        </p:grpSpPr>
        <mc:AlternateContent xmlns:mc="http://schemas.openxmlformats.org/markup-compatibility/2006" xmlns:p14="http://schemas.microsoft.com/office/powerpoint/2010/main">
          <mc:Choice Requires="p14">
            <p:contentPart p14:bwMode="auto" r:id="rId262">
              <p14:nvContentPartPr>
                <p14:cNvPr id="197" name="Ink 196">
                  <a:extLst>
                    <a:ext uri="{FF2B5EF4-FFF2-40B4-BE49-F238E27FC236}">
                      <a16:creationId xmlns:a16="http://schemas.microsoft.com/office/drawing/2014/main" id="{756CB757-11DA-4FA0-ACEE-8A09AC0CB9B8}"/>
                    </a:ext>
                  </a:extLst>
                </p14:cNvPr>
                <p14:cNvContentPartPr/>
                <p14:nvPr/>
              </p14:nvContentPartPr>
              <p14:xfrm>
                <a:off x="1170536" y="5549532"/>
                <a:ext cx="110880" cy="153000"/>
              </p14:xfrm>
            </p:contentPart>
          </mc:Choice>
          <mc:Fallback xmlns="">
            <p:pic>
              <p:nvPicPr>
                <p:cNvPr id="197" name="Ink 196">
                  <a:extLst>
                    <a:ext uri="{FF2B5EF4-FFF2-40B4-BE49-F238E27FC236}">
                      <a16:creationId xmlns:a16="http://schemas.microsoft.com/office/drawing/2014/main" id="{756CB757-11DA-4FA0-ACEE-8A09AC0CB9B8}"/>
                    </a:ext>
                  </a:extLst>
                </p:cNvPr>
                <p:cNvPicPr/>
                <p:nvPr/>
              </p:nvPicPr>
              <p:blipFill>
                <a:blip r:embed="rId251"/>
                <a:stretch>
                  <a:fillRect/>
                </a:stretch>
              </p:blipFill>
              <p:spPr>
                <a:xfrm>
                  <a:off x="1161536" y="5540532"/>
                  <a:ext cx="12852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99" name="Ink 198">
                  <a:extLst>
                    <a:ext uri="{FF2B5EF4-FFF2-40B4-BE49-F238E27FC236}">
                      <a16:creationId xmlns:a16="http://schemas.microsoft.com/office/drawing/2014/main" id="{852234EC-7B97-45AB-A5FB-EDFE0DCA19E6}"/>
                    </a:ext>
                  </a:extLst>
                </p14:cNvPr>
                <p14:cNvContentPartPr/>
                <p14:nvPr/>
              </p14:nvContentPartPr>
              <p14:xfrm>
                <a:off x="1337936" y="5614332"/>
                <a:ext cx="101880" cy="124200"/>
              </p14:xfrm>
            </p:contentPart>
          </mc:Choice>
          <mc:Fallback xmlns="">
            <p:pic>
              <p:nvPicPr>
                <p:cNvPr id="199" name="Ink 198">
                  <a:extLst>
                    <a:ext uri="{FF2B5EF4-FFF2-40B4-BE49-F238E27FC236}">
                      <a16:creationId xmlns:a16="http://schemas.microsoft.com/office/drawing/2014/main" id="{852234EC-7B97-45AB-A5FB-EDFE0DCA19E6}"/>
                    </a:ext>
                  </a:extLst>
                </p:cNvPr>
                <p:cNvPicPr/>
                <p:nvPr/>
              </p:nvPicPr>
              <p:blipFill>
                <a:blip r:embed="rId253"/>
                <a:stretch>
                  <a:fillRect/>
                </a:stretch>
              </p:blipFill>
              <p:spPr>
                <a:xfrm>
                  <a:off x="1328904" y="5605332"/>
                  <a:ext cx="119583"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200" name="Ink 199">
                  <a:extLst>
                    <a:ext uri="{FF2B5EF4-FFF2-40B4-BE49-F238E27FC236}">
                      <a16:creationId xmlns:a16="http://schemas.microsoft.com/office/drawing/2014/main" id="{85669899-62B9-484D-B15E-A97D85383EBB}"/>
                    </a:ext>
                  </a:extLst>
                </p14:cNvPr>
                <p14:cNvContentPartPr/>
                <p14:nvPr/>
              </p14:nvContentPartPr>
              <p14:xfrm>
                <a:off x="1489496" y="5613252"/>
                <a:ext cx="103320" cy="89280"/>
              </p14:xfrm>
            </p:contentPart>
          </mc:Choice>
          <mc:Fallback xmlns="">
            <p:pic>
              <p:nvPicPr>
                <p:cNvPr id="200" name="Ink 199">
                  <a:extLst>
                    <a:ext uri="{FF2B5EF4-FFF2-40B4-BE49-F238E27FC236}">
                      <a16:creationId xmlns:a16="http://schemas.microsoft.com/office/drawing/2014/main" id="{85669899-62B9-484D-B15E-A97D85383EBB}"/>
                    </a:ext>
                  </a:extLst>
                </p:cNvPr>
                <p:cNvPicPr/>
                <p:nvPr/>
              </p:nvPicPr>
              <p:blipFill>
                <a:blip r:embed="rId255"/>
                <a:stretch>
                  <a:fillRect/>
                </a:stretch>
              </p:blipFill>
              <p:spPr>
                <a:xfrm>
                  <a:off x="1480496" y="5604216"/>
                  <a:ext cx="120960" cy="106991"/>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201" name="Ink 200">
                  <a:extLst>
                    <a:ext uri="{FF2B5EF4-FFF2-40B4-BE49-F238E27FC236}">
                      <a16:creationId xmlns:a16="http://schemas.microsoft.com/office/drawing/2014/main" id="{D3D18774-627F-4762-97AE-4E3D4108A864}"/>
                    </a:ext>
                  </a:extLst>
                </p14:cNvPr>
                <p14:cNvContentPartPr/>
                <p14:nvPr/>
              </p14:nvContentPartPr>
              <p14:xfrm>
                <a:off x="1636016" y="5614332"/>
                <a:ext cx="80640" cy="79560"/>
              </p14:xfrm>
            </p:contentPart>
          </mc:Choice>
          <mc:Fallback xmlns="">
            <p:pic>
              <p:nvPicPr>
                <p:cNvPr id="201" name="Ink 200">
                  <a:extLst>
                    <a:ext uri="{FF2B5EF4-FFF2-40B4-BE49-F238E27FC236}">
                      <a16:creationId xmlns:a16="http://schemas.microsoft.com/office/drawing/2014/main" id="{D3D18774-627F-4762-97AE-4E3D4108A864}"/>
                    </a:ext>
                  </a:extLst>
                </p:cNvPr>
                <p:cNvPicPr/>
                <p:nvPr/>
              </p:nvPicPr>
              <p:blipFill>
                <a:blip r:embed="rId257"/>
                <a:stretch>
                  <a:fillRect/>
                </a:stretch>
              </p:blipFill>
              <p:spPr>
                <a:xfrm>
                  <a:off x="1627016" y="5605332"/>
                  <a:ext cx="982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202" name="Ink 201">
                  <a:extLst>
                    <a:ext uri="{FF2B5EF4-FFF2-40B4-BE49-F238E27FC236}">
                      <a16:creationId xmlns:a16="http://schemas.microsoft.com/office/drawing/2014/main" id="{06ECFA16-881F-4D88-A43B-50565CF62F82}"/>
                    </a:ext>
                  </a:extLst>
                </p14:cNvPr>
                <p14:cNvContentPartPr/>
                <p14:nvPr/>
              </p14:nvContentPartPr>
              <p14:xfrm>
                <a:off x="1745456" y="5616132"/>
                <a:ext cx="109080" cy="86040"/>
              </p14:xfrm>
            </p:contentPart>
          </mc:Choice>
          <mc:Fallback xmlns="">
            <p:pic>
              <p:nvPicPr>
                <p:cNvPr id="202" name="Ink 201">
                  <a:extLst>
                    <a:ext uri="{FF2B5EF4-FFF2-40B4-BE49-F238E27FC236}">
                      <a16:creationId xmlns:a16="http://schemas.microsoft.com/office/drawing/2014/main" id="{06ECFA16-881F-4D88-A43B-50565CF62F82}"/>
                    </a:ext>
                  </a:extLst>
                </p:cNvPr>
                <p:cNvPicPr/>
                <p:nvPr/>
              </p:nvPicPr>
              <p:blipFill>
                <a:blip r:embed="rId259"/>
                <a:stretch>
                  <a:fillRect/>
                </a:stretch>
              </p:blipFill>
              <p:spPr>
                <a:xfrm>
                  <a:off x="1736456" y="5607132"/>
                  <a:ext cx="1267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203" name="Ink 202">
                  <a:extLst>
                    <a:ext uri="{FF2B5EF4-FFF2-40B4-BE49-F238E27FC236}">
                      <a16:creationId xmlns:a16="http://schemas.microsoft.com/office/drawing/2014/main" id="{DD40F1E2-67D8-41E7-AC9C-7048D2F0433D}"/>
                    </a:ext>
                  </a:extLst>
                </p14:cNvPr>
                <p14:cNvContentPartPr/>
                <p14:nvPr/>
              </p14:nvContentPartPr>
              <p14:xfrm>
                <a:off x="1890896" y="5615412"/>
                <a:ext cx="110520" cy="72360"/>
              </p14:xfrm>
            </p:contentPart>
          </mc:Choice>
          <mc:Fallback xmlns="">
            <p:pic>
              <p:nvPicPr>
                <p:cNvPr id="203" name="Ink 202">
                  <a:extLst>
                    <a:ext uri="{FF2B5EF4-FFF2-40B4-BE49-F238E27FC236}">
                      <a16:creationId xmlns:a16="http://schemas.microsoft.com/office/drawing/2014/main" id="{DD40F1E2-67D8-41E7-AC9C-7048D2F0433D}"/>
                    </a:ext>
                  </a:extLst>
                </p:cNvPr>
                <p:cNvPicPr/>
                <p:nvPr/>
              </p:nvPicPr>
              <p:blipFill>
                <a:blip r:embed="rId261"/>
                <a:stretch>
                  <a:fillRect/>
                </a:stretch>
              </p:blipFill>
              <p:spPr>
                <a:xfrm>
                  <a:off x="1881925" y="5606412"/>
                  <a:ext cx="128103" cy="90000"/>
                </a:xfrm>
                <a:prstGeom prst="rect">
                  <a:avLst/>
                </a:prstGeom>
              </p:spPr>
            </p:pic>
          </mc:Fallback>
        </mc:AlternateContent>
      </p:grpSp>
      <p:grpSp>
        <p:nvGrpSpPr>
          <p:cNvPr id="212" name="Group 211">
            <a:extLst>
              <a:ext uri="{FF2B5EF4-FFF2-40B4-BE49-F238E27FC236}">
                <a16:creationId xmlns:a16="http://schemas.microsoft.com/office/drawing/2014/main" id="{0934F70F-6036-42B9-A185-CB0784E9E61A}"/>
              </a:ext>
            </a:extLst>
          </p:cNvPr>
          <p:cNvGrpSpPr/>
          <p:nvPr/>
        </p:nvGrpSpPr>
        <p:grpSpPr>
          <a:xfrm>
            <a:off x="7163513" y="5873725"/>
            <a:ext cx="830880" cy="189000"/>
            <a:chOff x="1170536" y="5549532"/>
            <a:chExt cx="830880" cy="189000"/>
          </a:xfrm>
        </p:grpSpPr>
        <mc:AlternateContent xmlns:mc="http://schemas.openxmlformats.org/markup-compatibility/2006" xmlns:p14="http://schemas.microsoft.com/office/powerpoint/2010/main">
          <mc:Choice Requires="p14">
            <p:contentPart p14:bwMode="auto" r:id="rId268">
              <p14:nvContentPartPr>
                <p14:cNvPr id="217" name="Ink 216">
                  <a:extLst>
                    <a:ext uri="{FF2B5EF4-FFF2-40B4-BE49-F238E27FC236}">
                      <a16:creationId xmlns:a16="http://schemas.microsoft.com/office/drawing/2014/main" id="{76CF3466-5EC6-493E-890B-6B076CC74517}"/>
                    </a:ext>
                  </a:extLst>
                </p14:cNvPr>
                <p14:cNvContentPartPr/>
                <p14:nvPr/>
              </p14:nvContentPartPr>
              <p14:xfrm>
                <a:off x="1170536" y="5549532"/>
                <a:ext cx="110880" cy="153000"/>
              </p14:xfrm>
            </p:contentPart>
          </mc:Choice>
          <mc:Fallback xmlns="">
            <p:pic>
              <p:nvPicPr>
                <p:cNvPr id="217" name="Ink 216">
                  <a:extLst>
                    <a:ext uri="{FF2B5EF4-FFF2-40B4-BE49-F238E27FC236}">
                      <a16:creationId xmlns:a16="http://schemas.microsoft.com/office/drawing/2014/main" id="{76CF3466-5EC6-493E-890B-6B076CC74517}"/>
                    </a:ext>
                  </a:extLst>
                </p:cNvPr>
                <p:cNvPicPr/>
                <p:nvPr/>
              </p:nvPicPr>
              <p:blipFill>
                <a:blip r:embed="rId251"/>
                <a:stretch>
                  <a:fillRect/>
                </a:stretch>
              </p:blipFill>
              <p:spPr>
                <a:xfrm>
                  <a:off x="1161536" y="5540532"/>
                  <a:ext cx="12852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218" name="Ink 217">
                  <a:extLst>
                    <a:ext uri="{FF2B5EF4-FFF2-40B4-BE49-F238E27FC236}">
                      <a16:creationId xmlns:a16="http://schemas.microsoft.com/office/drawing/2014/main" id="{42E5124F-31C4-45A0-B123-23FCB758F65E}"/>
                    </a:ext>
                  </a:extLst>
                </p14:cNvPr>
                <p14:cNvContentPartPr/>
                <p14:nvPr/>
              </p14:nvContentPartPr>
              <p14:xfrm>
                <a:off x="1337936" y="5614332"/>
                <a:ext cx="101880" cy="124200"/>
              </p14:xfrm>
            </p:contentPart>
          </mc:Choice>
          <mc:Fallback xmlns="">
            <p:pic>
              <p:nvPicPr>
                <p:cNvPr id="218" name="Ink 217">
                  <a:extLst>
                    <a:ext uri="{FF2B5EF4-FFF2-40B4-BE49-F238E27FC236}">
                      <a16:creationId xmlns:a16="http://schemas.microsoft.com/office/drawing/2014/main" id="{42E5124F-31C4-45A0-B123-23FCB758F65E}"/>
                    </a:ext>
                  </a:extLst>
                </p:cNvPr>
                <p:cNvPicPr/>
                <p:nvPr/>
              </p:nvPicPr>
              <p:blipFill>
                <a:blip r:embed="rId253"/>
                <a:stretch>
                  <a:fillRect/>
                </a:stretch>
              </p:blipFill>
              <p:spPr>
                <a:xfrm>
                  <a:off x="1328904" y="5605332"/>
                  <a:ext cx="119583"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219" name="Ink 218">
                  <a:extLst>
                    <a:ext uri="{FF2B5EF4-FFF2-40B4-BE49-F238E27FC236}">
                      <a16:creationId xmlns:a16="http://schemas.microsoft.com/office/drawing/2014/main" id="{6D4F97EE-904C-4204-B2A4-459EC48ABD87}"/>
                    </a:ext>
                  </a:extLst>
                </p14:cNvPr>
                <p14:cNvContentPartPr/>
                <p14:nvPr/>
              </p14:nvContentPartPr>
              <p14:xfrm>
                <a:off x="1489496" y="5613252"/>
                <a:ext cx="103320" cy="89280"/>
              </p14:xfrm>
            </p:contentPart>
          </mc:Choice>
          <mc:Fallback xmlns="">
            <p:pic>
              <p:nvPicPr>
                <p:cNvPr id="219" name="Ink 218">
                  <a:extLst>
                    <a:ext uri="{FF2B5EF4-FFF2-40B4-BE49-F238E27FC236}">
                      <a16:creationId xmlns:a16="http://schemas.microsoft.com/office/drawing/2014/main" id="{6D4F97EE-904C-4204-B2A4-459EC48ABD87}"/>
                    </a:ext>
                  </a:extLst>
                </p:cNvPr>
                <p:cNvPicPr/>
                <p:nvPr/>
              </p:nvPicPr>
              <p:blipFill>
                <a:blip r:embed="rId255"/>
                <a:stretch>
                  <a:fillRect/>
                </a:stretch>
              </p:blipFill>
              <p:spPr>
                <a:xfrm>
                  <a:off x="1480496" y="5604216"/>
                  <a:ext cx="120960" cy="106991"/>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220" name="Ink 219">
                  <a:extLst>
                    <a:ext uri="{FF2B5EF4-FFF2-40B4-BE49-F238E27FC236}">
                      <a16:creationId xmlns:a16="http://schemas.microsoft.com/office/drawing/2014/main" id="{FE0D39EA-CD81-45A9-AEEE-834B43D07EB4}"/>
                    </a:ext>
                  </a:extLst>
                </p14:cNvPr>
                <p14:cNvContentPartPr/>
                <p14:nvPr/>
              </p14:nvContentPartPr>
              <p14:xfrm>
                <a:off x="1636016" y="5614332"/>
                <a:ext cx="80640" cy="79560"/>
              </p14:xfrm>
            </p:contentPart>
          </mc:Choice>
          <mc:Fallback xmlns="">
            <p:pic>
              <p:nvPicPr>
                <p:cNvPr id="220" name="Ink 219">
                  <a:extLst>
                    <a:ext uri="{FF2B5EF4-FFF2-40B4-BE49-F238E27FC236}">
                      <a16:creationId xmlns:a16="http://schemas.microsoft.com/office/drawing/2014/main" id="{FE0D39EA-CD81-45A9-AEEE-834B43D07EB4}"/>
                    </a:ext>
                  </a:extLst>
                </p:cNvPr>
                <p:cNvPicPr/>
                <p:nvPr/>
              </p:nvPicPr>
              <p:blipFill>
                <a:blip r:embed="rId257"/>
                <a:stretch>
                  <a:fillRect/>
                </a:stretch>
              </p:blipFill>
              <p:spPr>
                <a:xfrm>
                  <a:off x="1627016" y="5605332"/>
                  <a:ext cx="982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224" name="Ink 223">
                  <a:extLst>
                    <a:ext uri="{FF2B5EF4-FFF2-40B4-BE49-F238E27FC236}">
                      <a16:creationId xmlns:a16="http://schemas.microsoft.com/office/drawing/2014/main" id="{E3F26409-50F5-43EE-8177-C7CDAA5E88AC}"/>
                    </a:ext>
                  </a:extLst>
                </p14:cNvPr>
                <p14:cNvContentPartPr/>
                <p14:nvPr/>
              </p14:nvContentPartPr>
              <p14:xfrm>
                <a:off x="1745456" y="5616132"/>
                <a:ext cx="109080" cy="86040"/>
              </p14:xfrm>
            </p:contentPart>
          </mc:Choice>
          <mc:Fallback xmlns="">
            <p:pic>
              <p:nvPicPr>
                <p:cNvPr id="224" name="Ink 223">
                  <a:extLst>
                    <a:ext uri="{FF2B5EF4-FFF2-40B4-BE49-F238E27FC236}">
                      <a16:creationId xmlns:a16="http://schemas.microsoft.com/office/drawing/2014/main" id="{E3F26409-50F5-43EE-8177-C7CDAA5E88AC}"/>
                    </a:ext>
                  </a:extLst>
                </p:cNvPr>
                <p:cNvPicPr/>
                <p:nvPr/>
              </p:nvPicPr>
              <p:blipFill>
                <a:blip r:embed="rId259"/>
                <a:stretch>
                  <a:fillRect/>
                </a:stretch>
              </p:blipFill>
              <p:spPr>
                <a:xfrm>
                  <a:off x="1736456" y="5607132"/>
                  <a:ext cx="1267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225" name="Ink 224">
                  <a:extLst>
                    <a:ext uri="{FF2B5EF4-FFF2-40B4-BE49-F238E27FC236}">
                      <a16:creationId xmlns:a16="http://schemas.microsoft.com/office/drawing/2014/main" id="{96ACB193-F9BE-412C-8915-CA2A4962E241}"/>
                    </a:ext>
                  </a:extLst>
                </p14:cNvPr>
                <p14:cNvContentPartPr/>
                <p14:nvPr/>
              </p14:nvContentPartPr>
              <p14:xfrm>
                <a:off x="1890896" y="5615412"/>
                <a:ext cx="110520" cy="72360"/>
              </p14:xfrm>
            </p:contentPart>
          </mc:Choice>
          <mc:Fallback xmlns="">
            <p:pic>
              <p:nvPicPr>
                <p:cNvPr id="225" name="Ink 224">
                  <a:extLst>
                    <a:ext uri="{FF2B5EF4-FFF2-40B4-BE49-F238E27FC236}">
                      <a16:creationId xmlns:a16="http://schemas.microsoft.com/office/drawing/2014/main" id="{96ACB193-F9BE-412C-8915-CA2A4962E241}"/>
                    </a:ext>
                  </a:extLst>
                </p:cNvPr>
                <p:cNvPicPr/>
                <p:nvPr/>
              </p:nvPicPr>
              <p:blipFill>
                <a:blip r:embed="rId261"/>
                <a:stretch>
                  <a:fillRect/>
                </a:stretch>
              </p:blipFill>
              <p:spPr>
                <a:xfrm>
                  <a:off x="1881925" y="5606412"/>
                  <a:ext cx="128103" cy="90000"/>
                </a:xfrm>
                <a:prstGeom prst="rect">
                  <a:avLst/>
                </a:prstGeom>
              </p:spPr>
            </p:pic>
          </mc:Fallback>
        </mc:AlternateContent>
      </p:grpSp>
    </p:spTree>
    <p:extLst>
      <p:ext uri="{BB962C8B-B14F-4D97-AF65-F5344CB8AC3E}">
        <p14:creationId xmlns:p14="http://schemas.microsoft.com/office/powerpoint/2010/main" val="894217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72E03-79BD-45E1-A7B5-12A0FD2E34A3}"/>
              </a:ext>
            </a:extLst>
          </p:cNvPr>
          <p:cNvSpPr>
            <a:spLocks noGrp="1"/>
          </p:cNvSpPr>
          <p:nvPr>
            <p:ph type="title"/>
          </p:nvPr>
        </p:nvSpPr>
        <p:spPr/>
        <p:txBody>
          <a:bodyPr/>
          <a:lstStyle/>
          <a:p>
            <a:r>
              <a:rPr lang="en-CA">
                <a:solidFill>
                  <a:schemeClr val="bg2"/>
                </a:solidFill>
              </a:rPr>
              <a:t>Attachment Mechanism</a:t>
            </a:r>
          </a:p>
        </p:txBody>
      </p:sp>
      <p:sp>
        <p:nvSpPr>
          <p:cNvPr id="4" name="Slide Number Placeholder 3">
            <a:extLst>
              <a:ext uri="{FF2B5EF4-FFF2-40B4-BE49-F238E27FC236}">
                <a16:creationId xmlns:a16="http://schemas.microsoft.com/office/drawing/2014/main" id="{6D67477E-9AE4-45D5-9B9F-283B4E6AA8B2}"/>
              </a:ext>
            </a:extLst>
          </p:cNvPr>
          <p:cNvSpPr>
            <a:spLocks noGrp="1"/>
          </p:cNvSpPr>
          <p:nvPr>
            <p:ph type="sldNum" idx="12"/>
          </p:nvPr>
        </p:nvSpPr>
        <p:spPr/>
        <p:txBody>
          <a:bodyPr/>
          <a:lstStyle/>
          <a:p>
            <a:fld id="{8A31D82E-7BEE-40EC-BE50-6EAE47B825F1}" type="slidenum">
              <a:rPr lang="en-CA" smtClean="0"/>
              <a:t>9</a:t>
            </a:fld>
            <a:endParaRPr lang="en-CA"/>
          </a:p>
        </p:txBody>
      </p:sp>
      <p:pic>
        <p:nvPicPr>
          <p:cNvPr id="7" name="Content Placeholder 6">
            <a:extLst>
              <a:ext uri="{FF2B5EF4-FFF2-40B4-BE49-F238E27FC236}">
                <a16:creationId xmlns:a16="http://schemas.microsoft.com/office/drawing/2014/main" id="{1E1CB2C4-107B-4E73-B3DF-1BF30DF50E76}"/>
              </a:ext>
            </a:extLst>
          </p:cNvPr>
          <p:cNvPicPr>
            <a:picLocks noGrp="1" noChangeAspect="1"/>
          </p:cNvPicPr>
          <p:nvPr>
            <p:ph idx="4294967295"/>
          </p:nvPr>
        </p:nvPicPr>
        <p:blipFill>
          <a:blip r:embed="rId6"/>
          <a:stretch>
            <a:fillRect/>
          </a:stretch>
        </p:blipFill>
        <p:spPr>
          <a:xfrm>
            <a:off x="381000" y="2325202"/>
            <a:ext cx="2888303" cy="2737336"/>
          </a:xfrm>
        </p:spPr>
      </p:pic>
      <p:grpSp>
        <p:nvGrpSpPr>
          <p:cNvPr id="23" name="Group 22">
            <a:extLst>
              <a:ext uri="{FF2B5EF4-FFF2-40B4-BE49-F238E27FC236}">
                <a16:creationId xmlns:a16="http://schemas.microsoft.com/office/drawing/2014/main" id="{3511FE7B-91F6-4F65-ABE0-CC4F633421D3}"/>
              </a:ext>
            </a:extLst>
          </p:cNvPr>
          <p:cNvGrpSpPr/>
          <p:nvPr/>
        </p:nvGrpSpPr>
        <p:grpSpPr>
          <a:xfrm>
            <a:off x="3637431" y="2543234"/>
            <a:ext cx="4824292" cy="3045113"/>
            <a:chOff x="5850256" y="3491929"/>
            <a:chExt cx="4824292" cy="3045113"/>
          </a:xfrm>
        </p:grpSpPr>
        <p:pic>
          <p:nvPicPr>
            <p:cNvPr id="5" name="Attachment">
              <a:hlinkClick r:id="" action="ppaction://media"/>
              <a:extLst>
                <a:ext uri="{FF2B5EF4-FFF2-40B4-BE49-F238E27FC236}">
                  <a16:creationId xmlns:a16="http://schemas.microsoft.com/office/drawing/2014/main" id="{4106645B-11D1-427D-A85E-06E528829B72}"/>
                </a:ext>
              </a:extLst>
            </p:cNvPr>
            <p:cNvPicPr>
              <a:picLocks noChangeAspect="1"/>
            </p:cNvPicPr>
            <p:nvPr>
              <a:videoFile r:link="rId1"/>
              <p:extLst>
                <p:ext uri="{DAA4B4D4-6D71-4841-9C94-3DE7FCFB9230}">
                  <p14:media xmlns:p14="http://schemas.microsoft.com/office/powerpoint/2010/main" r:embed="rId3">
                    <p14:trim st="1446" end="1334"/>
                  </p14:media>
                </p:ext>
              </p:extLst>
            </p:nvPr>
          </p:nvPicPr>
          <p:blipFill rotWithShape="1">
            <a:blip r:embed="rId7"/>
            <a:srcRect l="7881" t="559" b="8540"/>
            <a:stretch/>
          </p:blipFill>
          <p:spPr>
            <a:xfrm>
              <a:off x="5850256" y="3491929"/>
              <a:ext cx="4824292" cy="2737336"/>
            </a:xfrm>
            <a:prstGeom prst="rect">
              <a:avLst/>
            </a:prstGeom>
          </p:spPr>
        </p:pic>
        <p:sp>
          <p:nvSpPr>
            <p:cNvPr id="22" name="TextBox 21">
              <a:extLst>
                <a:ext uri="{FF2B5EF4-FFF2-40B4-BE49-F238E27FC236}">
                  <a16:creationId xmlns:a16="http://schemas.microsoft.com/office/drawing/2014/main" id="{FABDD176-5305-439C-9769-662B6C61ACD6}"/>
                </a:ext>
              </a:extLst>
            </p:cNvPr>
            <p:cNvSpPr txBox="1"/>
            <p:nvPr/>
          </p:nvSpPr>
          <p:spPr>
            <a:xfrm>
              <a:off x="5850256" y="6229265"/>
              <a:ext cx="4824292" cy="307777"/>
            </a:xfrm>
            <a:prstGeom prst="rect">
              <a:avLst/>
            </a:prstGeom>
            <a:noFill/>
          </p:spPr>
          <p:txBody>
            <a:bodyPr wrap="square" rtlCol="0">
              <a:spAutoFit/>
            </a:bodyPr>
            <a:lstStyle/>
            <a:p>
              <a:pPr algn="ctr"/>
              <a:r>
                <a:rPr lang="en-CA"/>
                <a:t>Installation</a:t>
              </a:r>
            </a:p>
          </p:txBody>
        </p:sp>
      </p:grpSp>
      <p:pic>
        <p:nvPicPr>
          <p:cNvPr id="3" name="SpringLoadedMechanism">
            <a:hlinkClick r:id="" action="ppaction://media"/>
            <a:extLst>
              <a:ext uri="{FF2B5EF4-FFF2-40B4-BE49-F238E27FC236}">
                <a16:creationId xmlns:a16="http://schemas.microsoft.com/office/drawing/2014/main" id="{B871BF4D-A8EE-419C-9A71-5AC89C2FC4B7}"/>
              </a:ext>
            </a:extLst>
          </p:cNvPr>
          <p:cNvPicPr>
            <a:picLocks noChangeAspect="1"/>
          </p:cNvPicPr>
          <p:nvPr>
            <a:videoFile r:link="rId1"/>
            <p:extLst>
              <p:ext uri="{DAA4B4D4-6D71-4841-9C94-3DE7FCFB9230}">
                <p14:media xmlns:p14="http://schemas.microsoft.com/office/powerpoint/2010/main" r:embed="rId2">
                  <p14:trim st="16229" end="755"/>
                </p14:media>
              </p:ext>
            </p:extLst>
          </p:nvPr>
        </p:nvPicPr>
        <p:blipFill>
          <a:blip r:embed="rId8"/>
          <a:stretch>
            <a:fillRect/>
          </a:stretch>
        </p:blipFill>
        <p:spPr>
          <a:xfrm>
            <a:off x="8829851" y="2817570"/>
            <a:ext cx="3048000" cy="1752600"/>
          </a:xfrm>
          <a:prstGeom prst="rect">
            <a:avLst/>
          </a:prstGeom>
        </p:spPr>
      </p:pic>
    </p:spTree>
    <p:extLst>
      <p:ext uri="{BB962C8B-B14F-4D97-AF65-F5344CB8AC3E}">
        <p14:creationId xmlns:p14="http://schemas.microsoft.com/office/powerpoint/2010/main" val="4067156776"/>
      </p:ext>
    </p:extLst>
  </p:cSld>
  <p:clrMapOvr>
    <a:masterClrMapping/>
  </p:clrMapOvr>
  <p:timing>
    <p:tnLst>
      <p:par>
        <p:cTn id="1" dur="indefinite" restart="never" nodeType="tmRoot">
          <p:childTnLst>
            <p:video>
              <p:cMediaNode vol="80000">
                <p:cTn id="2" fill="hold" display="0">
                  <p:stCondLst>
                    <p:cond delay="indefinite"/>
                  </p:stCondLst>
                </p:cTn>
                <p:tgtEl>
                  <p:spTgt spid="3"/>
                </p:tgtEl>
              </p:cMediaNode>
            </p:video>
          </p:childTnLst>
        </p:cTn>
      </p:par>
    </p:tnLst>
  </p:timing>
</p:sld>
</file>

<file path=ppt/theme/theme1.xml><?xml version="1.0" encoding="utf-8"?>
<a:theme xmlns:a="http://schemas.openxmlformats.org/drawingml/2006/main" name="Antonio template">
  <a:themeElements>
    <a:clrScheme name="Custom 347">
      <a:dk1>
        <a:srgbClr val="677480"/>
      </a:dk1>
      <a:lt1>
        <a:srgbClr val="FFFFFF"/>
      </a:lt1>
      <a:dk2>
        <a:srgbClr val="2185C5"/>
      </a:dk2>
      <a:lt2>
        <a:srgbClr val="DEE2E6"/>
      </a:lt2>
      <a:accent1>
        <a:srgbClr val="2185C5"/>
      </a:accent1>
      <a:accent2>
        <a:srgbClr val="7ECEFD"/>
      </a:accent2>
      <a:accent3>
        <a:srgbClr val="F20253"/>
      </a:accent3>
      <a:accent4>
        <a:srgbClr val="FF9715"/>
      </a:accent4>
      <a:accent5>
        <a:srgbClr val="1C3AA9"/>
      </a:accent5>
      <a:accent6>
        <a:srgbClr val="97ABBC"/>
      </a:accent6>
      <a:hlink>
        <a:srgbClr val="2185C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Antonio · SlidesCarnival</Template>
  <TotalTime>0</TotalTime>
  <Words>2451</Words>
  <Application>Microsoft Office PowerPoint</Application>
  <PresentationFormat>Widescreen</PresentationFormat>
  <Paragraphs>306</Paragraphs>
  <Slides>30</Slides>
  <Notes>15</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Lato</vt:lpstr>
      <vt:lpstr>Raleway</vt:lpstr>
      <vt:lpstr>Arial</vt:lpstr>
      <vt:lpstr>Calibri</vt:lpstr>
      <vt:lpstr>Franklin Gothic Book</vt:lpstr>
      <vt:lpstr>Antonio template</vt:lpstr>
      <vt:lpstr>Aurorea Lights</vt:lpstr>
      <vt:lpstr>Outline</vt:lpstr>
      <vt:lpstr>Introduction</vt:lpstr>
      <vt:lpstr>Background</vt:lpstr>
      <vt:lpstr>Product Overview</vt:lpstr>
      <vt:lpstr>Product Details</vt:lpstr>
      <vt:lpstr>LED Module</vt:lpstr>
      <vt:lpstr>Connector Modules</vt:lpstr>
      <vt:lpstr>Attachment Mechanism</vt:lpstr>
      <vt:lpstr>Connecting Between Modules</vt:lpstr>
      <vt:lpstr>Web User Interface</vt:lpstr>
      <vt:lpstr>Web User Interface Designs</vt:lpstr>
      <vt:lpstr>Video Processing</vt:lpstr>
      <vt:lpstr>Live Demonstration</vt:lpstr>
      <vt:lpstr>Test Plans </vt:lpstr>
      <vt:lpstr>Test Passed</vt:lpstr>
      <vt:lpstr>Business Case</vt:lpstr>
      <vt:lpstr>Target Customers</vt:lpstr>
      <vt:lpstr>Competitors</vt:lpstr>
      <vt:lpstr>Cost Analysis (16:9 Implementation) </vt:lpstr>
      <vt:lpstr>Plans for ENSC 440</vt:lpstr>
      <vt:lpstr>Module Design</vt:lpstr>
      <vt:lpstr>User Interface</vt:lpstr>
      <vt:lpstr>Video Processing</vt:lpstr>
      <vt:lpstr>Team &amp; Self Reflection</vt:lpstr>
      <vt:lpstr>Team</vt:lpstr>
      <vt:lpstr>Self Reflection – The learning process</vt:lpstr>
      <vt:lpstr>PowerPoint Presentation</vt:lpstr>
      <vt:lpstr>Questions </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justinek</dc:creator>
  <cp:lastModifiedBy>Daiki Miyanabe</cp:lastModifiedBy>
  <cp:revision>1</cp:revision>
  <cp:lastPrinted>2021-04-23T16:30:05Z</cp:lastPrinted>
  <dcterms:created xsi:type="dcterms:W3CDTF">2021-04-13T21:58:34Z</dcterms:created>
  <dcterms:modified xsi:type="dcterms:W3CDTF">2021-04-23T22:56:01Z</dcterms:modified>
</cp:coreProperties>
</file>