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376" r:id="rId4"/>
  </p:sldMasterIdLst>
  <p:notesMasterIdLst>
    <p:notesMasterId r:id="rId29"/>
  </p:notesMasterIdLst>
  <p:handoutMasterIdLst>
    <p:handoutMasterId r:id="rId30"/>
  </p:handoutMasterIdLst>
  <p:sldIdLst>
    <p:sldId id="284" r:id="rId5"/>
    <p:sldId id="274" r:id="rId6"/>
    <p:sldId id="291" r:id="rId7"/>
    <p:sldId id="287" r:id="rId8"/>
    <p:sldId id="289" r:id="rId9"/>
    <p:sldId id="286" r:id="rId10"/>
    <p:sldId id="279" r:id="rId11"/>
    <p:sldId id="285" r:id="rId12"/>
    <p:sldId id="288" r:id="rId13"/>
    <p:sldId id="306" r:id="rId14"/>
    <p:sldId id="302" r:id="rId15"/>
    <p:sldId id="292" r:id="rId16"/>
    <p:sldId id="293" r:id="rId17"/>
    <p:sldId id="307" r:id="rId18"/>
    <p:sldId id="294" r:id="rId19"/>
    <p:sldId id="303" r:id="rId20"/>
    <p:sldId id="283" r:id="rId21"/>
    <p:sldId id="301" r:id="rId22"/>
    <p:sldId id="300" r:id="rId23"/>
    <p:sldId id="299" r:id="rId24"/>
    <p:sldId id="298" r:id="rId25"/>
    <p:sldId id="305" r:id="rId26"/>
    <p:sldId id="270" r:id="rId27"/>
    <p:sldId id="304"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ekwokl" initials="le" lastIdx="1" clrIdx="0">
    <p:extLst>
      <p:ext uri="{19B8F6BF-5375-455C-9EA6-DF929625EA0E}">
        <p15:presenceInfo xmlns:p15="http://schemas.microsoft.com/office/powerpoint/2012/main" userId="S::leekwokl@sfu.ca::7afaf75a-7846-4ade-9052-be03d3519de5" providerId="AD"/>
      </p:ext>
    </p:extLst>
  </p:cmAuthor>
  <p:cmAuthor id="2" name="Harpreet Kaur Harpreet Kaur" initials="HK" lastIdx="1" clrIdx="1">
    <p:extLst>
      <p:ext uri="{19B8F6BF-5375-455C-9EA6-DF929625EA0E}">
        <p15:presenceInfo xmlns:p15="http://schemas.microsoft.com/office/powerpoint/2012/main" userId="S::hharpree@sfu.ca::bc9835c7-2cf0-4934-837a-d9afd4522f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DA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74AC00-A3AB-C6A7-C2EF-349097F73D2E}" v="121" dt="2021-04-20T20:26:18.880"/>
    <p1510:client id="{1AE3DE6A-ED64-5B6C-C01B-7E71F100ACF3}" v="328" dt="2021-04-20T17:24:39.127"/>
    <p1510:client id="{230AE937-FDC3-1F7F-BD6E-5C5F96167B10}" v="729" dt="2021-04-20T05:56:29.653"/>
    <p1510:client id="{232179DA-CA3B-CA9D-4C3F-4BF2A9B3532D}" v="3243" dt="2021-04-20T08:03:53.708"/>
    <p1510:client id="{34EE4CE3-B84A-60B3-1981-772E81B659E4}" v="628" dt="2021-04-20T07:07:23.322"/>
    <p1510:client id="{36115ADC-F99C-D1C1-8757-63031300E245}" v="184" dt="2021-04-20T20:26:21.168"/>
    <p1510:client id="{3B446D5B-0D16-457F-81CF-6E95B8601BB8}" v="344" dt="2021-04-20T20:26:44.066"/>
    <p1510:client id="{41FABF9F-1032-B000-E035-114B4886BC67}" v="3" dt="2021-04-20T04:11:09.565"/>
    <p1510:client id="{55F2601E-2E40-DA4C-89DB-95C325114719}" v="270" dt="2021-04-20T20:27:49.474"/>
    <p1510:client id="{576366CC-36A6-4756-A3E1-DE292DAFF618}" v="181" dt="2021-04-20T18:51:42.522"/>
    <p1510:client id="{62F6BF9F-20BB-C000-1890-1E59EDCC38C3}" v="17" dt="2021-04-20T03:08:47.086"/>
    <p1510:client id="{65BD4257-8E06-978D-A3AE-92C0F6B5D95C}" v="78" dt="2021-04-20T07:44:27.505"/>
    <p1510:client id="{66F6BF9F-B061-B000-DEB5-F43A693CAD97}" v="4" dt="2021-04-20T03:04:46.253"/>
    <p1510:client id="{6CD97030-4C0E-5D3C-72FF-6A1A50C5CC71}" v="26" dt="2021-04-20T20:28:59.361"/>
    <p1510:client id="{7AF7BF9F-5083-C000-0799-47E5B866A27A}" v="182" dt="2021-04-20T04:10:09.497"/>
    <p1510:client id="{8303C09F-90A6-B000-DE1F-3CA0F4ADE299}" v="10" dt="2021-04-20T06:52:10.662"/>
    <p1510:client id="{9C31C09F-90C2-C000-1890-14F1DDBD4875}" v="60" dt="2021-04-20T20:30:18.869"/>
    <p1510:client id="{CFE1C69D-5BF7-C33A-D47E-7478D578FEE3}" v="984" dt="2021-04-20T05:33:20.786"/>
    <p1510:client id="{DEF869C3-1CB0-1DDA-2C95-6DCCF0A91155}" v="311" dt="2021-04-20T09:19:30.067"/>
    <p1510:client id="{DF247040-2701-CE47-1E01-B2745A15B852}" v="231" dt="2021-04-20T08:30:03.836"/>
    <p1510:client id="{E3F7BF9F-B05F-C000-1890-1BC0D8AE56CE}" v="61" dt="2021-04-20T04:05:34.732"/>
    <p1510:client id="{E8F7BF9F-60F2-C000-1890-1BF38B94A8E3}" v="74" dt="2021-04-20T03:57:25.223"/>
    <p1510:client id="{EF27C09F-70D2-C000-0799-4492D4B2CAAA}" v="28" dt="2021-04-20T17:27:35.843"/>
    <p1510:client id="{F0AB6C3B-DBB3-442D-BE1F-1BAA3909541A}" v="25" dt="2021-04-20T02:58:31.958"/>
    <p1510:client id="{F19CE0AB-1747-47E3-99A0-2B7CDF32C7B4}" v="62" dt="2021-04-20T20:14:17.146"/>
  </p1510:revLst>
</p1510:revInfo>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799B23B-EC83-4686-B30A-512413B5E67A}" styleName="浅色样式 3 - 强调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preet Kaur Harpreet Kaur" userId="S::hharpree@sfu.ca::bc9835c7-2cf0-4934-837a-d9afd4522f42" providerId="AD" clId="Web-{3B446D5B-0D16-457F-81CF-6E95B8601BB8}"/>
    <pc:docChg chg="modSld">
      <pc:chgData name="Harpreet Kaur Harpreet Kaur" userId="S::hharpree@sfu.ca::bc9835c7-2cf0-4934-837a-d9afd4522f42" providerId="AD" clId="Web-{3B446D5B-0D16-457F-81CF-6E95B8601BB8}" dt="2021-04-20T20:26:27.534" v="188"/>
      <pc:docMkLst>
        <pc:docMk/>
      </pc:docMkLst>
      <pc:sldChg chg="modSp">
        <pc:chgData name="Harpreet Kaur Harpreet Kaur" userId="S::hharpree@sfu.ca::bc9835c7-2cf0-4934-837a-d9afd4522f42" providerId="AD" clId="Web-{3B446D5B-0D16-457F-81CF-6E95B8601BB8}" dt="2021-04-20T19:50:14.633" v="146" actId="1076"/>
        <pc:sldMkLst>
          <pc:docMk/>
          <pc:sldMk cId="2664992173" sldId="274"/>
        </pc:sldMkLst>
        <pc:graphicFrameChg chg="mod">
          <ac:chgData name="Harpreet Kaur Harpreet Kaur" userId="S::hharpree@sfu.ca::bc9835c7-2cf0-4934-837a-d9afd4522f42" providerId="AD" clId="Web-{3B446D5B-0D16-457F-81CF-6E95B8601BB8}" dt="2021-04-20T19:50:14.633" v="146" actId="1076"/>
          <ac:graphicFrameMkLst>
            <pc:docMk/>
            <pc:sldMk cId="2664992173" sldId="274"/>
            <ac:graphicFrameMk id="174" creationId="{27D3E149-61A8-4C26-BBCB-E57846C0FC7A}"/>
          </ac:graphicFrameMkLst>
        </pc:graphicFrameChg>
      </pc:sldChg>
      <pc:sldChg chg="modSp">
        <pc:chgData name="Harpreet Kaur Harpreet Kaur" userId="S::hharpree@sfu.ca::bc9835c7-2cf0-4934-837a-d9afd4522f42" providerId="AD" clId="Web-{3B446D5B-0D16-457F-81CF-6E95B8601BB8}" dt="2021-04-20T20:24:44.190" v="158"/>
        <pc:sldMkLst>
          <pc:docMk/>
          <pc:sldMk cId="160106134" sldId="283"/>
        </pc:sldMkLst>
        <pc:graphicFrameChg chg="mod modGraphic">
          <ac:chgData name="Harpreet Kaur Harpreet Kaur" userId="S::hharpree@sfu.ca::bc9835c7-2cf0-4934-837a-d9afd4522f42" providerId="AD" clId="Web-{3B446D5B-0D16-457F-81CF-6E95B8601BB8}" dt="2021-04-20T20:24:44.190" v="158"/>
          <ac:graphicFrameMkLst>
            <pc:docMk/>
            <pc:sldMk cId="160106134" sldId="283"/>
            <ac:graphicFrameMk id="5" creationId="{175F87E2-3624-40BA-A19C-1B76AC6A30AB}"/>
          </ac:graphicFrameMkLst>
        </pc:graphicFrameChg>
      </pc:sldChg>
      <pc:sldChg chg="addSp delSp modSp mod setBg">
        <pc:chgData name="Harpreet Kaur Harpreet Kaur" userId="S::hharpree@sfu.ca::bc9835c7-2cf0-4934-837a-d9afd4522f42" providerId="AD" clId="Web-{3B446D5B-0D16-457F-81CF-6E95B8601BB8}" dt="2021-04-20T20:07:40.075" v="154"/>
        <pc:sldMkLst>
          <pc:docMk/>
          <pc:sldMk cId="1393179722" sldId="287"/>
        </pc:sldMkLst>
        <pc:spChg chg="mod">
          <ac:chgData name="Harpreet Kaur Harpreet Kaur" userId="S::hharpree@sfu.ca::bc9835c7-2cf0-4934-837a-d9afd4522f42" providerId="AD" clId="Web-{3B446D5B-0D16-457F-81CF-6E95B8601BB8}" dt="2021-04-20T20:07:40.075" v="154"/>
          <ac:spMkLst>
            <pc:docMk/>
            <pc:sldMk cId="1393179722" sldId="287"/>
            <ac:spMk id="2" creationId="{23A1A059-A523-4410-99F6-C6277A89CEC6}"/>
          </ac:spMkLst>
        </pc:spChg>
        <pc:spChg chg="mod">
          <ac:chgData name="Harpreet Kaur Harpreet Kaur" userId="S::hharpree@sfu.ca::bc9835c7-2cf0-4934-837a-d9afd4522f42" providerId="AD" clId="Web-{3B446D5B-0D16-457F-81CF-6E95B8601BB8}" dt="2021-04-20T20:07:40.075" v="154"/>
          <ac:spMkLst>
            <pc:docMk/>
            <pc:sldMk cId="1393179722" sldId="287"/>
            <ac:spMk id="3" creationId="{80C8845E-D840-4FA2-963A-3B9D41C3B058}"/>
          </ac:spMkLst>
        </pc:spChg>
        <pc:spChg chg="mod ord">
          <ac:chgData name="Harpreet Kaur Harpreet Kaur" userId="S::hharpree@sfu.ca::bc9835c7-2cf0-4934-837a-d9afd4522f42" providerId="AD" clId="Web-{3B446D5B-0D16-457F-81CF-6E95B8601BB8}" dt="2021-04-20T20:07:40.075" v="154"/>
          <ac:spMkLst>
            <pc:docMk/>
            <pc:sldMk cId="1393179722" sldId="287"/>
            <ac:spMk id="6" creationId="{0651FB21-AC5F-4AB9-B3EE-27F7545ADA78}"/>
          </ac:spMkLst>
        </pc:spChg>
        <pc:spChg chg="add del">
          <ac:chgData name="Harpreet Kaur Harpreet Kaur" userId="S::hharpree@sfu.ca::bc9835c7-2cf0-4934-837a-d9afd4522f42" providerId="AD" clId="Web-{3B446D5B-0D16-457F-81CF-6E95B8601BB8}" dt="2021-04-20T20:07:28.685" v="149"/>
          <ac:spMkLst>
            <pc:docMk/>
            <pc:sldMk cId="1393179722" sldId="287"/>
            <ac:spMk id="10" creationId="{4738AFB9-C469-4992-ADFF-2E82E8DCD015}"/>
          </ac:spMkLst>
        </pc:spChg>
        <pc:spChg chg="add del">
          <ac:chgData name="Harpreet Kaur Harpreet Kaur" userId="S::hharpree@sfu.ca::bc9835c7-2cf0-4934-837a-d9afd4522f42" providerId="AD" clId="Web-{3B446D5B-0D16-457F-81CF-6E95B8601BB8}" dt="2021-04-20T20:07:37.669" v="151"/>
          <ac:spMkLst>
            <pc:docMk/>
            <pc:sldMk cId="1393179722" sldId="287"/>
            <ac:spMk id="12" creationId="{772D9AF9-1878-48F7-BFBB-7A9F9EC2A374}"/>
          </ac:spMkLst>
        </pc:spChg>
        <pc:spChg chg="add del">
          <ac:chgData name="Harpreet Kaur Harpreet Kaur" userId="S::hharpree@sfu.ca::bc9835c7-2cf0-4934-837a-d9afd4522f42" providerId="AD" clId="Web-{3B446D5B-0D16-457F-81CF-6E95B8601BB8}" dt="2021-04-20T20:07:40.060" v="153"/>
          <ac:spMkLst>
            <pc:docMk/>
            <pc:sldMk cId="1393179722" sldId="287"/>
            <ac:spMk id="14" creationId="{E071F112-8AD7-4A1F-AA37-46A9FA4AEF2D}"/>
          </ac:spMkLst>
        </pc:spChg>
        <pc:spChg chg="add del">
          <ac:chgData name="Harpreet Kaur Harpreet Kaur" userId="S::hharpree@sfu.ca::bc9835c7-2cf0-4934-837a-d9afd4522f42" providerId="AD" clId="Web-{3B446D5B-0D16-457F-81CF-6E95B8601BB8}" dt="2021-04-20T20:07:40.060" v="153"/>
          <ac:spMkLst>
            <pc:docMk/>
            <pc:sldMk cId="1393179722" sldId="287"/>
            <ac:spMk id="15" creationId="{17FDEACF-2AAE-46E8-BC30-7EAA0A9956E4}"/>
          </ac:spMkLst>
        </pc:spChg>
        <pc:spChg chg="add">
          <ac:chgData name="Harpreet Kaur Harpreet Kaur" userId="S::hharpree@sfu.ca::bc9835c7-2cf0-4934-837a-d9afd4522f42" providerId="AD" clId="Web-{3B446D5B-0D16-457F-81CF-6E95B8601BB8}" dt="2021-04-20T20:07:40.075" v="154"/>
          <ac:spMkLst>
            <pc:docMk/>
            <pc:sldMk cId="1393179722" sldId="287"/>
            <ac:spMk id="18" creationId="{772D9AF9-1878-48F7-BFBB-7A9F9EC2A374}"/>
          </ac:spMkLst>
        </pc:spChg>
        <pc:grpChg chg="add del">
          <ac:chgData name="Harpreet Kaur Harpreet Kaur" userId="S::hharpree@sfu.ca::bc9835c7-2cf0-4934-837a-d9afd4522f42" providerId="AD" clId="Web-{3B446D5B-0D16-457F-81CF-6E95B8601BB8}" dt="2021-04-20T20:07:28.685" v="149"/>
          <ac:grpSpMkLst>
            <pc:docMk/>
            <pc:sldMk cId="1393179722" sldId="287"/>
            <ac:grpSpMk id="13" creationId="{B4B0B915-9AC5-4E4B-84C4-8B377E6878F5}"/>
          </ac:grpSpMkLst>
        </pc:grpChg>
        <pc:grpChg chg="add del">
          <ac:chgData name="Harpreet Kaur Harpreet Kaur" userId="S::hharpree@sfu.ca::bc9835c7-2cf0-4934-837a-d9afd4522f42" providerId="AD" clId="Web-{3B446D5B-0D16-457F-81CF-6E95B8601BB8}" dt="2021-04-20T20:07:37.669" v="151"/>
          <ac:grpSpMkLst>
            <pc:docMk/>
            <pc:sldMk cId="1393179722" sldId="287"/>
            <ac:grpSpMk id="17" creationId="{6A8DC581-38A9-48BA-BF56-4EA65051ADF2}"/>
          </ac:grpSpMkLst>
        </pc:grpChg>
        <pc:grpChg chg="add">
          <ac:chgData name="Harpreet Kaur Harpreet Kaur" userId="S::hharpree@sfu.ca::bc9835c7-2cf0-4934-837a-d9afd4522f42" providerId="AD" clId="Web-{3B446D5B-0D16-457F-81CF-6E95B8601BB8}" dt="2021-04-20T20:07:40.075" v="154"/>
          <ac:grpSpMkLst>
            <pc:docMk/>
            <pc:sldMk cId="1393179722" sldId="287"/>
            <ac:grpSpMk id="19" creationId="{6A8DC581-38A9-48BA-BF56-4EA65051ADF2}"/>
          </ac:grpSpMkLst>
        </pc:grpChg>
        <pc:picChg chg="add mod ord">
          <ac:chgData name="Harpreet Kaur Harpreet Kaur" userId="S::hharpree@sfu.ca::bc9835c7-2cf0-4934-837a-d9afd4522f42" providerId="AD" clId="Web-{3B446D5B-0D16-457F-81CF-6E95B8601BB8}" dt="2021-04-20T20:07:40.075" v="154"/>
          <ac:picMkLst>
            <pc:docMk/>
            <pc:sldMk cId="1393179722" sldId="287"/>
            <ac:picMk id="4" creationId="{E53F7106-B84A-4EA6-89E6-45698451BC1F}"/>
          </ac:picMkLst>
        </pc:picChg>
      </pc:sldChg>
      <pc:sldChg chg="modSp">
        <pc:chgData name="Harpreet Kaur Harpreet Kaur" userId="S::hharpree@sfu.ca::bc9835c7-2cf0-4934-837a-d9afd4522f42" providerId="AD" clId="Web-{3B446D5B-0D16-457F-81CF-6E95B8601BB8}" dt="2021-04-20T20:22:08.174" v="156" actId="1076"/>
        <pc:sldMkLst>
          <pc:docMk/>
          <pc:sldMk cId="3838986300" sldId="291"/>
        </pc:sldMkLst>
        <pc:spChg chg="mod">
          <ac:chgData name="Harpreet Kaur Harpreet Kaur" userId="S::hharpree@sfu.ca::bc9835c7-2cf0-4934-837a-d9afd4522f42" providerId="AD" clId="Web-{3B446D5B-0D16-457F-81CF-6E95B8601BB8}" dt="2021-04-20T20:22:08.174" v="156" actId="1076"/>
          <ac:spMkLst>
            <pc:docMk/>
            <pc:sldMk cId="3838986300" sldId="291"/>
            <ac:spMk id="4" creationId="{07DF2A67-C3E5-4C43-A258-FC158ADE2984}"/>
          </ac:spMkLst>
        </pc:spChg>
      </pc:sldChg>
      <pc:sldChg chg="addCm">
        <pc:chgData name="Harpreet Kaur Harpreet Kaur" userId="S::hharpree@sfu.ca::bc9835c7-2cf0-4934-837a-d9afd4522f42" providerId="AD" clId="Web-{3B446D5B-0D16-457F-81CF-6E95B8601BB8}" dt="2021-04-20T19:29:38.329" v="0"/>
        <pc:sldMkLst>
          <pc:docMk/>
          <pc:sldMk cId="3661974179" sldId="292"/>
        </pc:sldMkLst>
      </pc:sldChg>
      <pc:sldChg chg="modSp">
        <pc:chgData name="Harpreet Kaur Harpreet Kaur" userId="S::hharpree@sfu.ca::bc9835c7-2cf0-4934-837a-d9afd4522f42" providerId="AD" clId="Web-{3B446D5B-0D16-457F-81CF-6E95B8601BB8}" dt="2021-04-20T20:26:27.534" v="188"/>
        <pc:sldMkLst>
          <pc:docMk/>
          <pc:sldMk cId="198273255" sldId="299"/>
        </pc:sldMkLst>
        <pc:graphicFrameChg chg="mod modGraphic">
          <ac:chgData name="Harpreet Kaur Harpreet Kaur" userId="S::hharpree@sfu.ca::bc9835c7-2cf0-4934-837a-d9afd4522f42" providerId="AD" clId="Web-{3B446D5B-0D16-457F-81CF-6E95B8601BB8}" dt="2021-04-20T20:26:27.534" v="188"/>
          <ac:graphicFrameMkLst>
            <pc:docMk/>
            <pc:sldMk cId="198273255" sldId="299"/>
            <ac:graphicFrameMk id="4" creationId="{E1BE8E12-B7F0-48EB-8B13-FF8DC3FA84FD}"/>
          </ac:graphicFrameMkLst>
        </pc:graphicFrameChg>
      </pc:sldChg>
    </pc:docChg>
  </pc:docChgLst>
  <pc:docChgLst>
    <pc:chgData name="Pei Ning" userId="S::pning@sfu.ca::151d9e78-89cc-4613-8850-505d58841002" providerId="AD" clId="Web-{230AE937-FDC3-1F7F-BD6E-5C5F96167B10}"/>
    <pc:docChg chg="modSld">
      <pc:chgData name="Pei Ning" userId="S::pning@sfu.ca::151d9e78-89cc-4613-8850-505d58841002" providerId="AD" clId="Web-{230AE937-FDC3-1F7F-BD6E-5C5F96167B10}" dt="2021-04-20T05:56:27.106" v="554"/>
      <pc:docMkLst>
        <pc:docMk/>
      </pc:docMkLst>
      <pc:sldChg chg="addSp delSp modSp">
        <pc:chgData name="Pei Ning" userId="S::pning@sfu.ca::151d9e78-89cc-4613-8850-505d58841002" providerId="AD" clId="Web-{230AE937-FDC3-1F7F-BD6E-5C5F96167B10}" dt="2021-04-20T04:27:43.615" v="145"/>
        <pc:sldMkLst>
          <pc:docMk/>
          <pc:sldMk cId="1218582386" sldId="270"/>
        </pc:sldMkLst>
        <pc:spChg chg="add del mod">
          <ac:chgData name="Pei Ning" userId="S::pning@sfu.ca::151d9e78-89cc-4613-8850-505d58841002" providerId="AD" clId="Web-{230AE937-FDC3-1F7F-BD6E-5C5F96167B10}" dt="2021-04-20T04:27:41.084" v="144"/>
          <ac:spMkLst>
            <pc:docMk/>
            <pc:sldMk cId="1218582386" sldId="270"/>
            <ac:spMk id="4" creationId="{D004A045-4D45-44FE-99BD-06D9F558905F}"/>
          </ac:spMkLst>
        </pc:spChg>
        <pc:spChg chg="add mod">
          <ac:chgData name="Pei Ning" userId="S::pning@sfu.ca::151d9e78-89cc-4613-8850-505d58841002" providerId="AD" clId="Web-{230AE937-FDC3-1F7F-BD6E-5C5F96167B10}" dt="2021-04-20T04:27:35.584" v="142"/>
          <ac:spMkLst>
            <pc:docMk/>
            <pc:sldMk cId="1218582386" sldId="270"/>
            <ac:spMk id="6" creationId="{2AF3F53F-20D1-43E9-B00A-80C9622F080A}"/>
          </ac:spMkLst>
        </pc:spChg>
        <pc:spChg chg="add del">
          <ac:chgData name="Pei Ning" userId="S::pning@sfu.ca::151d9e78-89cc-4613-8850-505d58841002" providerId="AD" clId="Web-{230AE937-FDC3-1F7F-BD6E-5C5F96167B10}" dt="2021-04-20T04:27:43.615" v="145"/>
          <ac:spMkLst>
            <pc:docMk/>
            <pc:sldMk cId="1218582386" sldId="270"/>
            <ac:spMk id="8" creationId="{4F32DD1A-E114-46F6-AD3F-4035EE9A2AFA}"/>
          </ac:spMkLst>
        </pc:spChg>
        <pc:picChg chg="del">
          <ac:chgData name="Pei Ning" userId="S::pning@sfu.ca::151d9e78-89cc-4613-8850-505d58841002" providerId="AD" clId="Web-{230AE937-FDC3-1F7F-BD6E-5C5F96167B10}" dt="2021-04-20T04:27:15.224" v="141"/>
          <ac:picMkLst>
            <pc:docMk/>
            <pc:sldMk cId="1218582386" sldId="270"/>
            <ac:picMk id="13" creationId="{49D96DF1-1B6B-45CA-A48B-54EC7E52FED8}"/>
          </ac:picMkLst>
        </pc:picChg>
      </pc:sldChg>
      <pc:sldChg chg="addSp delSp">
        <pc:chgData name="Pei Ning" userId="S::pning@sfu.ca::151d9e78-89cc-4613-8850-505d58841002" providerId="AD" clId="Web-{230AE937-FDC3-1F7F-BD6E-5C5F96167B10}" dt="2021-04-20T04:31:09.288" v="232"/>
        <pc:sldMkLst>
          <pc:docMk/>
          <pc:sldMk cId="2664992173" sldId="274"/>
        </pc:sldMkLst>
        <pc:spChg chg="del">
          <ac:chgData name="Pei Ning" userId="S::pning@sfu.ca::151d9e78-89cc-4613-8850-505d58841002" providerId="AD" clId="Web-{230AE937-FDC3-1F7F-BD6E-5C5F96167B10}" dt="2021-04-20T04:31:09.288" v="232"/>
          <ac:spMkLst>
            <pc:docMk/>
            <pc:sldMk cId="2664992173" sldId="274"/>
            <ac:spMk id="3" creationId="{9FBDF47E-5419-43DA-80F2-4477DE1A9A9C}"/>
          </ac:spMkLst>
        </pc:spChg>
        <pc:spChg chg="add">
          <ac:chgData name="Pei Ning" userId="S::pning@sfu.ca::151d9e78-89cc-4613-8850-505d58841002" providerId="AD" clId="Web-{230AE937-FDC3-1F7F-BD6E-5C5F96167B10}" dt="2021-04-20T04:31:00.897" v="229"/>
          <ac:spMkLst>
            <pc:docMk/>
            <pc:sldMk cId="2664992173" sldId="274"/>
            <ac:spMk id="64" creationId="{36B4E1C2-F35D-413F-8255-14916F27743E}"/>
          </ac:spMkLst>
        </pc:spChg>
        <pc:spChg chg="add del">
          <ac:chgData name="Pei Ning" userId="S::pning@sfu.ca::151d9e78-89cc-4613-8850-505d58841002" providerId="AD" clId="Web-{230AE937-FDC3-1F7F-BD6E-5C5F96167B10}" dt="2021-04-20T04:31:05.600" v="231"/>
          <ac:spMkLst>
            <pc:docMk/>
            <pc:sldMk cId="2664992173" sldId="274"/>
            <ac:spMk id="65" creationId="{DC1F5B15-2EE7-4509-A7F2-90D53BB9254D}"/>
          </ac:spMkLst>
        </pc:spChg>
      </pc:sldChg>
      <pc:sldChg chg="addSp delSp">
        <pc:chgData name="Pei Ning" userId="S::pning@sfu.ca::151d9e78-89cc-4613-8850-505d58841002" providerId="AD" clId="Web-{230AE937-FDC3-1F7F-BD6E-5C5F96167B10}" dt="2021-04-20T04:30:08.475" v="211"/>
        <pc:sldMkLst>
          <pc:docMk/>
          <pc:sldMk cId="3164862064" sldId="279"/>
        </pc:sldMkLst>
        <pc:spChg chg="del">
          <ac:chgData name="Pei Ning" userId="S::pning@sfu.ca::151d9e78-89cc-4613-8850-505d58841002" providerId="AD" clId="Web-{230AE937-FDC3-1F7F-BD6E-5C5F96167B10}" dt="2021-04-20T04:30:06.725" v="210"/>
          <ac:spMkLst>
            <pc:docMk/>
            <pc:sldMk cId="3164862064" sldId="279"/>
            <ac:spMk id="7" creationId="{DDC86C9D-B8F1-46D1-B4D6-EB0F28FE4BF3}"/>
          </ac:spMkLst>
        </pc:spChg>
        <pc:spChg chg="add">
          <ac:chgData name="Pei Ning" userId="S::pning@sfu.ca::151d9e78-89cc-4613-8850-505d58841002" providerId="AD" clId="Web-{230AE937-FDC3-1F7F-BD6E-5C5F96167B10}" dt="2021-04-20T04:30:04.303" v="208"/>
          <ac:spMkLst>
            <pc:docMk/>
            <pc:sldMk cId="3164862064" sldId="279"/>
            <ac:spMk id="13" creationId="{748EFC87-817E-4BE4-A5A2-E1EE8AF06349}"/>
          </ac:spMkLst>
        </pc:spChg>
        <pc:spChg chg="add del">
          <ac:chgData name="Pei Ning" userId="S::pning@sfu.ca::151d9e78-89cc-4613-8850-505d58841002" providerId="AD" clId="Web-{230AE937-FDC3-1F7F-BD6E-5C5F96167B10}" dt="2021-04-20T04:30:08.475" v="211"/>
          <ac:spMkLst>
            <pc:docMk/>
            <pc:sldMk cId="3164862064" sldId="279"/>
            <ac:spMk id="15" creationId="{28D36216-0FBB-49B0-8B0A-6BAB252F98BA}"/>
          </ac:spMkLst>
        </pc:spChg>
      </pc:sldChg>
      <pc:sldChg chg="addSp delSp modSp">
        <pc:chgData name="Pei Ning" userId="S::pning@sfu.ca::151d9e78-89cc-4613-8850-505d58841002" providerId="AD" clId="Web-{230AE937-FDC3-1F7F-BD6E-5C5F96167B10}" dt="2021-04-20T05:56:27.106" v="554"/>
        <pc:sldMkLst>
          <pc:docMk/>
          <pc:sldMk cId="160106134" sldId="283"/>
        </pc:sldMkLst>
        <pc:spChg chg="del">
          <ac:chgData name="Pei Ning" userId="S::pning@sfu.ca::151d9e78-89cc-4613-8850-505d58841002" providerId="AD" clId="Web-{230AE937-FDC3-1F7F-BD6E-5C5F96167B10}" dt="2021-04-20T04:24:25.301" v="94"/>
          <ac:spMkLst>
            <pc:docMk/>
            <pc:sldMk cId="160106134" sldId="283"/>
            <ac:spMk id="3" creationId="{E2AA6C20-0194-4198-B3E6-C0004293CBD4}"/>
          </ac:spMkLst>
        </pc:spChg>
        <pc:spChg chg="add del">
          <ac:chgData name="Pei Ning" userId="S::pning@sfu.ca::151d9e78-89cc-4613-8850-505d58841002" providerId="AD" clId="Web-{230AE937-FDC3-1F7F-BD6E-5C5F96167B10}" dt="2021-04-20T04:24:15.661" v="90"/>
          <ac:spMkLst>
            <pc:docMk/>
            <pc:sldMk cId="160106134" sldId="283"/>
            <ac:spMk id="4" creationId="{78BE4384-0CDE-4FEF-BB09-2F05B5133095}"/>
          </ac:spMkLst>
        </pc:spChg>
        <pc:spChg chg="add del mod">
          <ac:chgData name="Pei Ning" userId="S::pning@sfu.ca::151d9e78-89cc-4613-8850-505d58841002" providerId="AD" clId="Web-{230AE937-FDC3-1F7F-BD6E-5C5F96167B10}" dt="2021-04-20T04:24:13.911" v="89"/>
          <ac:spMkLst>
            <pc:docMk/>
            <pc:sldMk cId="160106134" sldId="283"/>
            <ac:spMk id="7" creationId="{C75F3B1D-2B9B-44F1-B55C-CF33BE3293BC}"/>
          </ac:spMkLst>
        </pc:spChg>
        <pc:spChg chg="add del mod">
          <ac:chgData name="Pei Ning" userId="S::pning@sfu.ca::151d9e78-89cc-4613-8850-505d58841002" providerId="AD" clId="Web-{230AE937-FDC3-1F7F-BD6E-5C5F96167B10}" dt="2021-04-20T04:24:22.911" v="93"/>
          <ac:spMkLst>
            <pc:docMk/>
            <pc:sldMk cId="160106134" sldId="283"/>
            <ac:spMk id="9" creationId="{97C81B48-CC9F-4155-92AD-69427E5CB342}"/>
          </ac:spMkLst>
        </pc:spChg>
        <pc:spChg chg="add mod">
          <ac:chgData name="Pei Ning" userId="S::pning@sfu.ca::151d9e78-89cc-4613-8850-505d58841002" providerId="AD" clId="Web-{230AE937-FDC3-1F7F-BD6E-5C5F96167B10}" dt="2021-04-20T04:24:25.301" v="94"/>
          <ac:spMkLst>
            <pc:docMk/>
            <pc:sldMk cId="160106134" sldId="283"/>
            <ac:spMk id="12" creationId="{F2FC348F-D7D2-48AE-92E9-1C8754A9FB4B}"/>
          </ac:spMkLst>
        </pc:spChg>
        <pc:spChg chg="add del mod">
          <ac:chgData name="Pei Ning" userId="S::pning@sfu.ca::151d9e78-89cc-4613-8850-505d58841002" providerId="AD" clId="Web-{230AE937-FDC3-1F7F-BD6E-5C5F96167B10}" dt="2021-04-20T04:28:29.959" v="169"/>
          <ac:spMkLst>
            <pc:docMk/>
            <pc:sldMk cId="160106134" sldId="283"/>
            <ac:spMk id="13" creationId="{8FBAE934-BAAF-4062-9519-60CD14ED4262}"/>
          </ac:spMkLst>
        </pc:spChg>
        <pc:spChg chg="add del mod">
          <ac:chgData name="Pei Ning" userId="S::pning@sfu.ca::151d9e78-89cc-4613-8850-505d58841002" providerId="AD" clId="Web-{230AE937-FDC3-1F7F-BD6E-5C5F96167B10}" dt="2021-04-20T04:24:41.770" v="99"/>
          <ac:spMkLst>
            <pc:docMk/>
            <pc:sldMk cId="160106134" sldId="283"/>
            <ac:spMk id="15" creationId="{B22EF040-A9FB-453F-81CF-12E6FF386241}"/>
          </ac:spMkLst>
        </pc:spChg>
        <pc:spChg chg="add mod">
          <ac:chgData name="Pei Ning" userId="S::pning@sfu.ca::151d9e78-89cc-4613-8850-505d58841002" providerId="AD" clId="Web-{230AE937-FDC3-1F7F-BD6E-5C5F96167B10}" dt="2021-04-20T04:28:27.990" v="167"/>
          <ac:spMkLst>
            <pc:docMk/>
            <pc:sldMk cId="160106134" sldId="283"/>
            <ac:spMk id="17" creationId="{745D7C31-DE6A-4E04-835D-2F40BF034D1A}"/>
          </ac:spMkLst>
        </pc:spChg>
        <pc:spChg chg="add del">
          <ac:chgData name="Pei Ning" userId="S::pning@sfu.ca::151d9e78-89cc-4613-8850-505d58841002" providerId="AD" clId="Web-{230AE937-FDC3-1F7F-BD6E-5C5F96167B10}" dt="2021-04-20T04:28:31.334" v="170"/>
          <ac:spMkLst>
            <pc:docMk/>
            <pc:sldMk cId="160106134" sldId="283"/>
            <ac:spMk id="21" creationId="{72E9F6FD-5A0E-470C-B6C4-9CD23515C30A}"/>
          </ac:spMkLst>
        </pc:spChg>
        <pc:graphicFrameChg chg="mod modGraphic">
          <ac:chgData name="Pei Ning" userId="S::pning@sfu.ca::151d9e78-89cc-4613-8850-505d58841002" providerId="AD" clId="Web-{230AE937-FDC3-1F7F-BD6E-5C5F96167B10}" dt="2021-04-20T05:56:27.106" v="554"/>
          <ac:graphicFrameMkLst>
            <pc:docMk/>
            <pc:sldMk cId="160106134" sldId="283"/>
            <ac:graphicFrameMk id="5" creationId="{175F87E2-3624-40BA-A19C-1B76AC6A30AB}"/>
          </ac:graphicFrameMkLst>
        </pc:graphicFrameChg>
      </pc:sldChg>
      <pc:sldChg chg="addSp delSp modSp">
        <pc:chgData name="Pei Ning" userId="S::pning@sfu.ca::151d9e78-89cc-4613-8850-505d58841002" providerId="AD" clId="Web-{230AE937-FDC3-1F7F-BD6E-5C5F96167B10}" dt="2021-04-20T04:32:12.100" v="237"/>
        <pc:sldMkLst>
          <pc:docMk/>
          <pc:sldMk cId="2073291325" sldId="284"/>
        </pc:sldMkLst>
        <pc:spChg chg="del">
          <ac:chgData name="Pei Ning" userId="S::pning@sfu.ca::151d9e78-89cc-4613-8850-505d58841002" providerId="AD" clId="Web-{230AE937-FDC3-1F7F-BD6E-5C5F96167B10}" dt="2021-04-20T04:32:12.100" v="237"/>
          <ac:spMkLst>
            <pc:docMk/>
            <pc:sldMk cId="2073291325" sldId="284"/>
            <ac:spMk id="2" creationId="{59238A11-DC71-4A72-ABC9-A4C0531DEC18}"/>
          </ac:spMkLst>
        </pc:spChg>
        <pc:spChg chg="add">
          <ac:chgData name="Pei Ning" userId="S::pning@sfu.ca::151d9e78-89cc-4613-8850-505d58841002" providerId="AD" clId="Web-{230AE937-FDC3-1F7F-BD6E-5C5F96167B10}" dt="2021-04-20T04:31:38.132" v="233"/>
          <ac:spMkLst>
            <pc:docMk/>
            <pc:sldMk cId="2073291325" sldId="284"/>
            <ac:spMk id="3" creationId="{A536E53E-C955-4628-8717-8276E863E17B}"/>
          </ac:spMkLst>
        </pc:spChg>
        <pc:spChg chg="mod">
          <ac:chgData name="Pei Ning" userId="S::pning@sfu.ca::151d9e78-89cc-4613-8850-505d58841002" providerId="AD" clId="Web-{230AE937-FDC3-1F7F-BD6E-5C5F96167B10}" dt="2021-04-20T04:32:00.803" v="236" actId="14100"/>
          <ac:spMkLst>
            <pc:docMk/>
            <pc:sldMk cId="2073291325" sldId="284"/>
            <ac:spMk id="4" creationId="{380FB232-B166-4611-B889-7D11FC858140}"/>
          </ac:spMkLst>
        </pc:spChg>
        <pc:spChg chg="add del">
          <ac:chgData name="Pei Ning" userId="S::pning@sfu.ca::151d9e78-89cc-4613-8850-505d58841002" providerId="AD" clId="Web-{230AE937-FDC3-1F7F-BD6E-5C5F96167B10}" dt="2021-04-20T04:31:47.678" v="235"/>
          <ac:spMkLst>
            <pc:docMk/>
            <pc:sldMk cId="2073291325" sldId="284"/>
            <ac:spMk id="5" creationId="{26E9F058-0C5F-44E2-A09A-8CE62CC278BC}"/>
          </ac:spMkLst>
        </pc:spChg>
      </pc:sldChg>
      <pc:sldChg chg="addSp delSp modSp">
        <pc:chgData name="Pei Ning" userId="S::pning@sfu.ca::151d9e78-89cc-4613-8850-505d58841002" providerId="AD" clId="Web-{230AE937-FDC3-1F7F-BD6E-5C5F96167B10}" dt="2021-04-20T04:30:01.647" v="207"/>
        <pc:sldMkLst>
          <pc:docMk/>
          <pc:sldMk cId="4256212016" sldId="285"/>
        </pc:sldMkLst>
        <pc:spChg chg="del">
          <ac:chgData name="Pei Ning" userId="S::pning@sfu.ca::151d9e78-89cc-4613-8850-505d58841002" providerId="AD" clId="Web-{230AE937-FDC3-1F7F-BD6E-5C5F96167B10}" dt="2021-04-20T04:17:46.987" v="18"/>
          <ac:spMkLst>
            <pc:docMk/>
            <pc:sldMk cId="4256212016" sldId="285"/>
            <ac:spMk id="3" creationId="{E9A66166-9926-4AFD-8A42-C3B56A4A1C8C}"/>
          </ac:spMkLst>
        </pc:spChg>
        <pc:spChg chg="add del">
          <ac:chgData name="Pei Ning" userId="S::pning@sfu.ca::151d9e78-89cc-4613-8850-505d58841002" providerId="AD" clId="Web-{230AE937-FDC3-1F7F-BD6E-5C5F96167B10}" dt="2021-04-20T04:29:59.881" v="206"/>
          <ac:spMkLst>
            <pc:docMk/>
            <pc:sldMk cId="4256212016" sldId="285"/>
            <ac:spMk id="4" creationId="{C042B35D-172B-4E1B-9662-79832D8392A1}"/>
          </ac:spMkLst>
        </pc:spChg>
        <pc:spChg chg="add mod">
          <ac:chgData name="Pei Ning" userId="S::pning@sfu.ca::151d9e78-89cc-4613-8850-505d58841002" providerId="AD" clId="Web-{230AE937-FDC3-1F7F-BD6E-5C5F96167B10}" dt="2021-04-20T04:17:44.659" v="17" actId="20577"/>
          <ac:spMkLst>
            <pc:docMk/>
            <pc:sldMk cId="4256212016" sldId="285"/>
            <ac:spMk id="5" creationId="{02E10A44-4EDF-4DCB-9FC6-4923281A8C4E}"/>
          </ac:spMkLst>
        </pc:spChg>
        <pc:spChg chg="add mod">
          <ac:chgData name="Pei Ning" userId="S::pning@sfu.ca::151d9e78-89cc-4613-8850-505d58841002" providerId="AD" clId="Web-{230AE937-FDC3-1F7F-BD6E-5C5F96167B10}" dt="2021-04-20T04:29:57.944" v="204"/>
          <ac:spMkLst>
            <pc:docMk/>
            <pc:sldMk cId="4256212016" sldId="285"/>
            <ac:spMk id="6" creationId="{9021D5A6-F88B-48B5-A01C-3F451640D27B}"/>
          </ac:spMkLst>
        </pc:spChg>
        <pc:spChg chg="add del">
          <ac:chgData name="Pei Ning" userId="S::pning@sfu.ca::151d9e78-89cc-4613-8850-505d58841002" providerId="AD" clId="Web-{230AE937-FDC3-1F7F-BD6E-5C5F96167B10}" dt="2021-04-20T04:30:01.647" v="207"/>
          <ac:spMkLst>
            <pc:docMk/>
            <pc:sldMk cId="4256212016" sldId="285"/>
            <ac:spMk id="7" creationId="{A8C86F5F-EEC8-4E98-B96A-6756BC81068C}"/>
          </ac:spMkLst>
        </pc:spChg>
      </pc:sldChg>
      <pc:sldChg chg="addSp delSp">
        <pc:chgData name="Pei Ning" userId="S::pning@sfu.ca::151d9e78-89cc-4613-8850-505d58841002" providerId="AD" clId="Web-{230AE937-FDC3-1F7F-BD6E-5C5F96167B10}" dt="2021-04-20T04:30:14.850" v="215"/>
        <pc:sldMkLst>
          <pc:docMk/>
          <pc:sldMk cId="929591409" sldId="286"/>
        </pc:sldMkLst>
        <pc:spChg chg="del">
          <ac:chgData name="Pei Ning" userId="S::pning@sfu.ca::151d9e78-89cc-4613-8850-505d58841002" providerId="AD" clId="Web-{230AE937-FDC3-1F7F-BD6E-5C5F96167B10}" dt="2021-04-20T04:30:13.162" v="214"/>
          <ac:spMkLst>
            <pc:docMk/>
            <pc:sldMk cId="929591409" sldId="286"/>
            <ac:spMk id="5" creationId="{46A83406-6CC9-48BF-986D-6F52F39412E6}"/>
          </ac:spMkLst>
        </pc:spChg>
        <pc:spChg chg="add">
          <ac:chgData name="Pei Ning" userId="S::pning@sfu.ca::151d9e78-89cc-4613-8850-505d58841002" providerId="AD" clId="Web-{230AE937-FDC3-1F7F-BD6E-5C5F96167B10}" dt="2021-04-20T04:30:11.178" v="212"/>
          <ac:spMkLst>
            <pc:docMk/>
            <pc:sldMk cId="929591409" sldId="286"/>
            <ac:spMk id="7" creationId="{F67636B5-D356-4416-B21F-5A0209B56C41}"/>
          </ac:spMkLst>
        </pc:spChg>
        <pc:spChg chg="add del">
          <ac:chgData name="Pei Ning" userId="S::pning@sfu.ca::151d9e78-89cc-4613-8850-505d58841002" providerId="AD" clId="Web-{230AE937-FDC3-1F7F-BD6E-5C5F96167B10}" dt="2021-04-20T04:30:14.850" v="215"/>
          <ac:spMkLst>
            <pc:docMk/>
            <pc:sldMk cId="929591409" sldId="286"/>
            <ac:spMk id="9" creationId="{D2E6D353-D7FC-416A-B4DF-ED3460B3121D}"/>
          </ac:spMkLst>
        </pc:spChg>
      </pc:sldChg>
      <pc:sldChg chg="addSp delSp">
        <pc:chgData name="Pei Ning" userId="S::pning@sfu.ca::151d9e78-89cc-4613-8850-505d58841002" providerId="AD" clId="Web-{230AE937-FDC3-1F7F-BD6E-5C5F96167B10}" dt="2021-04-20T04:30:28.819" v="223"/>
        <pc:sldMkLst>
          <pc:docMk/>
          <pc:sldMk cId="1393179722" sldId="287"/>
        </pc:sldMkLst>
        <pc:spChg chg="del">
          <ac:chgData name="Pei Ning" userId="S::pning@sfu.ca::151d9e78-89cc-4613-8850-505d58841002" providerId="AD" clId="Web-{230AE937-FDC3-1F7F-BD6E-5C5F96167B10}" dt="2021-04-20T04:30:27.256" v="222"/>
          <ac:spMkLst>
            <pc:docMk/>
            <pc:sldMk cId="1393179722" sldId="287"/>
            <ac:spMk id="4" creationId="{15174BDE-21AE-49D5-9B96-D09CA1ED47D0}"/>
          </ac:spMkLst>
        </pc:spChg>
        <pc:spChg chg="add">
          <ac:chgData name="Pei Ning" userId="S::pning@sfu.ca::151d9e78-89cc-4613-8850-505d58841002" providerId="AD" clId="Web-{230AE937-FDC3-1F7F-BD6E-5C5F96167B10}" dt="2021-04-20T04:30:25.116" v="220"/>
          <ac:spMkLst>
            <pc:docMk/>
            <pc:sldMk cId="1393179722" sldId="287"/>
            <ac:spMk id="6" creationId="{0651FB21-AC5F-4AB9-B3EE-27F7545ADA78}"/>
          </ac:spMkLst>
        </pc:spChg>
        <pc:spChg chg="add del">
          <ac:chgData name="Pei Ning" userId="S::pning@sfu.ca::151d9e78-89cc-4613-8850-505d58841002" providerId="AD" clId="Web-{230AE937-FDC3-1F7F-BD6E-5C5F96167B10}" dt="2021-04-20T04:30:28.819" v="223"/>
          <ac:spMkLst>
            <pc:docMk/>
            <pc:sldMk cId="1393179722" sldId="287"/>
            <ac:spMk id="8" creationId="{2FB79519-3DBA-481D-A3BA-8988B8D62EE2}"/>
          </ac:spMkLst>
        </pc:spChg>
      </pc:sldChg>
      <pc:sldChg chg="addSp delSp modSp">
        <pc:chgData name="Pei Ning" userId="S::pning@sfu.ca::151d9e78-89cc-4613-8850-505d58841002" providerId="AD" clId="Web-{230AE937-FDC3-1F7F-BD6E-5C5F96167B10}" dt="2021-04-20T04:36:39.539" v="260" actId="1076"/>
        <pc:sldMkLst>
          <pc:docMk/>
          <pc:sldMk cId="2002996262" sldId="288"/>
        </pc:sldMkLst>
        <pc:spChg chg="add del">
          <ac:chgData name="Pei Ning" userId="S::pning@sfu.ca::151d9e78-89cc-4613-8850-505d58841002" providerId="AD" clId="Web-{230AE937-FDC3-1F7F-BD6E-5C5F96167B10}" dt="2021-04-20T04:29:52.506" v="202"/>
          <ac:spMkLst>
            <pc:docMk/>
            <pc:sldMk cId="2002996262" sldId="288"/>
            <ac:spMk id="3" creationId="{7C55188D-AED0-4BC2-8197-C7BB2DC7CBDC}"/>
          </ac:spMkLst>
        </pc:spChg>
        <pc:spChg chg="mod">
          <ac:chgData name="Pei Ning" userId="S::pning@sfu.ca::151d9e78-89cc-4613-8850-505d58841002" providerId="AD" clId="Web-{230AE937-FDC3-1F7F-BD6E-5C5F96167B10}" dt="2021-04-20T04:35:49.117" v="258" actId="20577"/>
          <ac:spMkLst>
            <pc:docMk/>
            <pc:sldMk cId="2002996262" sldId="288"/>
            <ac:spMk id="4" creationId="{3B75D7D3-B857-40F4-9775-E841CD4740E6}"/>
          </ac:spMkLst>
        </pc:spChg>
        <pc:spChg chg="del mod">
          <ac:chgData name="Pei Ning" userId="S::pning@sfu.ca::151d9e78-89cc-4613-8850-505d58841002" providerId="AD" clId="Web-{230AE937-FDC3-1F7F-BD6E-5C5F96167B10}" dt="2021-04-20T04:18:05.112" v="23"/>
          <ac:spMkLst>
            <pc:docMk/>
            <pc:sldMk cId="2002996262" sldId="288"/>
            <ac:spMk id="5" creationId="{F67A9191-A61B-4813-BBE1-200903280183}"/>
          </ac:spMkLst>
        </pc:spChg>
        <pc:spChg chg="add del mod">
          <ac:chgData name="Pei Ning" userId="S::pning@sfu.ca::151d9e78-89cc-4613-8850-505d58841002" providerId="AD" clId="Web-{230AE937-FDC3-1F7F-BD6E-5C5F96167B10}" dt="2021-04-20T04:18:07.847" v="24"/>
          <ac:spMkLst>
            <pc:docMk/>
            <pc:sldMk cId="2002996262" sldId="288"/>
            <ac:spMk id="7" creationId="{70046D18-4218-4A86-9DFE-E2CEDAB50BF3}"/>
          </ac:spMkLst>
        </pc:spChg>
        <pc:spChg chg="add mod">
          <ac:chgData name="Pei Ning" userId="S::pning@sfu.ca::151d9e78-89cc-4613-8850-505d58841002" providerId="AD" clId="Web-{230AE937-FDC3-1F7F-BD6E-5C5F96167B10}" dt="2021-04-20T04:29:49.819" v="200"/>
          <ac:spMkLst>
            <pc:docMk/>
            <pc:sldMk cId="2002996262" sldId="288"/>
            <ac:spMk id="8" creationId="{D8467B7E-19F4-444A-A379-B1AEBD7B1DB8}"/>
          </ac:spMkLst>
        </pc:spChg>
        <pc:spChg chg="add del">
          <ac:chgData name="Pei Ning" userId="S::pning@sfu.ca::151d9e78-89cc-4613-8850-505d58841002" providerId="AD" clId="Web-{230AE937-FDC3-1F7F-BD6E-5C5F96167B10}" dt="2021-04-20T04:29:54.709" v="203"/>
          <ac:spMkLst>
            <pc:docMk/>
            <pc:sldMk cId="2002996262" sldId="288"/>
            <ac:spMk id="9" creationId="{2C638001-3EC7-4AAC-A700-6E26E44B7CEE}"/>
          </ac:spMkLst>
        </pc:spChg>
        <pc:graphicFrameChg chg="mod">
          <ac:chgData name="Pei Ning" userId="S::pning@sfu.ca::151d9e78-89cc-4613-8850-505d58841002" providerId="AD" clId="Web-{230AE937-FDC3-1F7F-BD6E-5C5F96167B10}" dt="2021-04-20T04:36:39.539" v="260" actId="1076"/>
          <ac:graphicFrameMkLst>
            <pc:docMk/>
            <pc:sldMk cId="2002996262" sldId="288"/>
            <ac:graphicFrameMk id="6" creationId="{32FE18D0-30F1-4464-B2C0-527A7DEBFED2}"/>
          </ac:graphicFrameMkLst>
        </pc:graphicFrameChg>
      </pc:sldChg>
      <pc:sldChg chg="addSp delSp">
        <pc:chgData name="Pei Ning" userId="S::pning@sfu.ca::151d9e78-89cc-4613-8850-505d58841002" providerId="AD" clId="Web-{230AE937-FDC3-1F7F-BD6E-5C5F96167B10}" dt="2021-04-20T04:30:22.178" v="219"/>
        <pc:sldMkLst>
          <pc:docMk/>
          <pc:sldMk cId="2287968625" sldId="289"/>
        </pc:sldMkLst>
        <pc:spChg chg="del">
          <ac:chgData name="Pei Ning" userId="S::pning@sfu.ca::151d9e78-89cc-4613-8850-505d58841002" providerId="AD" clId="Web-{230AE937-FDC3-1F7F-BD6E-5C5F96167B10}" dt="2021-04-20T04:30:20.209" v="218"/>
          <ac:spMkLst>
            <pc:docMk/>
            <pc:sldMk cId="2287968625" sldId="289"/>
            <ac:spMk id="3" creationId="{A7114957-2470-4997-A05E-2268E549C5CE}"/>
          </ac:spMkLst>
        </pc:spChg>
        <pc:spChg chg="add">
          <ac:chgData name="Pei Ning" userId="S::pning@sfu.ca::151d9e78-89cc-4613-8850-505d58841002" providerId="AD" clId="Web-{230AE937-FDC3-1F7F-BD6E-5C5F96167B10}" dt="2021-04-20T04:30:17.990" v="216"/>
          <ac:spMkLst>
            <pc:docMk/>
            <pc:sldMk cId="2287968625" sldId="289"/>
            <ac:spMk id="5" creationId="{8A4F49D5-0C0E-490E-A450-88AE748629FC}"/>
          </ac:spMkLst>
        </pc:spChg>
        <pc:spChg chg="add del">
          <ac:chgData name="Pei Ning" userId="S::pning@sfu.ca::151d9e78-89cc-4613-8850-505d58841002" providerId="AD" clId="Web-{230AE937-FDC3-1F7F-BD6E-5C5F96167B10}" dt="2021-04-20T04:30:22.178" v="219"/>
          <ac:spMkLst>
            <pc:docMk/>
            <pc:sldMk cId="2287968625" sldId="289"/>
            <ac:spMk id="7" creationId="{C585254B-F1D3-4DD2-9B03-E6199707CCB8}"/>
          </ac:spMkLst>
        </pc:spChg>
      </pc:sldChg>
      <pc:sldChg chg="addSp delSp modSp">
        <pc:chgData name="Pei Ning" userId="S::pning@sfu.ca::151d9e78-89cc-4613-8850-505d58841002" providerId="AD" clId="Web-{230AE937-FDC3-1F7F-BD6E-5C5F96167B10}" dt="2021-04-20T04:30:38.006" v="228" actId="20577"/>
        <pc:sldMkLst>
          <pc:docMk/>
          <pc:sldMk cId="3838986300" sldId="291"/>
        </pc:sldMkLst>
        <pc:spChg chg="add del mod">
          <ac:chgData name="Pei Ning" userId="S::pning@sfu.ca::151d9e78-89cc-4613-8850-505d58841002" providerId="AD" clId="Web-{230AE937-FDC3-1F7F-BD6E-5C5F96167B10}" dt="2021-04-20T04:15:55.659" v="11"/>
          <ac:spMkLst>
            <pc:docMk/>
            <pc:sldMk cId="3838986300" sldId="291"/>
            <ac:spMk id="4" creationId="{F8565C2B-FDDF-4A90-920F-52D6E6079505}"/>
          </ac:spMkLst>
        </pc:spChg>
        <pc:spChg chg="add del mod">
          <ac:chgData name="Pei Ning" userId="S::pning@sfu.ca::151d9e78-89cc-4613-8850-505d58841002" providerId="AD" clId="Web-{230AE937-FDC3-1F7F-BD6E-5C5F96167B10}" dt="2021-04-20T04:15:25.362" v="9"/>
          <ac:spMkLst>
            <pc:docMk/>
            <pc:sldMk cId="3838986300" sldId="291"/>
            <ac:spMk id="5" creationId="{EC0DBFE0-0CE9-4DEE-BA20-F1BE72725C17}"/>
          </ac:spMkLst>
        </pc:spChg>
        <pc:spChg chg="add del mod">
          <ac:chgData name="Pei Ning" userId="S::pning@sfu.ca::151d9e78-89cc-4613-8850-505d58841002" providerId="AD" clId="Web-{230AE937-FDC3-1F7F-BD6E-5C5F96167B10}" dt="2021-04-20T04:14:14.861" v="3"/>
          <ac:spMkLst>
            <pc:docMk/>
            <pc:sldMk cId="3838986300" sldId="291"/>
            <ac:spMk id="7" creationId="{705DB1FE-C12A-4582-8348-E650504596A6}"/>
          </ac:spMkLst>
        </pc:spChg>
        <pc:spChg chg="add del mod">
          <ac:chgData name="Pei Ning" userId="S::pning@sfu.ca::151d9e78-89cc-4613-8850-505d58841002" providerId="AD" clId="Web-{230AE937-FDC3-1F7F-BD6E-5C5F96167B10}" dt="2021-04-20T04:30:35.131" v="227"/>
          <ac:spMkLst>
            <pc:docMk/>
            <pc:sldMk cId="3838986300" sldId="291"/>
            <ac:spMk id="9" creationId="{7F684927-F22D-4ED7-AF9D-687308200193}"/>
          </ac:spMkLst>
        </pc:spChg>
        <pc:spChg chg="add del mod">
          <ac:chgData name="Pei Ning" userId="S::pning@sfu.ca::151d9e78-89cc-4613-8850-505d58841002" providerId="AD" clId="Web-{230AE937-FDC3-1F7F-BD6E-5C5F96167B10}" dt="2021-04-20T04:30:33.100" v="226"/>
          <ac:spMkLst>
            <pc:docMk/>
            <pc:sldMk cId="3838986300" sldId="291"/>
            <ac:spMk id="11" creationId="{9384F6F1-402D-41EB-8B18-A32F8451A8CB}"/>
          </ac:spMkLst>
        </pc:spChg>
        <pc:spChg chg="add">
          <ac:chgData name="Pei Ning" userId="S::pning@sfu.ca::151d9e78-89cc-4613-8850-505d58841002" providerId="AD" clId="Web-{230AE937-FDC3-1F7F-BD6E-5C5F96167B10}" dt="2021-04-20T04:30:31.319" v="224"/>
          <ac:spMkLst>
            <pc:docMk/>
            <pc:sldMk cId="3838986300" sldId="291"/>
            <ac:spMk id="13" creationId="{857ECA79-AAE3-4065-B18F-8D50401D811D}"/>
          </ac:spMkLst>
        </pc:spChg>
        <pc:spChg chg="add mod">
          <ac:chgData name="Pei Ning" userId="S::pning@sfu.ca::151d9e78-89cc-4613-8850-505d58841002" providerId="AD" clId="Web-{230AE937-FDC3-1F7F-BD6E-5C5F96167B10}" dt="2021-04-20T04:30:38.006" v="228" actId="20577"/>
          <ac:spMkLst>
            <pc:docMk/>
            <pc:sldMk cId="3838986300" sldId="291"/>
            <ac:spMk id="19" creationId="{84552453-3EE8-4CA7-B0F2-71ABB3855636}"/>
          </ac:spMkLst>
        </pc:spChg>
      </pc:sldChg>
      <pc:sldChg chg="addSp delSp modSp delAnim">
        <pc:chgData name="Pei Ning" userId="S::pning@sfu.ca::151d9e78-89cc-4613-8850-505d58841002" providerId="AD" clId="Web-{230AE937-FDC3-1F7F-BD6E-5C5F96167B10}" dt="2021-04-20T05:45:43.700" v="410" actId="1076"/>
        <pc:sldMkLst>
          <pc:docMk/>
          <pc:sldMk cId="3661974179" sldId="292"/>
        </pc:sldMkLst>
        <pc:spChg chg="del">
          <ac:chgData name="Pei Ning" userId="S::pning@sfu.ca::151d9e78-89cc-4613-8850-505d58841002" providerId="AD" clId="Web-{230AE937-FDC3-1F7F-BD6E-5C5F96167B10}" dt="2021-04-20T04:20:43.910" v="36"/>
          <ac:spMkLst>
            <pc:docMk/>
            <pc:sldMk cId="3661974179" sldId="292"/>
            <ac:spMk id="3" creationId="{E0F9F287-AA02-4F19-A643-FF42FE8590A3}"/>
          </ac:spMkLst>
        </pc:spChg>
        <pc:spChg chg="add del mod">
          <ac:chgData name="Pei Ning" userId="S::pning@sfu.ca::151d9e78-89cc-4613-8850-505d58841002" providerId="AD" clId="Web-{230AE937-FDC3-1F7F-BD6E-5C5F96167B10}" dt="2021-04-20T04:29:32.850" v="190"/>
          <ac:spMkLst>
            <pc:docMk/>
            <pc:sldMk cId="3661974179" sldId="292"/>
            <ac:spMk id="4" creationId="{8B239C3B-AC91-4741-B534-2972F6A9D1DC}"/>
          </ac:spMkLst>
        </pc:spChg>
        <pc:spChg chg="add del mod">
          <ac:chgData name="Pei Ning" userId="S::pning@sfu.ca::151d9e78-89cc-4613-8850-505d58841002" providerId="AD" clId="Web-{230AE937-FDC3-1F7F-BD6E-5C5F96167B10}" dt="2021-04-20T05:40:46.309" v="349"/>
          <ac:spMkLst>
            <pc:docMk/>
            <pc:sldMk cId="3661974179" sldId="292"/>
            <ac:spMk id="4" creationId="{C40F8F2C-3FD8-4813-BA2D-1F4137D49186}"/>
          </ac:spMkLst>
        </pc:spChg>
        <pc:spChg chg="add mod">
          <ac:chgData name="Pei Ning" userId="S::pning@sfu.ca::151d9e78-89cc-4613-8850-505d58841002" providerId="AD" clId="Web-{230AE937-FDC3-1F7F-BD6E-5C5F96167B10}" dt="2021-04-20T04:29:28.647" v="188"/>
          <ac:spMkLst>
            <pc:docMk/>
            <pc:sldMk cId="3661974179" sldId="292"/>
            <ac:spMk id="8" creationId="{A509BC69-90D0-4E61-8431-ABBD19D9954B}"/>
          </ac:spMkLst>
        </pc:spChg>
        <pc:spChg chg="add mod">
          <ac:chgData name="Pei Ning" userId="S::pning@sfu.ca::151d9e78-89cc-4613-8850-505d58841002" providerId="AD" clId="Web-{230AE937-FDC3-1F7F-BD6E-5C5F96167B10}" dt="2021-04-20T05:45:31.325" v="408" actId="14100"/>
          <ac:spMkLst>
            <pc:docMk/>
            <pc:sldMk cId="3661974179" sldId="292"/>
            <ac:spMk id="9" creationId="{F58BE25B-6EDF-41BC-95D7-44A5AAE00F4F}"/>
          </ac:spMkLst>
        </pc:spChg>
        <pc:spChg chg="add del">
          <ac:chgData name="Pei Ning" userId="S::pning@sfu.ca::151d9e78-89cc-4613-8850-505d58841002" providerId="AD" clId="Web-{230AE937-FDC3-1F7F-BD6E-5C5F96167B10}" dt="2021-04-20T04:29:34.240" v="191"/>
          <ac:spMkLst>
            <pc:docMk/>
            <pc:sldMk cId="3661974179" sldId="292"/>
            <ac:spMk id="10" creationId="{B43A9696-B5B9-400F-9A37-37E36109A8E5}"/>
          </ac:spMkLst>
        </pc:spChg>
        <pc:spChg chg="add del mod">
          <ac:chgData name="Pei Ning" userId="S::pning@sfu.ca::151d9e78-89cc-4613-8850-505d58841002" providerId="AD" clId="Web-{230AE937-FDC3-1F7F-BD6E-5C5F96167B10}" dt="2021-04-20T05:43:10.012" v="358"/>
          <ac:spMkLst>
            <pc:docMk/>
            <pc:sldMk cId="3661974179" sldId="292"/>
            <ac:spMk id="11" creationId="{3847E2D4-E3DF-474A-943E-3F43DA442180}"/>
          </ac:spMkLst>
        </pc:spChg>
        <pc:spChg chg="add del">
          <ac:chgData name="Pei Ning" userId="S::pning@sfu.ca::151d9e78-89cc-4613-8850-505d58841002" providerId="AD" clId="Web-{230AE937-FDC3-1F7F-BD6E-5C5F96167B10}" dt="2021-04-20T05:43:39.122" v="364"/>
          <ac:spMkLst>
            <pc:docMk/>
            <pc:sldMk cId="3661974179" sldId="292"/>
            <ac:spMk id="15" creationId="{1F7DD214-E181-410F-93FD-E4CD0752DE3A}"/>
          </ac:spMkLst>
        </pc:spChg>
        <pc:graphicFrameChg chg="del mod modGraphic">
          <ac:chgData name="Pei Ning" userId="S::pning@sfu.ca::151d9e78-89cc-4613-8850-505d58841002" providerId="AD" clId="Web-{230AE937-FDC3-1F7F-BD6E-5C5F96167B10}" dt="2021-04-20T05:45:07.043" v="401"/>
          <ac:graphicFrameMkLst>
            <pc:docMk/>
            <pc:sldMk cId="3661974179" sldId="292"/>
            <ac:graphicFrameMk id="12" creationId="{3276AD3A-57D5-4F75-B42E-2E453BAC2D68}"/>
          </ac:graphicFrameMkLst>
        </pc:graphicFrameChg>
        <pc:picChg chg="mod">
          <ac:chgData name="Pei Ning" userId="S::pning@sfu.ca::151d9e78-89cc-4613-8850-505d58841002" providerId="AD" clId="Web-{230AE937-FDC3-1F7F-BD6E-5C5F96167B10}" dt="2021-04-20T05:45:43.700" v="410" actId="1076"/>
          <ac:picMkLst>
            <pc:docMk/>
            <pc:sldMk cId="3661974179" sldId="292"/>
            <ac:picMk id="6" creationId="{763FEA09-87F4-4E4B-9F5F-7FCF14A8BF6D}"/>
          </ac:picMkLst>
        </pc:picChg>
        <pc:cxnChg chg="add del">
          <ac:chgData name="Pei Ning" userId="S::pning@sfu.ca::151d9e78-89cc-4613-8850-505d58841002" providerId="AD" clId="Web-{230AE937-FDC3-1F7F-BD6E-5C5F96167B10}" dt="2021-04-20T05:40:47.153" v="350"/>
          <ac:cxnSpMkLst>
            <pc:docMk/>
            <pc:sldMk cId="3661974179" sldId="292"/>
            <ac:cxnSpMk id="3" creationId="{70022099-4C8C-4A96-A01E-99F332830B9A}"/>
          </ac:cxnSpMkLst>
        </pc:cxnChg>
      </pc:sldChg>
      <pc:sldChg chg="addSp delSp modSp">
        <pc:chgData name="Pei Ning" userId="S::pning@sfu.ca::151d9e78-89cc-4613-8850-505d58841002" providerId="AD" clId="Web-{230AE937-FDC3-1F7F-BD6E-5C5F96167B10}" dt="2021-04-20T05:46:37.872" v="413"/>
        <pc:sldMkLst>
          <pc:docMk/>
          <pc:sldMk cId="1730602765" sldId="293"/>
        </pc:sldMkLst>
        <pc:spChg chg="del">
          <ac:chgData name="Pei Ning" userId="S::pning@sfu.ca::151d9e78-89cc-4613-8850-505d58841002" providerId="AD" clId="Web-{230AE937-FDC3-1F7F-BD6E-5C5F96167B10}" dt="2021-04-20T04:21:25.582" v="43"/>
          <ac:spMkLst>
            <pc:docMk/>
            <pc:sldMk cId="1730602765" sldId="293"/>
            <ac:spMk id="3" creationId="{192B4894-3EBE-4DA4-A9C9-7BC51979D28A}"/>
          </ac:spMkLst>
        </pc:spChg>
        <pc:spChg chg="del">
          <ac:chgData name="Pei Ning" userId="S::pning@sfu.ca::151d9e78-89cc-4613-8850-505d58841002" providerId="AD" clId="Web-{230AE937-FDC3-1F7F-BD6E-5C5F96167B10}" dt="2021-04-20T05:46:18.700" v="411"/>
          <ac:spMkLst>
            <pc:docMk/>
            <pc:sldMk cId="1730602765" sldId="293"/>
            <ac:spMk id="4" creationId="{097CC40F-9FD5-4961-8D47-89C5FB4954D5}"/>
          </ac:spMkLst>
        </pc:spChg>
        <pc:spChg chg="add del mod">
          <ac:chgData name="Pei Ning" userId="S::pning@sfu.ca::151d9e78-89cc-4613-8850-505d58841002" providerId="AD" clId="Web-{230AE937-FDC3-1F7F-BD6E-5C5F96167B10}" dt="2021-04-20T04:29:24.334" v="186"/>
          <ac:spMkLst>
            <pc:docMk/>
            <pc:sldMk cId="1730602765" sldId="293"/>
            <ac:spMk id="4" creationId="{21E87CCC-AD82-4E9D-8D2E-7EA7D4917B2F}"/>
          </ac:spMkLst>
        </pc:spChg>
        <pc:spChg chg="add del">
          <ac:chgData name="Pei Ning" userId="S::pning@sfu.ca::151d9e78-89cc-4613-8850-505d58841002" providerId="AD" clId="Web-{230AE937-FDC3-1F7F-BD6E-5C5F96167B10}" dt="2021-04-20T04:21:23.941" v="42"/>
          <ac:spMkLst>
            <pc:docMk/>
            <pc:sldMk cId="1730602765" sldId="293"/>
            <ac:spMk id="5" creationId="{05BD89B8-A25F-4C6A-9C02-4D4EC3585958}"/>
          </ac:spMkLst>
        </pc:spChg>
        <pc:spChg chg="add mod">
          <ac:chgData name="Pei Ning" userId="S::pning@sfu.ca::151d9e78-89cc-4613-8850-505d58841002" providerId="AD" clId="Web-{230AE937-FDC3-1F7F-BD6E-5C5F96167B10}" dt="2021-04-20T04:29:21.897" v="184"/>
          <ac:spMkLst>
            <pc:docMk/>
            <pc:sldMk cId="1730602765" sldId="293"/>
            <ac:spMk id="9" creationId="{F0A4CEC6-C180-4A46-8ACE-14F63773F7EC}"/>
          </ac:spMkLst>
        </pc:spChg>
        <pc:spChg chg="add del">
          <ac:chgData name="Pei Ning" userId="S::pning@sfu.ca::151d9e78-89cc-4613-8850-505d58841002" providerId="AD" clId="Web-{230AE937-FDC3-1F7F-BD6E-5C5F96167B10}" dt="2021-04-20T04:29:25.709" v="187"/>
          <ac:spMkLst>
            <pc:docMk/>
            <pc:sldMk cId="1730602765" sldId="293"/>
            <ac:spMk id="11" creationId="{2809320F-B4E4-41CA-AF7F-9CDB9127AB04}"/>
          </ac:spMkLst>
        </pc:spChg>
        <pc:spChg chg="add del mod">
          <ac:chgData name="Pei Ning" userId="S::pning@sfu.ca::151d9e78-89cc-4613-8850-505d58841002" providerId="AD" clId="Web-{230AE937-FDC3-1F7F-BD6E-5C5F96167B10}" dt="2021-04-20T05:46:37.872" v="413"/>
          <ac:spMkLst>
            <pc:docMk/>
            <pc:sldMk cId="1730602765" sldId="293"/>
            <ac:spMk id="14" creationId="{E1BDA301-0F14-4611-AB6D-682B3FE1F361}"/>
          </ac:spMkLst>
        </pc:spChg>
        <pc:graphicFrameChg chg="add del mod ord modGraphic">
          <ac:chgData name="Pei Ning" userId="S::pning@sfu.ca::151d9e78-89cc-4613-8850-505d58841002" providerId="AD" clId="Web-{230AE937-FDC3-1F7F-BD6E-5C5F96167B10}" dt="2021-04-20T05:46:24.278" v="412"/>
          <ac:graphicFrameMkLst>
            <pc:docMk/>
            <pc:sldMk cId="1730602765" sldId="293"/>
            <ac:graphicFrameMk id="3" creationId="{D7034571-9151-4FA0-97F8-E73A9ED16434}"/>
          </ac:graphicFrameMkLst>
        </pc:graphicFrameChg>
      </pc:sldChg>
      <pc:sldChg chg="addSp delSp modSp">
        <pc:chgData name="Pei Ning" userId="S::pning@sfu.ca::151d9e78-89cc-4613-8850-505d58841002" providerId="AD" clId="Web-{230AE937-FDC3-1F7F-BD6E-5C5F96167B10}" dt="2021-04-20T05:37:25.197" v="302" actId="20577"/>
        <pc:sldMkLst>
          <pc:docMk/>
          <pc:sldMk cId="1130325321" sldId="294"/>
        </pc:sldMkLst>
        <pc:spChg chg="mod">
          <ac:chgData name="Pei Ning" userId="S::pning@sfu.ca::151d9e78-89cc-4613-8850-505d58841002" providerId="AD" clId="Web-{230AE937-FDC3-1F7F-BD6E-5C5F96167B10}" dt="2021-04-20T05:37:25.197" v="302" actId="20577"/>
          <ac:spMkLst>
            <pc:docMk/>
            <pc:sldMk cId="1130325321" sldId="294"/>
            <ac:spMk id="3" creationId="{73046F65-3094-4E5C-BA2B-85292B70EFE0}"/>
          </ac:spMkLst>
        </pc:spChg>
        <pc:spChg chg="del mod">
          <ac:chgData name="Pei Ning" userId="S::pning@sfu.ca::151d9e78-89cc-4613-8850-505d58841002" providerId="AD" clId="Web-{230AE937-FDC3-1F7F-BD6E-5C5F96167B10}" dt="2021-04-20T04:23:18.629" v="66"/>
          <ac:spMkLst>
            <pc:docMk/>
            <pc:sldMk cId="1130325321" sldId="294"/>
            <ac:spMk id="4" creationId="{4532DB5B-F7DE-4FEA-9511-7064D06A91FE}"/>
          </ac:spMkLst>
        </pc:spChg>
        <pc:spChg chg="add del mod">
          <ac:chgData name="Pei Ning" userId="S::pning@sfu.ca::151d9e78-89cc-4613-8850-505d58841002" providerId="AD" clId="Web-{230AE937-FDC3-1F7F-BD6E-5C5F96167B10}" dt="2021-04-20T04:23:21.254" v="70"/>
          <ac:spMkLst>
            <pc:docMk/>
            <pc:sldMk cId="1130325321" sldId="294"/>
            <ac:spMk id="5" creationId="{02E25C6B-ED14-4744-82FF-4AA4373E1207}"/>
          </ac:spMkLst>
        </pc:spChg>
        <pc:spChg chg="add del mod">
          <ac:chgData name="Pei Ning" userId="S::pning@sfu.ca::151d9e78-89cc-4613-8850-505d58841002" providerId="AD" clId="Web-{230AE937-FDC3-1F7F-BD6E-5C5F96167B10}" dt="2021-04-20T04:28:45.834" v="177"/>
          <ac:spMkLst>
            <pc:docMk/>
            <pc:sldMk cId="1130325321" sldId="294"/>
            <ac:spMk id="7" creationId="{6F7113CC-3DB3-44C1-88C4-6C70D24236F5}"/>
          </ac:spMkLst>
        </pc:spChg>
        <pc:spChg chg="add del mod">
          <ac:chgData name="Pei Ning" userId="S::pning@sfu.ca::151d9e78-89cc-4613-8850-505d58841002" providerId="AD" clId="Web-{230AE937-FDC3-1F7F-BD6E-5C5F96167B10}" dt="2021-04-20T04:23:36.926" v="75"/>
          <ac:spMkLst>
            <pc:docMk/>
            <pc:sldMk cId="1130325321" sldId="294"/>
            <ac:spMk id="9" creationId="{75235885-F8C2-424E-92DA-5A0279E9A0AF}"/>
          </ac:spMkLst>
        </pc:spChg>
        <pc:spChg chg="add mod">
          <ac:chgData name="Pei Ning" userId="S::pning@sfu.ca::151d9e78-89cc-4613-8850-505d58841002" providerId="AD" clId="Web-{230AE937-FDC3-1F7F-BD6E-5C5F96167B10}" dt="2021-04-20T04:28:43.662" v="175"/>
          <ac:spMkLst>
            <pc:docMk/>
            <pc:sldMk cId="1130325321" sldId="294"/>
            <ac:spMk id="11" creationId="{304C8206-1482-4AE5-8670-FB2AEC598FB8}"/>
          </ac:spMkLst>
        </pc:spChg>
        <pc:spChg chg="add del mod">
          <ac:chgData name="Pei Ning" userId="S::pning@sfu.ca::151d9e78-89cc-4613-8850-505d58841002" providerId="AD" clId="Web-{230AE937-FDC3-1F7F-BD6E-5C5F96167B10}" dt="2021-04-20T04:28:52.584" v="179"/>
          <ac:spMkLst>
            <pc:docMk/>
            <pc:sldMk cId="1130325321" sldId="294"/>
            <ac:spMk id="13" creationId="{F80610F0-C769-4E7A-B6BD-E27E7C03E4F5}"/>
          </ac:spMkLst>
        </pc:spChg>
      </pc:sldChg>
      <pc:sldChg chg="addSp delSp modSp">
        <pc:chgData name="Pei Ning" userId="S::pning@sfu.ca::151d9e78-89cc-4613-8850-505d58841002" providerId="AD" clId="Web-{230AE937-FDC3-1F7F-BD6E-5C5F96167B10}" dt="2021-04-20T04:28:03.099" v="153"/>
        <pc:sldMkLst>
          <pc:docMk/>
          <pc:sldMk cId="1484951197" sldId="298"/>
        </pc:sldMkLst>
        <pc:spChg chg="del mod">
          <ac:chgData name="Pei Ning" userId="S::pning@sfu.ca::151d9e78-89cc-4613-8850-505d58841002" providerId="AD" clId="Web-{230AE937-FDC3-1F7F-BD6E-5C5F96167B10}" dt="2021-04-20T04:25:49.677" v="125"/>
          <ac:spMkLst>
            <pc:docMk/>
            <pc:sldMk cId="1484951197" sldId="298"/>
            <ac:spMk id="4" creationId="{652C64F2-9900-453D-A6EF-F95BB3EB6130}"/>
          </ac:spMkLst>
        </pc:spChg>
        <pc:spChg chg="add del mod">
          <ac:chgData name="Pei Ning" userId="S::pning@sfu.ca::151d9e78-89cc-4613-8850-505d58841002" providerId="AD" clId="Web-{230AE937-FDC3-1F7F-BD6E-5C5F96167B10}" dt="2021-04-20T04:28:01.427" v="152"/>
          <ac:spMkLst>
            <pc:docMk/>
            <pc:sldMk cId="1484951197" sldId="298"/>
            <ac:spMk id="5" creationId="{62E4EDB4-3895-4D72-8918-5E1CE5FF7307}"/>
          </ac:spMkLst>
        </pc:spChg>
        <pc:spChg chg="add del mod">
          <ac:chgData name="Pei Ning" userId="S::pning@sfu.ca::151d9e78-89cc-4613-8850-505d58841002" providerId="AD" clId="Web-{230AE937-FDC3-1F7F-BD6E-5C5F96167B10}" dt="2021-04-20T04:25:51.427" v="126"/>
          <ac:spMkLst>
            <pc:docMk/>
            <pc:sldMk cId="1484951197" sldId="298"/>
            <ac:spMk id="11" creationId="{80AB2FC6-4F0C-47E1-BC72-5615578EBE5D}"/>
          </ac:spMkLst>
        </pc:spChg>
        <pc:spChg chg="add mod">
          <ac:chgData name="Pei Ning" userId="S::pning@sfu.ca::151d9e78-89cc-4613-8850-505d58841002" providerId="AD" clId="Web-{230AE937-FDC3-1F7F-BD6E-5C5F96167B10}" dt="2021-04-20T04:27:58.693" v="150"/>
          <ac:spMkLst>
            <pc:docMk/>
            <pc:sldMk cId="1484951197" sldId="298"/>
            <ac:spMk id="13" creationId="{3C9E45AE-8CE7-47D4-ACE6-3816DCADC395}"/>
          </ac:spMkLst>
        </pc:spChg>
        <pc:spChg chg="add del">
          <ac:chgData name="Pei Ning" userId="S::pning@sfu.ca::151d9e78-89cc-4613-8850-505d58841002" providerId="AD" clId="Web-{230AE937-FDC3-1F7F-BD6E-5C5F96167B10}" dt="2021-04-20T04:28:03.099" v="153"/>
          <ac:spMkLst>
            <pc:docMk/>
            <pc:sldMk cId="1484951197" sldId="298"/>
            <ac:spMk id="15" creationId="{865EC2D7-BC60-43FC-A67C-7EF582ADCF03}"/>
          </ac:spMkLst>
        </pc:spChg>
      </pc:sldChg>
      <pc:sldChg chg="addSp delSp modSp">
        <pc:chgData name="Pei Ning" userId="S::pning@sfu.ca::151d9e78-89cc-4613-8850-505d58841002" providerId="AD" clId="Web-{230AE937-FDC3-1F7F-BD6E-5C5F96167B10}" dt="2021-04-20T04:28:10.427" v="157"/>
        <pc:sldMkLst>
          <pc:docMk/>
          <pc:sldMk cId="198273255" sldId="299"/>
        </pc:sldMkLst>
        <pc:spChg chg="del">
          <ac:chgData name="Pei Ning" userId="S::pning@sfu.ca::151d9e78-89cc-4613-8850-505d58841002" providerId="AD" clId="Web-{230AE937-FDC3-1F7F-BD6E-5C5F96167B10}" dt="2021-04-20T04:25:36.442" v="117"/>
          <ac:spMkLst>
            <pc:docMk/>
            <pc:sldMk cId="198273255" sldId="299"/>
            <ac:spMk id="3" creationId="{AD5587EE-B93E-40A0-8A7B-4DD149D73FBA}"/>
          </ac:spMkLst>
        </pc:spChg>
        <pc:spChg chg="add del mod">
          <ac:chgData name="Pei Ning" userId="S::pning@sfu.ca::151d9e78-89cc-4613-8850-505d58841002" providerId="AD" clId="Web-{230AE937-FDC3-1F7F-BD6E-5C5F96167B10}" dt="2021-04-20T04:28:08.224" v="156"/>
          <ac:spMkLst>
            <pc:docMk/>
            <pc:sldMk cId="198273255" sldId="299"/>
            <ac:spMk id="6" creationId="{6337FA20-E0EB-4ABC-90D1-E5D293E0E91E}"/>
          </ac:spMkLst>
        </pc:spChg>
        <pc:spChg chg="add del">
          <ac:chgData name="Pei Ning" userId="S::pning@sfu.ca::151d9e78-89cc-4613-8850-505d58841002" providerId="AD" clId="Web-{230AE937-FDC3-1F7F-BD6E-5C5F96167B10}" dt="2021-04-20T04:25:34.942" v="116"/>
          <ac:spMkLst>
            <pc:docMk/>
            <pc:sldMk cId="198273255" sldId="299"/>
            <ac:spMk id="8" creationId="{2E741147-A3E5-4D29-842B-BD2EE68696DD}"/>
          </ac:spMkLst>
        </pc:spChg>
        <pc:spChg chg="add mod">
          <ac:chgData name="Pei Ning" userId="S::pning@sfu.ca::151d9e78-89cc-4613-8850-505d58841002" providerId="AD" clId="Web-{230AE937-FDC3-1F7F-BD6E-5C5F96167B10}" dt="2021-04-20T04:28:06.115" v="154"/>
          <ac:spMkLst>
            <pc:docMk/>
            <pc:sldMk cId="198273255" sldId="299"/>
            <ac:spMk id="10" creationId="{5214A44E-6881-4B28-8D8A-C940A652815A}"/>
          </ac:spMkLst>
        </pc:spChg>
        <pc:spChg chg="add del">
          <ac:chgData name="Pei Ning" userId="S::pning@sfu.ca::151d9e78-89cc-4613-8850-505d58841002" providerId="AD" clId="Web-{230AE937-FDC3-1F7F-BD6E-5C5F96167B10}" dt="2021-04-20T04:28:10.427" v="157"/>
          <ac:spMkLst>
            <pc:docMk/>
            <pc:sldMk cId="198273255" sldId="299"/>
            <ac:spMk id="12" creationId="{41581F5C-4B23-4698-957C-A40FF242A95E}"/>
          </ac:spMkLst>
        </pc:spChg>
      </pc:sldChg>
      <pc:sldChg chg="addSp delSp modSp">
        <pc:chgData name="Pei Ning" userId="S::pning@sfu.ca::151d9e78-89cc-4613-8850-505d58841002" providerId="AD" clId="Web-{230AE937-FDC3-1F7F-BD6E-5C5F96167B10}" dt="2021-04-20T04:28:17.287" v="161"/>
        <pc:sldMkLst>
          <pc:docMk/>
          <pc:sldMk cId="1910570334" sldId="300"/>
        </pc:sldMkLst>
        <pc:spChg chg="del">
          <ac:chgData name="Pei Ning" userId="S::pning@sfu.ca::151d9e78-89cc-4613-8850-505d58841002" providerId="AD" clId="Web-{230AE937-FDC3-1F7F-BD6E-5C5F96167B10}" dt="2021-04-20T04:25:23.083" v="111"/>
          <ac:spMkLst>
            <pc:docMk/>
            <pc:sldMk cId="1910570334" sldId="300"/>
            <ac:spMk id="3" creationId="{F4BA93C9-9950-4BCB-A27F-C7B03CAE0952}"/>
          </ac:spMkLst>
        </pc:spChg>
        <pc:spChg chg="add del mod">
          <ac:chgData name="Pei Ning" userId="S::pning@sfu.ca::151d9e78-89cc-4613-8850-505d58841002" providerId="AD" clId="Web-{230AE937-FDC3-1F7F-BD6E-5C5F96167B10}" dt="2021-04-20T04:28:15.865" v="160"/>
          <ac:spMkLst>
            <pc:docMk/>
            <pc:sldMk cId="1910570334" sldId="300"/>
            <ac:spMk id="4" creationId="{FE8CE170-EBAB-41B8-A431-C3A37B4C4E7D}"/>
          </ac:spMkLst>
        </pc:spChg>
        <pc:spChg chg="add del mod">
          <ac:chgData name="Pei Ning" userId="S::pning@sfu.ca::151d9e78-89cc-4613-8850-505d58841002" providerId="AD" clId="Web-{230AE937-FDC3-1F7F-BD6E-5C5F96167B10}" dt="2021-04-20T04:25:20.927" v="110"/>
          <ac:spMkLst>
            <pc:docMk/>
            <pc:sldMk cId="1910570334" sldId="300"/>
            <ac:spMk id="8" creationId="{A4FCF573-92B0-4739-A5E0-6323A2246707}"/>
          </ac:spMkLst>
        </pc:spChg>
        <pc:spChg chg="add mod">
          <ac:chgData name="Pei Ning" userId="S::pning@sfu.ca::151d9e78-89cc-4613-8850-505d58841002" providerId="AD" clId="Web-{230AE937-FDC3-1F7F-BD6E-5C5F96167B10}" dt="2021-04-20T04:28:13.803" v="158"/>
          <ac:spMkLst>
            <pc:docMk/>
            <pc:sldMk cId="1910570334" sldId="300"/>
            <ac:spMk id="10" creationId="{DCB041BE-D62E-45CC-B0F6-2C4A54DEAB95}"/>
          </ac:spMkLst>
        </pc:spChg>
        <pc:spChg chg="add del">
          <ac:chgData name="Pei Ning" userId="S::pning@sfu.ca::151d9e78-89cc-4613-8850-505d58841002" providerId="AD" clId="Web-{230AE937-FDC3-1F7F-BD6E-5C5F96167B10}" dt="2021-04-20T04:28:17.287" v="161"/>
          <ac:spMkLst>
            <pc:docMk/>
            <pc:sldMk cId="1910570334" sldId="300"/>
            <ac:spMk id="12" creationId="{B081AD87-8959-4037-8565-F7CEA872F89E}"/>
          </ac:spMkLst>
        </pc:spChg>
      </pc:sldChg>
      <pc:sldChg chg="addSp delSp modSp">
        <pc:chgData name="Pei Ning" userId="S::pning@sfu.ca::151d9e78-89cc-4613-8850-505d58841002" providerId="AD" clId="Web-{230AE937-FDC3-1F7F-BD6E-5C5F96167B10}" dt="2021-04-20T04:28:24.771" v="166"/>
        <pc:sldMkLst>
          <pc:docMk/>
          <pc:sldMk cId="2569139303" sldId="301"/>
        </pc:sldMkLst>
        <pc:spChg chg="del">
          <ac:chgData name="Pei Ning" userId="S::pning@sfu.ca::151d9e78-89cc-4613-8850-505d58841002" providerId="AD" clId="Web-{230AE937-FDC3-1F7F-BD6E-5C5F96167B10}" dt="2021-04-20T04:25:03.958" v="104"/>
          <ac:spMkLst>
            <pc:docMk/>
            <pc:sldMk cId="2569139303" sldId="301"/>
            <ac:spMk id="3" creationId="{50BF250B-079E-4FF8-986B-48F08A810C8C}"/>
          </ac:spMkLst>
        </pc:spChg>
        <pc:spChg chg="add del mod">
          <ac:chgData name="Pei Ning" userId="S::pning@sfu.ca::151d9e78-89cc-4613-8850-505d58841002" providerId="AD" clId="Web-{230AE937-FDC3-1F7F-BD6E-5C5F96167B10}" dt="2021-04-20T04:28:24.771" v="166"/>
          <ac:spMkLst>
            <pc:docMk/>
            <pc:sldMk cId="2569139303" sldId="301"/>
            <ac:spMk id="6" creationId="{456DB53B-934E-4397-BB0A-C6866F70D93D}"/>
          </ac:spMkLst>
        </pc:spChg>
        <pc:spChg chg="add del mod">
          <ac:chgData name="Pei Ning" userId="S::pning@sfu.ca::151d9e78-89cc-4613-8850-505d58841002" providerId="AD" clId="Web-{230AE937-FDC3-1F7F-BD6E-5C5F96167B10}" dt="2021-04-20T04:28:21.084" v="164"/>
          <ac:spMkLst>
            <pc:docMk/>
            <pc:sldMk cId="2569139303" sldId="301"/>
            <ac:spMk id="8" creationId="{3DDFE49B-D8A0-4A94-AC02-AFC77C57FBEF}"/>
          </ac:spMkLst>
        </pc:spChg>
        <pc:spChg chg="add mod">
          <ac:chgData name="Pei Ning" userId="S::pning@sfu.ca::151d9e78-89cc-4613-8850-505d58841002" providerId="AD" clId="Web-{230AE937-FDC3-1F7F-BD6E-5C5F96167B10}" dt="2021-04-20T04:28:19.256" v="162"/>
          <ac:spMkLst>
            <pc:docMk/>
            <pc:sldMk cId="2569139303" sldId="301"/>
            <ac:spMk id="10" creationId="{4414440C-D92E-439D-B2CE-051B0586354C}"/>
          </ac:spMkLst>
        </pc:spChg>
        <pc:spChg chg="add del">
          <ac:chgData name="Pei Ning" userId="S::pning@sfu.ca::151d9e78-89cc-4613-8850-505d58841002" providerId="AD" clId="Web-{230AE937-FDC3-1F7F-BD6E-5C5F96167B10}" dt="2021-04-20T04:28:22.443" v="165"/>
          <ac:spMkLst>
            <pc:docMk/>
            <pc:sldMk cId="2569139303" sldId="301"/>
            <ac:spMk id="12" creationId="{F84C1D18-AEA7-4B52-99CF-3D93C1C6B654}"/>
          </ac:spMkLst>
        </pc:spChg>
      </pc:sldChg>
      <pc:sldChg chg="addSp delSp modSp">
        <pc:chgData name="Pei Ning" userId="S::pning@sfu.ca::151d9e78-89cc-4613-8850-505d58841002" providerId="AD" clId="Web-{230AE937-FDC3-1F7F-BD6E-5C5F96167B10}" dt="2021-04-20T05:39:49.137" v="329" actId="20577"/>
        <pc:sldMkLst>
          <pc:docMk/>
          <pc:sldMk cId="3001404767" sldId="302"/>
        </pc:sldMkLst>
        <pc:spChg chg="del">
          <ac:chgData name="Pei Ning" userId="S::pning@sfu.ca::151d9e78-89cc-4613-8850-505d58841002" providerId="AD" clId="Web-{230AE937-FDC3-1F7F-BD6E-5C5F96167B10}" dt="2021-04-20T04:20:02.363" v="33"/>
          <ac:spMkLst>
            <pc:docMk/>
            <pc:sldMk cId="3001404767" sldId="302"/>
            <ac:spMk id="3" creationId="{A6F86726-6CC2-4E71-95A4-D3B19C4E1987}"/>
          </ac:spMkLst>
        </pc:spChg>
        <pc:spChg chg="add del">
          <ac:chgData name="Pei Ning" userId="S::pning@sfu.ca::151d9e78-89cc-4613-8850-505d58841002" providerId="AD" clId="Web-{230AE937-FDC3-1F7F-BD6E-5C5F96167B10}" dt="2021-04-20T04:29:38.615" v="194"/>
          <ac:spMkLst>
            <pc:docMk/>
            <pc:sldMk cId="3001404767" sldId="302"/>
            <ac:spMk id="4" creationId="{1812EA10-D4C9-4C82-B9D1-DFE28D5C3383}"/>
          </ac:spMkLst>
        </pc:spChg>
        <pc:spChg chg="add mod">
          <ac:chgData name="Pei Ning" userId="S::pning@sfu.ca::151d9e78-89cc-4613-8850-505d58841002" providerId="AD" clId="Web-{230AE937-FDC3-1F7F-BD6E-5C5F96167B10}" dt="2021-04-20T04:20:00.441" v="32" actId="20577"/>
          <ac:spMkLst>
            <pc:docMk/>
            <pc:sldMk cId="3001404767" sldId="302"/>
            <ac:spMk id="6" creationId="{0C6D2779-2475-4F1F-8103-0320E666B1D9}"/>
          </ac:spMkLst>
        </pc:spChg>
        <pc:spChg chg="add mod">
          <ac:chgData name="Pei Ning" userId="S::pning@sfu.ca::151d9e78-89cc-4613-8850-505d58841002" providerId="AD" clId="Web-{230AE937-FDC3-1F7F-BD6E-5C5F96167B10}" dt="2021-04-20T04:29:36.537" v="192"/>
          <ac:spMkLst>
            <pc:docMk/>
            <pc:sldMk cId="3001404767" sldId="302"/>
            <ac:spMk id="8" creationId="{0419F4B4-4504-46A0-8A5C-D76617348644}"/>
          </ac:spMkLst>
        </pc:spChg>
        <pc:spChg chg="mod">
          <ac:chgData name="Pei Ning" userId="S::pning@sfu.ca::151d9e78-89cc-4613-8850-505d58841002" providerId="AD" clId="Web-{230AE937-FDC3-1F7F-BD6E-5C5F96167B10}" dt="2021-04-20T05:39:49.137" v="329" actId="20577"/>
          <ac:spMkLst>
            <pc:docMk/>
            <pc:sldMk cId="3001404767" sldId="302"/>
            <ac:spMk id="9" creationId="{B96DF88F-7C89-4E40-8E56-BEA3891F8F9C}"/>
          </ac:spMkLst>
        </pc:spChg>
        <pc:spChg chg="add del">
          <ac:chgData name="Pei Ning" userId="S::pning@sfu.ca::151d9e78-89cc-4613-8850-505d58841002" providerId="AD" clId="Web-{230AE937-FDC3-1F7F-BD6E-5C5F96167B10}" dt="2021-04-20T04:29:40.256" v="195"/>
          <ac:spMkLst>
            <pc:docMk/>
            <pc:sldMk cId="3001404767" sldId="302"/>
            <ac:spMk id="12" creationId="{D696D309-59E7-428E-92BE-30FC9FCBCD61}"/>
          </ac:spMkLst>
        </pc:spChg>
      </pc:sldChg>
      <pc:sldChg chg="addSp delSp modSp">
        <pc:chgData name="Pei Ning" userId="S::pning@sfu.ca::151d9e78-89cc-4613-8850-505d58841002" providerId="AD" clId="Web-{230AE937-FDC3-1F7F-BD6E-5C5F96167B10}" dt="2021-04-20T05:38:44.166" v="324" actId="20577"/>
        <pc:sldMkLst>
          <pc:docMk/>
          <pc:sldMk cId="967281704" sldId="303"/>
        </pc:sldMkLst>
        <pc:spChg chg="del">
          <ac:chgData name="Pei Ning" userId="S::pning@sfu.ca::151d9e78-89cc-4613-8850-505d58841002" providerId="AD" clId="Web-{230AE937-FDC3-1F7F-BD6E-5C5F96167B10}" dt="2021-04-20T04:22:28.551" v="62"/>
          <ac:spMkLst>
            <pc:docMk/>
            <pc:sldMk cId="967281704" sldId="303"/>
            <ac:spMk id="3" creationId="{DCB3D748-95C7-4F44-8C10-BCE820376C53}"/>
          </ac:spMkLst>
        </pc:spChg>
        <pc:spChg chg="mod">
          <ac:chgData name="Pei Ning" userId="S::pning@sfu.ca::151d9e78-89cc-4613-8850-505d58841002" providerId="AD" clId="Web-{230AE937-FDC3-1F7F-BD6E-5C5F96167B10}" dt="2021-04-20T05:38:44.166" v="324" actId="20577"/>
          <ac:spMkLst>
            <pc:docMk/>
            <pc:sldMk cId="967281704" sldId="303"/>
            <ac:spMk id="5" creationId="{238A368F-45E9-4052-B085-967A9062E189}"/>
          </ac:spMkLst>
        </pc:spChg>
        <pc:spChg chg="add del mod">
          <ac:chgData name="Pei Ning" userId="S::pning@sfu.ca::151d9e78-89cc-4613-8850-505d58841002" providerId="AD" clId="Web-{230AE937-FDC3-1F7F-BD6E-5C5F96167B10}" dt="2021-04-20T04:28:36.224" v="173"/>
          <ac:spMkLst>
            <pc:docMk/>
            <pc:sldMk cId="967281704" sldId="303"/>
            <ac:spMk id="6" creationId="{F8B873AD-8986-404D-AF0C-9CC312D58143}"/>
          </ac:spMkLst>
        </pc:spChg>
        <pc:spChg chg="add del">
          <ac:chgData name="Pei Ning" userId="S::pning@sfu.ca::151d9e78-89cc-4613-8850-505d58841002" providerId="AD" clId="Web-{230AE937-FDC3-1F7F-BD6E-5C5F96167B10}" dt="2021-04-20T04:23:51.848" v="83"/>
          <ac:spMkLst>
            <pc:docMk/>
            <pc:sldMk cId="967281704" sldId="303"/>
            <ac:spMk id="7" creationId="{DD1866AD-05B0-4442-961A-B632EA52161A}"/>
          </ac:spMkLst>
        </pc:spChg>
        <pc:spChg chg="add del mod">
          <ac:chgData name="Pei Ning" userId="S::pning@sfu.ca::151d9e78-89cc-4613-8850-505d58841002" providerId="AD" clId="Web-{230AE937-FDC3-1F7F-BD6E-5C5F96167B10}" dt="2021-04-20T04:23:49.958" v="82"/>
          <ac:spMkLst>
            <pc:docMk/>
            <pc:sldMk cId="967281704" sldId="303"/>
            <ac:spMk id="9" creationId="{2D19DA02-9CC6-4DE5-A910-D7041AB8978B}"/>
          </ac:spMkLst>
        </pc:spChg>
        <pc:spChg chg="add mod">
          <ac:chgData name="Pei Ning" userId="S::pning@sfu.ca::151d9e78-89cc-4613-8850-505d58841002" providerId="AD" clId="Web-{230AE937-FDC3-1F7F-BD6E-5C5F96167B10}" dt="2021-04-20T04:28:33.974" v="171"/>
          <ac:spMkLst>
            <pc:docMk/>
            <pc:sldMk cId="967281704" sldId="303"/>
            <ac:spMk id="11" creationId="{BE558344-8CFA-4E0A-AC7D-7C284B56B8FD}"/>
          </ac:spMkLst>
        </pc:spChg>
        <pc:spChg chg="add del">
          <ac:chgData name="Pei Ning" userId="S::pning@sfu.ca::151d9e78-89cc-4613-8850-505d58841002" providerId="AD" clId="Web-{230AE937-FDC3-1F7F-BD6E-5C5F96167B10}" dt="2021-04-20T04:28:41.131" v="174"/>
          <ac:spMkLst>
            <pc:docMk/>
            <pc:sldMk cId="967281704" sldId="303"/>
            <ac:spMk id="13" creationId="{36520BFD-A433-4A07-83F4-B7D574D099B0}"/>
          </ac:spMkLst>
        </pc:spChg>
      </pc:sldChg>
      <pc:sldChg chg="addSp delSp modSp">
        <pc:chgData name="Pei Ning" userId="S::pning@sfu.ca::151d9e78-89cc-4613-8850-505d58841002" providerId="AD" clId="Web-{230AE937-FDC3-1F7F-BD6E-5C5F96167B10}" dt="2021-04-20T04:27:55.724" v="149"/>
        <pc:sldMkLst>
          <pc:docMk/>
          <pc:sldMk cId="4069997929" sldId="305"/>
        </pc:sldMkLst>
        <pc:spChg chg="del mod">
          <ac:chgData name="Pei Ning" userId="S::pning@sfu.ca::151d9e78-89cc-4613-8850-505d58841002" providerId="AD" clId="Web-{230AE937-FDC3-1F7F-BD6E-5C5F96167B10}" dt="2021-04-20T04:26:08.021" v="134"/>
          <ac:spMkLst>
            <pc:docMk/>
            <pc:sldMk cId="4069997929" sldId="305"/>
            <ac:spMk id="4" creationId="{C8034A15-61D9-4BCE-9C18-68EA7C60AA7E}"/>
          </ac:spMkLst>
        </pc:spChg>
        <pc:spChg chg="add del mod">
          <ac:chgData name="Pei Ning" userId="S::pning@sfu.ca::151d9e78-89cc-4613-8850-505d58841002" providerId="AD" clId="Web-{230AE937-FDC3-1F7F-BD6E-5C5F96167B10}" dt="2021-04-20T04:27:53.224" v="148"/>
          <ac:spMkLst>
            <pc:docMk/>
            <pc:sldMk cId="4069997929" sldId="305"/>
            <ac:spMk id="11" creationId="{3B29FD5A-642C-4EF5-8B94-3BFFED82A89D}"/>
          </ac:spMkLst>
        </pc:spChg>
        <pc:spChg chg="add del mod">
          <ac:chgData name="Pei Ning" userId="S::pning@sfu.ca::151d9e78-89cc-4613-8850-505d58841002" providerId="AD" clId="Web-{230AE937-FDC3-1F7F-BD6E-5C5F96167B10}" dt="2021-04-20T04:26:01.302" v="132"/>
          <ac:spMkLst>
            <pc:docMk/>
            <pc:sldMk cId="4069997929" sldId="305"/>
            <ac:spMk id="13" creationId="{8ADA8A87-17B0-43CB-B3D0-1D672D81B444}"/>
          </ac:spMkLst>
        </pc:spChg>
        <pc:spChg chg="add mod">
          <ac:chgData name="Pei Ning" userId="S::pning@sfu.ca::151d9e78-89cc-4613-8850-505d58841002" providerId="AD" clId="Web-{230AE937-FDC3-1F7F-BD6E-5C5F96167B10}" dt="2021-04-20T04:27:50.396" v="146"/>
          <ac:spMkLst>
            <pc:docMk/>
            <pc:sldMk cId="4069997929" sldId="305"/>
            <ac:spMk id="15" creationId="{CB02BB80-5482-430C-8B12-C2039485CA90}"/>
          </ac:spMkLst>
        </pc:spChg>
        <pc:spChg chg="add del">
          <ac:chgData name="Pei Ning" userId="S::pning@sfu.ca::151d9e78-89cc-4613-8850-505d58841002" providerId="AD" clId="Web-{230AE937-FDC3-1F7F-BD6E-5C5F96167B10}" dt="2021-04-20T04:27:55.724" v="149"/>
          <ac:spMkLst>
            <pc:docMk/>
            <pc:sldMk cId="4069997929" sldId="305"/>
            <ac:spMk id="17" creationId="{1E727789-9DA8-4B9F-82C5-A168DF85C305}"/>
          </ac:spMkLst>
        </pc:spChg>
      </pc:sldChg>
      <pc:sldChg chg="addSp delSp modSp mod setBg">
        <pc:chgData name="Pei Ning" userId="S::pning@sfu.ca::151d9e78-89cc-4613-8850-505d58841002" providerId="AD" clId="Web-{230AE937-FDC3-1F7F-BD6E-5C5F96167B10}" dt="2021-04-20T04:38:22.102" v="264"/>
        <pc:sldMkLst>
          <pc:docMk/>
          <pc:sldMk cId="1174586531" sldId="306"/>
        </pc:sldMkLst>
        <pc:spChg chg="mod">
          <ac:chgData name="Pei Ning" userId="S::pning@sfu.ca::151d9e78-89cc-4613-8850-505d58841002" providerId="AD" clId="Web-{230AE937-FDC3-1F7F-BD6E-5C5F96167B10}" dt="2021-04-20T04:34:44.585" v="251" actId="20577"/>
          <ac:spMkLst>
            <pc:docMk/>
            <pc:sldMk cId="1174586531" sldId="306"/>
            <ac:spMk id="2" creationId="{19C44A7A-510B-49CC-A1B5-B01F15D9B8AB}"/>
          </ac:spMkLst>
        </pc:spChg>
        <pc:spChg chg="add del">
          <ac:chgData name="Pei Ning" userId="S::pning@sfu.ca::151d9e78-89cc-4613-8850-505d58841002" providerId="AD" clId="Web-{230AE937-FDC3-1F7F-BD6E-5C5F96167B10}" dt="2021-04-20T04:29:45.225" v="198"/>
          <ac:spMkLst>
            <pc:docMk/>
            <pc:sldMk cId="1174586531" sldId="306"/>
            <ac:spMk id="4" creationId="{B2700FB1-6352-47F7-8ADB-EEA53AD93CA6}"/>
          </ac:spMkLst>
        </pc:spChg>
        <pc:spChg chg="add del mod">
          <ac:chgData name="Pei Ning" userId="S::pning@sfu.ca::151d9e78-89cc-4613-8850-505d58841002" providerId="AD" clId="Web-{230AE937-FDC3-1F7F-BD6E-5C5F96167B10}" dt="2021-04-20T04:19:49.566" v="28"/>
          <ac:spMkLst>
            <pc:docMk/>
            <pc:sldMk cId="1174586531" sldId="306"/>
            <ac:spMk id="6" creationId="{5BF93582-D7D4-4F10-BE03-4058DE8C2B6F}"/>
          </ac:spMkLst>
        </pc:spChg>
        <pc:spChg chg="add del mod">
          <ac:chgData name="Pei Ning" userId="S::pning@sfu.ca::151d9e78-89cc-4613-8850-505d58841002" providerId="AD" clId="Web-{230AE937-FDC3-1F7F-BD6E-5C5F96167B10}" dt="2021-04-20T04:38:19.336" v="263"/>
          <ac:spMkLst>
            <pc:docMk/>
            <pc:sldMk cId="1174586531" sldId="306"/>
            <ac:spMk id="8" creationId="{5BDE1D57-2F30-4451-83BF-D39B66057B47}"/>
          </ac:spMkLst>
        </pc:spChg>
        <pc:spChg chg="add del">
          <ac:chgData name="Pei Ning" userId="S::pning@sfu.ca::151d9e78-89cc-4613-8850-505d58841002" providerId="AD" clId="Web-{230AE937-FDC3-1F7F-BD6E-5C5F96167B10}" dt="2021-04-20T04:29:47.037" v="199"/>
          <ac:spMkLst>
            <pc:docMk/>
            <pc:sldMk cId="1174586531" sldId="306"/>
            <ac:spMk id="10" creationId="{E85BD3CA-7F37-4963-A467-6427568867C6}"/>
          </ac:spMkLst>
        </pc:spChg>
        <pc:spChg chg="add">
          <ac:chgData name="Pei Ning" userId="S::pning@sfu.ca::151d9e78-89cc-4613-8850-505d58841002" providerId="AD" clId="Web-{230AE937-FDC3-1F7F-BD6E-5C5F96167B10}" dt="2021-04-20T04:34:33.789" v="250"/>
          <ac:spMkLst>
            <pc:docMk/>
            <pc:sldMk cId="1174586531" sldId="306"/>
            <ac:spMk id="11" creationId="{FBC3CD9F-A361-4496-A6E0-24338B2A6901}"/>
          </ac:spMkLst>
        </pc:spChg>
        <pc:spChg chg="add">
          <ac:chgData name="Pei Ning" userId="S::pning@sfu.ca::151d9e78-89cc-4613-8850-505d58841002" providerId="AD" clId="Web-{230AE937-FDC3-1F7F-BD6E-5C5F96167B10}" dt="2021-04-20T04:34:33.789" v="250"/>
          <ac:spMkLst>
            <pc:docMk/>
            <pc:sldMk cId="1174586531" sldId="306"/>
            <ac:spMk id="13" creationId="{34BFB7C5-23B6-4047-BF5E-F9EEBB437CD0}"/>
          </ac:spMkLst>
        </pc:spChg>
        <pc:spChg chg="add">
          <ac:chgData name="Pei Ning" userId="S::pning@sfu.ca::151d9e78-89cc-4613-8850-505d58841002" providerId="AD" clId="Web-{230AE937-FDC3-1F7F-BD6E-5C5F96167B10}" dt="2021-04-20T04:34:33.789" v="250"/>
          <ac:spMkLst>
            <pc:docMk/>
            <pc:sldMk cId="1174586531" sldId="306"/>
            <ac:spMk id="14" creationId="{D37DA931-62D6-4B32-9103-84C0960AEA6D}"/>
          </ac:spMkLst>
        </pc:spChg>
        <pc:spChg chg="add del">
          <ac:chgData name="Pei Ning" userId="S::pning@sfu.ca::151d9e78-89cc-4613-8850-505d58841002" providerId="AD" clId="Web-{230AE937-FDC3-1F7F-BD6E-5C5F96167B10}" dt="2021-04-20T04:34:05.429" v="249"/>
          <ac:spMkLst>
            <pc:docMk/>
            <pc:sldMk cId="1174586531" sldId="306"/>
            <ac:spMk id="15" creationId="{28AD8FBB-D832-4741-BBC7-3C6FA6A2FB3E}"/>
          </ac:spMkLst>
        </pc:spChg>
        <pc:spChg chg="add">
          <ac:chgData name="Pei Ning" userId="S::pning@sfu.ca::151d9e78-89cc-4613-8850-505d58841002" providerId="AD" clId="Web-{230AE937-FDC3-1F7F-BD6E-5C5F96167B10}" dt="2021-04-20T04:38:16.196" v="261"/>
          <ac:spMkLst>
            <pc:docMk/>
            <pc:sldMk cId="1174586531" sldId="306"/>
            <ac:spMk id="16" creationId="{FD5A5558-6301-4974-8B52-DB1F2FD86FE1}"/>
          </ac:spMkLst>
        </pc:spChg>
        <pc:spChg chg="add del">
          <ac:chgData name="Pei Ning" userId="S::pning@sfu.ca::151d9e78-89cc-4613-8850-505d58841002" providerId="AD" clId="Web-{230AE937-FDC3-1F7F-BD6E-5C5F96167B10}" dt="2021-04-20T04:34:05.429" v="249"/>
          <ac:spMkLst>
            <pc:docMk/>
            <pc:sldMk cId="1174586531" sldId="306"/>
            <ac:spMk id="17" creationId="{82B94989-F40F-4744-9484-5900206FB93F}"/>
          </ac:spMkLst>
        </pc:spChg>
        <pc:spChg chg="add">
          <ac:chgData name="Pei Ning" userId="S::pning@sfu.ca::151d9e78-89cc-4613-8850-505d58841002" providerId="AD" clId="Web-{230AE937-FDC3-1F7F-BD6E-5C5F96167B10}" dt="2021-04-20T04:34:33.789" v="250"/>
          <ac:spMkLst>
            <pc:docMk/>
            <pc:sldMk cId="1174586531" sldId="306"/>
            <ac:spMk id="19" creationId="{4695E140-9B6E-43E9-B17E-CDFE3FCA8AFB}"/>
          </ac:spMkLst>
        </pc:spChg>
        <pc:spChg chg="add del">
          <ac:chgData name="Pei Ning" userId="S::pning@sfu.ca::151d9e78-89cc-4613-8850-505d58841002" providerId="AD" clId="Web-{230AE937-FDC3-1F7F-BD6E-5C5F96167B10}" dt="2021-04-20T04:38:22.102" v="264"/>
          <ac:spMkLst>
            <pc:docMk/>
            <pc:sldMk cId="1174586531" sldId="306"/>
            <ac:spMk id="21" creationId="{9786A669-CA6D-454F-9E78-D6790EE43472}"/>
          </ac:spMkLst>
        </pc:spChg>
        <pc:picChg chg="add del">
          <ac:chgData name="Pei Ning" userId="S::pning@sfu.ca::151d9e78-89cc-4613-8850-505d58841002" providerId="AD" clId="Web-{230AE937-FDC3-1F7F-BD6E-5C5F96167B10}" dt="2021-04-20T04:34:05.429" v="249"/>
          <ac:picMkLst>
            <pc:docMk/>
            <pc:sldMk cId="1174586531" sldId="306"/>
            <ac:picMk id="12" creationId="{FA6D929B-8A28-45C8-8989-3DE163876F9E}"/>
          </ac:picMkLst>
        </pc:picChg>
      </pc:sldChg>
      <pc:sldChg chg="addSp delSp modSp">
        <pc:chgData name="Pei Ning" userId="S::pning@sfu.ca::151d9e78-89cc-4613-8850-505d58841002" providerId="AD" clId="Web-{230AE937-FDC3-1F7F-BD6E-5C5F96167B10}" dt="2021-04-20T05:56:01.793" v="548"/>
        <pc:sldMkLst>
          <pc:docMk/>
          <pc:sldMk cId="680739800" sldId="307"/>
        </pc:sldMkLst>
        <pc:spChg chg="add del mod">
          <ac:chgData name="Pei Ning" userId="S::pning@sfu.ca::151d9e78-89cc-4613-8850-505d58841002" providerId="AD" clId="Web-{230AE937-FDC3-1F7F-BD6E-5C5F96167B10}" dt="2021-04-20T04:29:17.381" v="182"/>
          <ac:spMkLst>
            <pc:docMk/>
            <pc:sldMk cId="680739800" sldId="307"/>
            <ac:spMk id="3" creationId="{F3756B26-941F-4858-A65D-B8A92B5D6872}"/>
          </ac:spMkLst>
        </pc:spChg>
        <pc:spChg chg="del">
          <ac:chgData name="Pei Ning" userId="S::pning@sfu.ca::151d9e78-89cc-4613-8850-505d58841002" providerId="AD" clId="Web-{230AE937-FDC3-1F7F-BD6E-5C5F96167B10}" dt="2021-04-20T04:21:41.238" v="48"/>
          <ac:spMkLst>
            <pc:docMk/>
            <pc:sldMk cId="680739800" sldId="307"/>
            <ac:spMk id="4" creationId="{7C4A36D7-CF50-43FD-89DE-F970260951D3}"/>
          </ac:spMkLst>
        </pc:spChg>
        <pc:spChg chg="add mod ord">
          <ac:chgData name="Pei Ning" userId="S::pning@sfu.ca::151d9e78-89cc-4613-8850-505d58841002" providerId="AD" clId="Web-{230AE937-FDC3-1F7F-BD6E-5C5F96167B10}" dt="2021-04-20T05:55:32.778" v="535" actId="1076"/>
          <ac:spMkLst>
            <pc:docMk/>
            <pc:sldMk cId="680739800" sldId="307"/>
            <ac:spMk id="4" creationId="{B305C397-2C5B-49CC-AB84-3C9334BC473B}"/>
          </ac:spMkLst>
        </pc:spChg>
        <pc:spChg chg="del mod">
          <ac:chgData name="Pei Ning" userId="S::pning@sfu.ca::151d9e78-89cc-4613-8850-505d58841002" providerId="AD" clId="Web-{230AE937-FDC3-1F7F-BD6E-5C5F96167B10}" dt="2021-04-20T05:47:55.528" v="428"/>
          <ac:spMkLst>
            <pc:docMk/>
            <pc:sldMk cId="680739800" sldId="307"/>
            <ac:spMk id="5" creationId="{ACC5E167-DC1B-4B7F-869E-604B133F6463}"/>
          </ac:spMkLst>
        </pc:spChg>
        <pc:spChg chg="add mod">
          <ac:chgData name="Pei Ning" userId="S::pning@sfu.ca::151d9e78-89cc-4613-8850-505d58841002" providerId="AD" clId="Web-{230AE937-FDC3-1F7F-BD6E-5C5F96167B10}" dt="2021-04-20T04:21:42.363" v="49" actId="20577"/>
          <ac:spMkLst>
            <pc:docMk/>
            <pc:sldMk cId="680739800" sldId="307"/>
            <ac:spMk id="8" creationId="{A1C7DCA3-A2E5-4160-810B-4D3F89AD12F7}"/>
          </ac:spMkLst>
        </pc:spChg>
        <pc:spChg chg="add mod">
          <ac:chgData name="Pei Ning" userId="S::pning@sfu.ca::151d9e78-89cc-4613-8850-505d58841002" providerId="AD" clId="Web-{230AE937-FDC3-1F7F-BD6E-5C5F96167B10}" dt="2021-04-20T04:29:13.959" v="180"/>
          <ac:spMkLst>
            <pc:docMk/>
            <pc:sldMk cId="680739800" sldId="307"/>
            <ac:spMk id="10" creationId="{7A30FA52-58F3-45CB-BA95-33917E91369A}"/>
          </ac:spMkLst>
        </pc:spChg>
        <pc:spChg chg="add del">
          <ac:chgData name="Pei Ning" userId="S::pning@sfu.ca::151d9e78-89cc-4613-8850-505d58841002" providerId="AD" clId="Web-{230AE937-FDC3-1F7F-BD6E-5C5F96167B10}" dt="2021-04-20T04:29:19.662" v="183"/>
          <ac:spMkLst>
            <pc:docMk/>
            <pc:sldMk cId="680739800" sldId="307"/>
            <ac:spMk id="12" creationId="{7E3671E5-64F2-4440-8BA5-BC8E297B2016}"/>
          </ac:spMkLst>
        </pc:spChg>
        <pc:cxnChg chg="add del mod">
          <ac:chgData name="Pei Ning" userId="S::pning@sfu.ca::151d9e78-89cc-4613-8850-505d58841002" providerId="AD" clId="Web-{230AE937-FDC3-1F7F-BD6E-5C5F96167B10}" dt="2021-04-20T05:34:18.884" v="267"/>
          <ac:cxnSpMkLst>
            <pc:docMk/>
            <pc:sldMk cId="680739800" sldId="307"/>
            <ac:cxnSpMk id="3" creationId="{9344F0C5-DF9A-4AAF-BD27-E08D690309E8}"/>
          </ac:cxnSpMkLst>
        </pc:cxnChg>
        <pc:cxnChg chg="add del mod">
          <ac:chgData name="Pei Ning" userId="S::pning@sfu.ca::151d9e78-89cc-4613-8850-505d58841002" providerId="AD" clId="Web-{230AE937-FDC3-1F7F-BD6E-5C5F96167B10}" dt="2021-04-20T05:54:06.559" v="513"/>
          <ac:cxnSpMkLst>
            <pc:docMk/>
            <pc:sldMk cId="680739800" sldId="307"/>
            <ac:cxnSpMk id="7" creationId="{BDED128C-FE17-45DD-8BD9-DF3B93190F08}"/>
          </ac:cxnSpMkLst>
        </pc:cxnChg>
        <pc:cxnChg chg="add del">
          <ac:chgData name="Pei Ning" userId="S::pning@sfu.ca::151d9e78-89cc-4613-8850-505d58841002" providerId="AD" clId="Web-{230AE937-FDC3-1F7F-BD6E-5C5F96167B10}" dt="2021-04-20T05:34:24.603" v="270"/>
          <ac:cxnSpMkLst>
            <pc:docMk/>
            <pc:sldMk cId="680739800" sldId="307"/>
            <ac:cxnSpMk id="9" creationId="{CB69AC85-A0A6-47BD-AFCF-0A814229EB6E}"/>
          </ac:cxnSpMkLst>
        </pc:cxnChg>
        <pc:cxnChg chg="add del mod">
          <ac:chgData name="Pei Ning" userId="S::pning@sfu.ca::151d9e78-89cc-4613-8850-505d58841002" providerId="AD" clId="Web-{230AE937-FDC3-1F7F-BD6E-5C5F96167B10}" dt="2021-04-20T05:54:37.465" v="522"/>
          <ac:cxnSpMkLst>
            <pc:docMk/>
            <pc:sldMk cId="680739800" sldId="307"/>
            <ac:cxnSpMk id="11" creationId="{45843496-7DAA-456F-964B-55FE8A1FA6E9}"/>
          </ac:cxnSpMkLst>
        </pc:cxnChg>
        <pc:cxnChg chg="add del mod">
          <ac:chgData name="Pei Ning" userId="S::pning@sfu.ca::151d9e78-89cc-4613-8850-505d58841002" providerId="AD" clId="Web-{230AE937-FDC3-1F7F-BD6E-5C5F96167B10}" dt="2021-04-20T05:54:48.012" v="525"/>
          <ac:cxnSpMkLst>
            <pc:docMk/>
            <pc:sldMk cId="680739800" sldId="307"/>
            <ac:cxnSpMk id="12" creationId="{45843496-7DAA-456F-964B-55FE8A1FA6E9}"/>
          </ac:cxnSpMkLst>
        </pc:cxnChg>
        <pc:cxnChg chg="add del mod">
          <ac:chgData name="Pei Ning" userId="S::pning@sfu.ca::151d9e78-89cc-4613-8850-505d58841002" providerId="AD" clId="Web-{230AE937-FDC3-1F7F-BD6E-5C5F96167B10}" dt="2021-04-20T05:55:04.590" v="530"/>
          <ac:cxnSpMkLst>
            <pc:docMk/>
            <pc:sldMk cId="680739800" sldId="307"/>
            <ac:cxnSpMk id="13" creationId="{16A79D6D-0A5B-4FAF-A5B9-73C0C886122C}"/>
          </ac:cxnSpMkLst>
        </pc:cxnChg>
        <pc:cxnChg chg="add del mod">
          <ac:chgData name="Pei Ning" userId="S::pning@sfu.ca::151d9e78-89cc-4613-8850-505d58841002" providerId="AD" clId="Web-{230AE937-FDC3-1F7F-BD6E-5C5F96167B10}" dt="2021-04-20T05:53:55.122" v="511"/>
          <ac:cxnSpMkLst>
            <pc:docMk/>
            <pc:sldMk cId="680739800" sldId="307"/>
            <ac:cxnSpMk id="14" creationId="{4DBA653B-8B21-4842-A7EF-624483345023}"/>
          </ac:cxnSpMkLst>
        </pc:cxnChg>
        <pc:cxnChg chg="add mod">
          <ac:chgData name="Pei Ning" userId="S::pning@sfu.ca::151d9e78-89cc-4613-8850-505d58841002" providerId="AD" clId="Web-{230AE937-FDC3-1F7F-BD6E-5C5F96167B10}" dt="2021-04-20T05:55:42.122" v="537" actId="1076"/>
          <ac:cxnSpMkLst>
            <pc:docMk/>
            <pc:sldMk cId="680739800" sldId="307"/>
            <ac:cxnSpMk id="16" creationId="{F52A2355-4686-4074-A555-B60F30080655}"/>
          </ac:cxnSpMkLst>
        </pc:cxnChg>
        <pc:cxnChg chg="add del mod">
          <ac:chgData name="Pei Ning" userId="S::pning@sfu.ca::151d9e78-89cc-4613-8850-505d58841002" providerId="AD" clId="Web-{230AE937-FDC3-1F7F-BD6E-5C5F96167B10}" dt="2021-04-20T05:55:55.200" v="546"/>
          <ac:cxnSpMkLst>
            <pc:docMk/>
            <pc:sldMk cId="680739800" sldId="307"/>
            <ac:cxnSpMk id="17" creationId="{3EB626CD-6DE7-4B90-AEDA-05FE97106A95}"/>
          </ac:cxnSpMkLst>
        </pc:cxnChg>
        <pc:cxnChg chg="add del mod">
          <ac:chgData name="Pei Ning" userId="S::pning@sfu.ca::151d9e78-89cc-4613-8850-505d58841002" providerId="AD" clId="Web-{230AE937-FDC3-1F7F-BD6E-5C5F96167B10}" dt="2021-04-20T05:55:53.356" v="545"/>
          <ac:cxnSpMkLst>
            <pc:docMk/>
            <pc:sldMk cId="680739800" sldId="307"/>
            <ac:cxnSpMk id="18" creationId="{FCB51FE3-4A02-4D33-A07E-67CA8F96054D}"/>
          </ac:cxnSpMkLst>
        </pc:cxnChg>
        <pc:cxnChg chg="add del mod">
          <ac:chgData name="Pei Ning" userId="S::pning@sfu.ca::151d9e78-89cc-4613-8850-505d58841002" providerId="AD" clId="Web-{230AE937-FDC3-1F7F-BD6E-5C5F96167B10}" dt="2021-04-20T05:55:11.247" v="532"/>
          <ac:cxnSpMkLst>
            <pc:docMk/>
            <pc:sldMk cId="680739800" sldId="307"/>
            <ac:cxnSpMk id="19" creationId="{D6503FBB-ECFE-49AD-85CA-8469455BAB5E}"/>
          </ac:cxnSpMkLst>
        </pc:cxnChg>
        <pc:cxnChg chg="add del mod">
          <ac:chgData name="Pei Ning" userId="S::pning@sfu.ca::151d9e78-89cc-4613-8850-505d58841002" providerId="AD" clId="Web-{230AE937-FDC3-1F7F-BD6E-5C5F96167B10}" dt="2021-04-20T05:56:01.793" v="548"/>
          <ac:cxnSpMkLst>
            <pc:docMk/>
            <pc:sldMk cId="680739800" sldId="307"/>
            <ac:cxnSpMk id="20" creationId="{5CFC025B-E3F4-4021-971E-3C7E96951956}"/>
          </ac:cxnSpMkLst>
        </pc:cxnChg>
        <pc:cxnChg chg="add mod">
          <ac:chgData name="Pei Ning" userId="S::pning@sfu.ca::151d9e78-89cc-4613-8850-505d58841002" providerId="AD" clId="Web-{230AE937-FDC3-1F7F-BD6E-5C5F96167B10}" dt="2021-04-20T05:55:49.700" v="543" actId="1076"/>
          <ac:cxnSpMkLst>
            <pc:docMk/>
            <pc:sldMk cId="680739800" sldId="307"/>
            <ac:cxnSpMk id="21" creationId="{773EB403-2F67-4976-8F3E-D2490D330D7D}"/>
          </ac:cxnSpMkLst>
        </pc:cxnChg>
        <pc:cxnChg chg="add mod">
          <ac:chgData name="Pei Ning" userId="S::pning@sfu.ca::151d9e78-89cc-4613-8850-505d58841002" providerId="AD" clId="Web-{230AE937-FDC3-1F7F-BD6E-5C5F96167B10}" dt="2021-04-20T05:55:46.293" v="540" actId="1076"/>
          <ac:cxnSpMkLst>
            <pc:docMk/>
            <pc:sldMk cId="680739800" sldId="307"/>
            <ac:cxnSpMk id="22" creationId="{A0CE2CB1-C2E8-4913-8598-5A68A116925A}"/>
          </ac:cxnSpMkLst>
        </pc:cxnChg>
        <pc:cxnChg chg="add mod">
          <ac:chgData name="Pei Ning" userId="S::pning@sfu.ca::151d9e78-89cc-4613-8850-505d58841002" providerId="AD" clId="Web-{230AE937-FDC3-1F7F-BD6E-5C5F96167B10}" dt="2021-04-20T05:56:00.090" v="547" actId="1076"/>
          <ac:cxnSpMkLst>
            <pc:docMk/>
            <pc:sldMk cId="680739800" sldId="307"/>
            <ac:cxnSpMk id="23" creationId="{E4F9A5BC-C221-4F30-B740-85D77CC87945}"/>
          </ac:cxnSpMkLst>
        </pc:cxnChg>
        <pc:cxnChg chg="add del mod">
          <ac:chgData name="Pei Ning" userId="S::pning@sfu.ca::151d9e78-89cc-4613-8850-505d58841002" providerId="AD" clId="Web-{230AE937-FDC3-1F7F-BD6E-5C5F96167B10}" dt="2021-04-20T05:55:51.575" v="544"/>
          <ac:cxnSpMkLst>
            <pc:docMk/>
            <pc:sldMk cId="680739800" sldId="307"/>
            <ac:cxnSpMk id="24" creationId="{F520AE77-C5A3-429D-A87C-ED34CDF5ECA9}"/>
          </ac:cxnSpMkLst>
        </pc:cxnChg>
      </pc:sldChg>
    </pc:docChg>
  </pc:docChgLst>
  <pc:docChgLst>
    <pc:chgData name="leekwokl" userId="S::leekwokl@sfu.ca::7afaf75a-7846-4ade-9052-be03d3519de5" providerId="AD" clId="Web-{E8F7BF9F-60F2-C000-1890-1BF38B94A8E3}"/>
    <pc:docChg chg="modSld sldOrd">
      <pc:chgData name="leekwokl" userId="S::leekwokl@sfu.ca::7afaf75a-7846-4ade-9052-be03d3519de5" providerId="AD" clId="Web-{E8F7BF9F-60F2-C000-1890-1BF38B94A8E3}" dt="2021-04-20T03:57:00.801" v="33"/>
      <pc:docMkLst>
        <pc:docMk/>
      </pc:docMkLst>
      <pc:sldChg chg="modSp">
        <pc:chgData name="leekwokl" userId="S::leekwokl@sfu.ca::7afaf75a-7846-4ade-9052-be03d3519de5" providerId="AD" clId="Web-{E8F7BF9F-60F2-C000-1890-1BF38B94A8E3}" dt="2021-04-20T03:39:15.459" v="3"/>
        <pc:sldMkLst>
          <pc:docMk/>
          <pc:sldMk cId="160106134" sldId="283"/>
        </pc:sldMkLst>
        <pc:graphicFrameChg chg="mod modGraphic">
          <ac:chgData name="leekwokl" userId="S::leekwokl@sfu.ca::7afaf75a-7846-4ade-9052-be03d3519de5" providerId="AD" clId="Web-{E8F7BF9F-60F2-C000-1890-1BF38B94A8E3}" dt="2021-04-20T03:39:15.459" v="3"/>
          <ac:graphicFrameMkLst>
            <pc:docMk/>
            <pc:sldMk cId="160106134" sldId="283"/>
            <ac:graphicFrameMk id="5" creationId="{175F87E2-3624-40BA-A19C-1B76AC6A30AB}"/>
          </ac:graphicFrameMkLst>
        </pc:graphicFrameChg>
      </pc:sldChg>
      <pc:sldChg chg="modSp">
        <pc:chgData name="leekwokl" userId="S::leekwokl@sfu.ca::7afaf75a-7846-4ade-9052-be03d3519de5" providerId="AD" clId="Web-{E8F7BF9F-60F2-C000-1890-1BF38B94A8E3}" dt="2021-04-20T03:32:11.457" v="1"/>
        <pc:sldMkLst>
          <pc:docMk/>
          <pc:sldMk cId="3661974179" sldId="292"/>
        </pc:sldMkLst>
        <pc:graphicFrameChg chg="mod modGraphic">
          <ac:chgData name="leekwokl" userId="S::leekwokl@sfu.ca::7afaf75a-7846-4ade-9052-be03d3519de5" providerId="AD" clId="Web-{E8F7BF9F-60F2-C000-1890-1BF38B94A8E3}" dt="2021-04-20T03:32:11.457" v="1"/>
          <ac:graphicFrameMkLst>
            <pc:docMk/>
            <pc:sldMk cId="3661974179" sldId="292"/>
            <ac:graphicFrameMk id="12" creationId="{3276AD3A-57D5-4F75-B42E-2E453BAC2D68}"/>
          </ac:graphicFrameMkLst>
        </pc:graphicFrameChg>
      </pc:sldChg>
      <pc:sldChg chg="modSp">
        <pc:chgData name="leekwokl" userId="S::leekwokl@sfu.ca::7afaf75a-7846-4ade-9052-be03d3519de5" providerId="AD" clId="Web-{E8F7BF9F-60F2-C000-1890-1BF38B94A8E3}" dt="2021-04-20T03:57:00.801" v="33"/>
        <pc:sldMkLst>
          <pc:docMk/>
          <pc:sldMk cId="1730602765" sldId="293"/>
        </pc:sldMkLst>
        <pc:graphicFrameChg chg="mod modGraphic">
          <ac:chgData name="leekwokl" userId="S::leekwokl@sfu.ca::7afaf75a-7846-4ade-9052-be03d3519de5" providerId="AD" clId="Web-{E8F7BF9F-60F2-C000-1890-1BF38B94A8E3}" dt="2021-04-20T03:57:00.801" v="33"/>
          <ac:graphicFrameMkLst>
            <pc:docMk/>
            <pc:sldMk cId="1730602765" sldId="293"/>
            <ac:graphicFrameMk id="7" creationId="{EE923631-B54C-4C99-87BE-1C9EDAE19DB4}"/>
          </ac:graphicFrameMkLst>
        </pc:graphicFrameChg>
      </pc:sldChg>
      <pc:sldChg chg="modSp">
        <pc:chgData name="leekwokl" userId="S::leekwokl@sfu.ca::7afaf75a-7846-4ade-9052-be03d3519de5" providerId="AD" clId="Web-{E8F7BF9F-60F2-C000-1890-1BF38B94A8E3}" dt="2021-04-20T03:56:19.051" v="29" actId="20577"/>
        <pc:sldMkLst>
          <pc:docMk/>
          <pc:sldMk cId="3001404767" sldId="302"/>
        </pc:sldMkLst>
        <pc:spChg chg="mod">
          <ac:chgData name="leekwokl" userId="S::leekwokl@sfu.ca::7afaf75a-7846-4ade-9052-be03d3519de5" providerId="AD" clId="Web-{E8F7BF9F-60F2-C000-1890-1BF38B94A8E3}" dt="2021-04-20T03:56:19.051" v="29" actId="20577"/>
          <ac:spMkLst>
            <pc:docMk/>
            <pc:sldMk cId="3001404767" sldId="302"/>
            <ac:spMk id="9" creationId="{B96DF88F-7C89-4E40-8E56-BEA3891F8F9C}"/>
          </ac:spMkLst>
        </pc:spChg>
      </pc:sldChg>
      <pc:sldChg chg="addSp delSp modSp ord">
        <pc:chgData name="leekwokl" userId="S::leekwokl@sfu.ca::7afaf75a-7846-4ade-9052-be03d3519de5" providerId="AD" clId="Web-{E8F7BF9F-60F2-C000-1890-1BF38B94A8E3}" dt="2021-04-20T03:53:05.184" v="20" actId="14100"/>
        <pc:sldMkLst>
          <pc:docMk/>
          <pc:sldMk cId="680739800" sldId="307"/>
        </pc:sldMkLst>
        <pc:spChg chg="mod">
          <ac:chgData name="leekwokl" userId="S::leekwokl@sfu.ca::7afaf75a-7846-4ade-9052-be03d3519de5" providerId="AD" clId="Web-{E8F7BF9F-60F2-C000-1890-1BF38B94A8E3}" dt="2021-04-20T03:51:46.308" v="12" actId="20577"/>
          <ac:spMkLst>
            <pc:docMk/>
            <pc:sldMk cId="680739800" sldId="307"/>
            <ac:spMk id="2" creationId="{2C181D8C-F5AF-4DE4-A56A-C6A09B35CCB4}"/>
          </ac:spMkLst>
        </pc:spChg>
        <pc:spChg chg="del mod">
          <ac:chgData name="leekwokl" userId="S::leekwokl@sfu.ca::7afaf75a-7846-4ade-9052-be03d3519de5" providerId="AD" clId="Web-{E8F7BF9F-60F2-C000-1890-1BF38B94A8E3}" dt="2021-04-20T03:52:41.387" v="15"/>
          <ac:spMkLst>
            <pc:docMk/>
            <pc:sldMk cId="680739800" sldId="307"/>
            <ac:spMk id="3" creationId="{8282D854-72D1-4D7E-BF29-532FC5B3B942}"/>
          </ac:spMkLst>
        </pc:spChg>
        <pc:spChg chg="add mod">
          <ac:chgData name="leekwokl" userId="S::leekwokl@sfu.ca::7afaf75a-7846-4ade-9052-be03d3519de5" providerId="AD" clId="Web-{E8F7BF9F-60F2-C000-1890-1BF38B94A8E3}" dt="2021-04-20T03:53:05.184" v="20" actId="14100"/>
          <ac:spMkLst>
            <pc:docMk/>
            <pc:sldMk cId="680739800" sldId="307"/>
            <ac:spMk id="6" creationId="{3496E929-655B-40BE-8F9D-5DD2287A49C1}"/>
          </ac:spMkLst>
        </pc:spChg>
      </pc:sldChg>
    </pc:docChg>
  </pc:docChgLst>
  <pc:docChgLst>
    <pc:chgData name="leekwokl" userId="S::leekwokl@sfu.ca::7afaf75a-7846-4ade-9052-be03d3519de5" providerId="AD" clId="Web-{232179DA-CA3B-CA9D-4C3F-4BF2A9B3532D}"/>
    <pc:docChg chg="modSld">
      <pc:chgData name="leekwokl" userId="S::leekwokl@sfu.ca::7afaf75a-7846-4ade-9052-be03d3519de5" providerId="AD" clId="Web-{232179DA-CA3B-CA9D-4C3F-4BF2A9B3532D}" dt="2021-04-20T08:03:53.708" v="1854" actId="20577"/>
      <pc:docMkLst>
        <pc:docMk/>
      </pc:docMkLst>
      <pc:sldChg chg="delSp">
        <pc:chgData name="leekwokl" userId="S::leekwokl@sfu.ca::7afaf75a-7846-4ade-9052-be03d3519de5" providerId="AD" clId="Web-{232179DA-CA3B-CA9D-4C3F-4BF2A9B3532D}" dt="2021-04-20T04:25:06.572" v="0"/>
        <pc:sldMkLst>
          <pc:docMk/>
          <pc:sldMk cId="160106134" sldId="283"/>
        </pc:sldMkLst>
        <pc:spChg chg="del">
          <ac:chgData name="leekwokl" userId="S::leekwokl@sfu.ca::7afaf75a-7846-4ade-9052-be03d3519de5" providerId="AD" clId="Web-{232179DA-CA3B-CA9D-4C3F-4BF2A9B3532D}" dt="2021-04-20T04:25:06.572" v="0"/>
          <ac:spMkLst>
            <pc:docMk/>
            <pc:sldMk cId="160106134" sldId="283"/>
            <ac:spMk id="12" creationId="{F2FC348F-D7D2-48AE-92E9-1C8754A9FB4B}"/>
          </ac:spMkLst>
        </pc:spChg>
      </pc:sldChg>
      <pc:sldChg chg="modSp">
        <pc:chgData name="leekwokl" userId="S::leekwokl@sfu.ca::7afaf75a-7846-4ade-9052-be03d3519de5" providerId="AD" clId="Web-{232179DA-CA3B-CA9D-4C3F-4BF2A9B3532D}" dt="2021-04-20T08:03:43.833" v="1852"/>
        <pc:sldMkLst>
          <pc:docMk/>
          <pc:sldMk cId="4256212016" sldId="285"/>
        </pc:sldMkLst>
        <pc:graphicFrameChg chg="mod modGraphic">
          <ac:chgData name="leekwokl" userId="S::leekwokl@sfu.ca::7afaf75a-7846-4ade-9052-be03d3519de5" providerId="AD" clId="Web-{232179DA-CA3B-CA9D-4C3F-4BF2A9B3532D}" dt="2021-04-20T08:03:43.833" v="1852"/>
          <ac:graphicFrameMkLst>
            <pc:docMk/>
            <pc:sldMk cId="4256212016" sldId="285"/>
            <ac:graphicFrameMk id="15" creationId="{1D3BF214-A27B-4A0B-B4AC-472081BACB05}"/>
          </ac:graphicFrameMkLst>
        </pc:graphicFrameChg>
      </pc:sldChg>
      <pc:sldChg chg="addSp delSp modSp">
        <pc:chgData name="leekwokl" userId="S::leekwokl@sfu.ca::7afaf75a-7846-4ade-9052-be03d3519de5" providerId="AD" clId="Web-{232179DA-CA3B-CA9D-4C3F-4BF2A9B3532D}" dt="2021-04-20T05:43:04.174" v="807"/>
        <pc:sldMkLst>
          <pc:docMk/>
          <pc:sldMk cId="929591409" sldId="286"/>
        </pc:sldMkLst>
        <pc:spChg chg="del mod">
          <ac:chgData name="leekwokl" userId="S::leekwokl@sfu.ca::7afaf75a-7846-4ade-9052-be03d3519de5" providerId="AD" clId="Web-{232179DA-CA3B-CA9D-4C3F-4BF2A9B3532D}" dt="2021-04-20T05:41:29.377" v="768"/>
          <ac:spMkLst>
            <pc:docMk/>
            <pc:sldMk cId="929591409" sldId="286"/>
            <ac:spMk id="3" creationId="{57310967-62A4-440A-8723-5935E554C227}"/>
          </ac:spMkLst>
        </pc:spChg>
        <pc:spChg chg="del mod">
          <ac:chgData name="leekwokl" userId="S::leekwokl@sfu.ca::7afaf75a-7846-4ade-9052-be03d3519de5" providerId="AD" clId="Web-{232179DA-CA3B-CA9D-4C3F-4BF2A9B3532D}" dt="2021-04-20T05:41:26.893" v="767"/>
          <ac:spMkLst>
            <pc:docMk/>
            <pc:sldMk cId="929591409" sldId="286"/>
            <ac:spMk id="4" creationId="{A96E9F97-3FE1-46B5-96F8-F97D4554B459}"/>
          </ac:spMkLst>
        </pc:spChg>
        <pc:spChg chg="add mod">
          <ac:chgData name="leekwokl" userId="S::leekwokl@sfu.ca::7afaf75a-7846-4ade-9052-be03d3519de5" providerId="AD" clId="Web-{232179DA-CA3B-CA9D-4C3F-4BF2A9B3532D}" dt="2021-04-20T05:43:04.174" v="807"/>
          <ac:spMkLst>
            <pc:docMk/>
            <pc:sldMk cId="929591409" sldId="286"/>
            <ac:spMk id="5" creationId="{C17E9469-231F-4053-BDD6-7793160B2BCE}"/>
          </ac:spMkLst>
        </pc:spChg>
      </pc:sldChg>
      <pc:sldChg chg="modSp">
        <pc:chgData name="leekwokl" userId="S::leekwokl@sfu.ca::7afaf75a-7846-4ade-9052-be03d3519de5" providerId="AD" clId="Web-{232179DA-CA3B-CA9D-4C3F-4BF2A9B3532D}" dt="2021-04-20T05:39:59.924" v="703" actId="20577"/>
        <pc:sldMkLst>
          <pc:docMk/>
          <pc:sldMk cId="1393179722" sldId="287"/>
        </pc:sldMkLst>
        <pc:spChg chg="mod">
          <ac:chgData name="leekwokl" userId="S::leekwokl@sfu.ca::7afaf75a-7846-4ade-9052-be03d3519de5" providerId="AD" clId="Web-{232179DA-CA3B-CA9D-4C3F-4BF2A9B3532D}" dt="2021-04-20T05:39:59.924" v="703" actId="20577"/>
          <ac:spMkLst>
            <pc:docMk/>
            <pc:sldMk cId="1393179722" sldId="287"/>
            <ac:spMk id="3" creationId="{80C8845E-D840-4FA2-963A-3B9D41C3B058}"/>
          </ac:spMkLst>
        </pc:spChg>
      </pc:sldChg>
      <pc:sldChg chg="modSp">
        <pc:chgData name="leekwokl" userId="S::leekwokl@sfu.ca::7afaf75a-7846-4ade-9052-be03d3519de5" providerId="AD" clId="Web-{232179DA-CA3B-CA9D-4C3F-4BF2A9B3532D}" dt="2021-04-20T08:03:53.708" v="1854" actId="20577"/>
        <pc:sldMkLst>
          <pc:docMk/>
          <pc:sldMk cId="2002996262" sldId="288"/>
        </pc:sldMkLst>
        <pc:spChg chg="mod">
          <ac:chgData name="leekwokl" userId="S::leekwokl@sfu.ca::7afaf75a-7846-4ade-9052-be03d3519de5" providerId="AD" clId="Web-{232179DA-CA3B-CA9D-4C3F-4BF2A9B3532D}" dt="2021-04-20T08:03:53.708" v="1854" actId="20577"/>
          <ac:spMkLst>
            <pc:docMk/>
            <pc:sldMk cId="2002996262" sldId="288"/>
            <ac:spMk id="4" creationId="{3B75D7D3-B857-40F4-9775-E841CD4740E6}"/>
          </ac:spMkLst>
        </pc:spChg>
        <pc:graphicFrameChg chg="mod modGraphic">
          <ac:chgData name="leekwokl" userId="S::leekwokl@sfu.ca::7afaf75a-7846-4ade-9052-be03d3519de5" providerId="AD" clId="Web-{232179DA-CA3B-CA9D-4C3F-4BF2A9B3532D}" dt="2021-04-20T04:39:42.537" v="42" actId="1076"/>
          <ac:graphicFrameMkLst>
            <pc:docMk/>
            <pc:sldMk cId="2002996262" sldId="288"/>
            <ac:graphicFrameMk id="6" creationId="{32FE18D0-30F1-4464-B2C0-527A7DEBFED2}"/>
          </ac:graphicFrameMkLst>
        </pc:graphicFrameChg>
      </pc:sldChg>
      <pc:sldChg chg="modSp">
        <pc:chgData name="leekwokl" userId="S::leekwokl@sfu.ca::7afaf75a-7846-4ade-9052-be03d3519de5" providerId="AD" clId="Web-{232179DA-CA3B-CA9D-4C3F-4BF2A9B3532D}" dt="2021-04-20T05:33:19.455" v="667" actId="20577"/>
        <pc:sldMkLst>
          <pc:docMk/>
          <pc:sldMk cId="3838986300" sldId="291"/>
        </pc:sldMkLst>
        <pc:spChg chg="mod">
          <ac:chgData name="leekwokl" userId="S::leekwokl@sfu.ca::7afaf75a-7846-4ade-9052-be03d3519de5" providerId="AD" clId="Web-{232179DA-CA3B-CA9D-4C3F-4BF2A9B3532D}" dt="2021-04-20T05:33:19.455" v="667" actId="20577"/>
          <ac:spMkLst>
            <pc:docMk/>
            <pc:sldMk cId="3838986300" sldId="291"/>
            <ac:spMk id="3" creationId="{61D98522-FB9B-4B11-B5BD-4404141953A1}"/>
          </ac:spMkLst>
        </pc:spChg>
      </pc:sldChg>
      <pc:sldChg chg="modSp">
        <pc:chgData name="leekwokl" userId="S::leekwokl@sfu.ca::7afaf75a-7846-4ade-9052-be03d3519de5" providerId="AD" clId="Web-{232179DA-CA3B-CA9D-4C3F-4BF2A9B3532D}" dt="2021-04-20T07:08:53.227" v="1747" actId="20577"/>
        <pc:sldMkLst>
          <pc:docMk/>
          <pc:sldMk cId="3661974179" sldId="292"/>
        </pc:sldMkLst>
        <pc:spChg chg="mod">
          <ac:chgData name="leekwokl" userId="S::leekwokl@sfu.ca::7afaf75a-7846-4ade-9052-be03d3519de5" providerId="AD" clId="Web-{232179DA-CA3B-CA9D-4C3F-4BF2A9B3532D}" dt="2021-04-20T06:24:22.616" v="1591" actId="20577"/>
          <ac:spMkLst>
            <pc:docMk/>
            <pc:sldMk cId="3661974179" sldId="292"/>
            <ac:spMk id="5" creationId="{FD4067F5-FE46-484D-AB36-56D968CFDC42}"/>
          </ac:spMkLst>
        </pc:spChg>
        <pc:spChg chg="mod">
          <ac:chgData name="leekwokl" userId="S::leekwokl@sfu.ca::7afaf75a-7846-4ade-9052-be03d3519de5" providerId="AD" clId="Web-{232179DA-CA3B-CA9D-4C3F-4BF2A9B3532D}" dt="2021-04-20T07:08:53.227" v="1747" actId="20577"/>
          <ac:spMkLst>
            <pc:docMk/>
            <pc:sldMk cId="3661974179" sldId="292"/>
            <ac:spMk id="9" creationId="{F58BE25B-6EDF-41BC-95D7-44A5AAE00F4F}"/>
          </ac:spMkLst>
        </pc:spChg>
        <pc:picChg chg="mod">
          <ac:chgData name="leekwokl" userId="S::leekwokl@sfu.ca::7afaf75a-7846-4ade-9052-be03d3519de5" providerId="AD" clId="Web-{232179DA-CA3B-CA9D-4C3F-4BF2A9B3532D}" dt="2021-04-20T06:24:10.334" v="1586" actId="14100"/>
          <ac:picMkLst>
            <pc:docMk/>
            <pc:sldMk cId="3661974179" sldId="292"/>
            <ac:picMk id="6" creationId="{763FEA09-87F4-4E4B-9F5F-7FCF14A8BF6D}"/>
          </ac:picMkLst>
        </pc:picChg>
      </pc:sldChg>
      <pc:sldChg chg="addSp delSp modSp delAnim">
        <pc:chgData name="leekwokl" userId="S::leekwokl@sfu.ca::7afaf75a-7846-4ade-9052-be03d3519de5" providerId="AD" clId="Web-{232179DA-CA3B-CA9D-4C3F-4BF2A9B3532D}" dt="2021-04-20T07:26:22.994" v="1796"/>
        <pc:sldMkLst>
          <pc:docMk/>
          <pc:sldMk cId="1730602765" sldId="293"/>
        </pc:sldMkLst>
        <pc:spChg chg="mod">
          <ac:chgData name="leekwokl" userId="S::leekwokl@sfu.ca::7afaf75a-7846-4ade-9052-be03d3519de5" providerId="AD" clId="Web-{232179DA-CA3B-CA9D-4C3F-4BF2A9B3532D}" dt="2021-04-20T07:25:24.822" v="1748" actId="20577"/>
          <ac:spMkLst>
            <pc:docMk/>
            <pc:sldMk cId="1730602765" sldId="293"/>
            <ac:spMk id="2" creationId="{DA95AEB6-BDFF-48D4-BF3D-AB3EA1CBFE19}"/>
          </ac:spMkLst>
        </pc:spChg>
        <pc:spChg chg="add mod">
          <ac:chgData name="leekwokl" userId="S::leekwokl@sfu.ca::7afaf75a-7846-4ade-9052-be03d3519de5" providerId="AD" clId="Web-{232179DA-CA3B-CA9D-4C3F-4BF2A9B3532D}" dt="2021-04-20T05:45:05.518" v="835"/>
          <ac:spMkLst>
            <pc:docMk/>
            <pc:sldMk cId="1730602765" sldId="293"/>
            <ac:spMk id="4" creationId="{097CC40F-9FD5-4961-8D47-89C5FB4954D5}"/>
          </ac:spMkLst>
        </pc:spChg>
        <pc:spChg chg="del mod">
          <ac:chgData name="leekwokl" userId="S::leekwokl@sfu.ca::7afaf75a-7846-4ade-9052-be03d3519de5" providerId="AD" clId="Web-{232179DA-CA3B-CA9D-4C3F-4BF2A9B3532D}" dt="2021-04-20T05:46:38.049" v="841"/>
          <ac:spMkLst>
            <pc:docMk/>
            <pc:sldMk cId="1730602765" sldId="293"/>
            <ac:spMk id="14" creationId="{E1BDA301-0F14-4611-AB6D-682B3FE1F361}"/>
          </ac:spMkLst>
        </pc:spChg>
        <pc:spChg chg="add del mod">
          <ac:chgData name="leekwokl" userId="S::leekwokl@sfu.ca::7afaf75a-7846-4ade-9052-be03d3519de5" providerId="AD" clId="Web-{232179DA-CA3B-CA9D-4C3F-4BF2A9B3532D}" dt="2021-04-20T06:25:07.087" v="1600"/>
          <ac:spMkLst>
            <pc:docMk/>
            <pc:sldMk cId="1730602765" sldId="293"/>
            <ac:spMk id="15" creationId="{8E38302C-F366-47BC-BA78-36D217F69565}"/>
          </ac:spMkLst>
        </pc:spChg>
        <pc:graphicFrameChg chg="mod modGraphic">
          <ac:chgData name="leekwokl" userId="S::leekwokl@sfu.ca::7afaf75a-7846-4ade-9052-be03d3519de5" providerId="AD" clId="Web-{232179DA-CA3B-CA9D-4C3F-4BF2A9B3532D}" dt="2021-04-20T07:26:22.994" v="1796"/>
          <ac:graphicFrameMkLst>
            <pc:docMk/>
            <pc:sldMk cId="1730602765" sldId="293"/>
            <ac:graphicFrameMk id="7" creationId="{EE923631-B54C-4C99-87BE-1C9EDAE19DB4}"/>
          </ac:graphicFrameMkLst>
        </pc:graphicFrameChg>
        <pc:graphicFrameChg chg="add del mod">
          <ac:chgData name="leekwokl" userId="S::leekwokl@sfu.ca::7afaf75a-7846-4ade-9052-be03d3519de5" providerId="AD" clId="Web-{232179DA-CA3B-CA9D-4C3F-4BF2A9B3532D}" dt="2021-04-20T06:24:54.555" v="1598"/>
          <ac:graphicFrameMkLst>
            <pc:docMk/>
            <pc:sldMk cId="1730602765" sldId="293"/>
            <ac:graphicFrameMk id="19" creationId="{79239418-2A9F-4D8A-B303-46D83716AC17}"/>
          </ac:graphicFrameMkLst>
        </pc:graphicFrameChg>
        <pc:picChg chg="add mod">
          <ac:chgData name="leekwokl" userId="S::leekwokl@sfu.ca::7afaf75a-7846-4ade-9052-be03d3519de5" providerId="AD" clId="Web-{232179DA-CA3B-CA9D-4C3F-4BF2A9B3532D}" dt="2021-04-20T06:27:12.399" v="1668" actId="14100"/>
          <ac:picMkLst>
            <pc:docMk/>
            <pc:sldMk cId="1730602765" sldId="293"/>
            <ac:picMk id="13" creationId="{9DF7AA27-4726-428B-AF72-6E79792FE2D5}"/>
          </ac:picMkLst>
        </pc:picChg>
        <pc:picChg chg="del">
          <ac:chgData name="leekwokl" userId="S::leekwokl@sfu.ca::7afaf75a-7846-4ade-9052-be03d3519de5" providerId="AD" clId="Web-{232179DA-CA3B-CA9D-4C3F-4BF2A9B3532D}" dt="2021-04-20T05:45:05.518" v="835"/>
          <ac:picMkLst>
            <pc:docMk/>
            <pc:sldMk cId="1730602765" sldId="293"/>
            <ac:picMk id="17" creationId="{A2FBC681-02FA-41ED-808A-875AA0780525}"/>
          </ac:picMkLst>
        </pc:picChg>
      </pc:sldChg>
      <pc:sldChg chg="addSp delSp modSp">
        <pc:chgData name="leekwokl" userId="S::leekwokl@sfu.ca::7afaf75a-7846-4ade-9052-be03d3519de5" providerId="AD" clId="Web-{232179DA-CA3B-CA9D-4C3F-4BF2A9B3532D}" dt="2021-04-20T08:02:03.472" v="1847" actId="20577"/>
        <pc:sldMkLst>
          <pc:docMk/>
          <pc:sldMk cId="1130325321" sldId="294"/>
        </pc:sldMkLst>
        <pc:spChg chg="del mod">
          <ac:chgData name="leekwokl" userId="S::leekwokl@sfu.ca::7afaf75a-7846-4ade-9052-be03d3519de5" providerId="AD" clId="Web-{232179DA-CA3B-CA9D-4C3F-4BF2A9B3532D}" dt="2021-04-20T06:15:34.691" v="1530"/>
          <ac:spMkLst>
            <pc:docMk/>
            <pc:sldMk cId="1130325321" sldId="294"/>
            <ac:spMk id="3" creationId="{73046F65-3094-4E5C-BA2B-85292B70EFE0}"/>
          </ac:spMkLst>
        </pc:spChg>
        <pc:spChg chg="add mod">
          <ac:chgData name="leekwokl" userId="S::leekwokl@sfu.ca::7afaf75a-7846-4ade-9052-be03d3519de5" providerId="AD" clId="Web-{232179DA-CA3B-CA9D-4C3F-4BF2A9B3532D}" dt="2021-04-20T08:02:03.472" v="1847" actId="20577"/>
          <ac:spMkLst>
            <pc:docMk/>
            <pc:sldMk cId="1130325321" sldId="294"/>
            <ac:spMk id="4" creationId="{7CD0E64B-B4DA-4140-8967-9F51553C57AD}"/>
          </ac:spMkLst>
        </pc:spChg>
        <pc:spChg chg="add del mod">
          <ac:chgData name="leekwokl" userId="S::leekwokl@sfu.ca::7afaf75a-7846-4ade-9052-be03d3519de5" providerId="AD" clId="Web-{232179DA-CA3B-CA9D-4C3F-4BF2A9B3532D}" dt="2021-04-20T06:15:41.363" v="1531"/>
          <ac:spMkLst>
            <pc:docMk/>
            <pc:sldMk cId="1130325321" sldId="294"/>
            <ac:spMk id="7" creationId="{3F03B15E-5B06-4963-A666-EF5882196A3B}"/>
          </ac:spMkLst>
        </pc:spChg>
        <pc:picChg chg="mod modCrop">
          <ac:chgData name="leekwokl" userId="S::leekwokl@sfu.ca::7afaf75a-7846-4ade-9052-be03d3519de5" providerId="AD" clId="Web-{232179DA-CA3B-CA9D-4C3F-4BF2A9B3532D}" dt="2021-04-20T08:01:24.987" v="1834" actId="1076"/>
          <ac:picMkLst>
            <pc:docMk/>
            <pc:sldMk cId="1130325321" sldId="294"/>
            <ac:picMk id="12" creationId="{F7EAF337-30EC-4FF0-B65B-AC5275C17C81}"/>
          </ac:picMkLst>
        </pc:picChg>
      </pc:sldChg>
      <pc:sldChg chg="addSp delSp modSp">
        <pc:chgData name="leekwokl" userId="S::leekwokl@sfu.ca::7afaf75a-7846-4ade-9052-be03d3519de5" providerId="AD" clId="Web-{232179DA-CA3B-CA9D-4C3F-4BF2A9B3532D}" dt="2021-04-20T07:04:06.070" v="1740" actId="20577"/>
        <pc:sldMkLst>
          <pc:docMk/>
          <pc:sldMk cId="3001404767" sldId="302"/>
        </pc:sldMkLst>
        <pc:spChg chg="add del mod">
          <ac:chgData name="leekwokl" userId="S::leekwokl@sfu.ca::7afaf75a-7846-4ade-9052-be03d3519de5" providerId="AD" clId="Web-{232179DA-CA3B-CA9D-4C3F-4BF2A9B3532D}" dt="2021-04-20T05:53:45.268" v="1066"/>
          <ac:spMkLst>
            <pc:docMk/>
            <pc:sldMk cId="3001404767" sldId="302"/>
            <ac:spMk id="3" creationId="{27481F12-0A91-49B3-A21A-F301E5D51682}"/>
          </ac:spMkLst>
        </pc:spChg>
        <pc:spChg chg="mod">
          <ac:chgData name="leekwokl" userId="S::leekwokl@sfu.ca::7afaf75a-7846-4ade-9052-be03d3519de5" providerId="AD" clId="Web-{232179DA-CA3B-CA9D-4C3F-4BF2A9B3532D}" dt="2021-04-20T07:04:06.070" v="1740" actId="20577"/>
          <ac:spMkLst>
            <pc:docMk/>
            <pc:sldMk cId="3001404767" sldId="302"/>
            <ac:spMk id="9" creationId="{B96DF88F-7C89-4E40-8E56-BEA3891F8F9C}"/>
          </ac:spMkLst>
        </pc:spChg>
      </pc:sldChg>
      <pc:sldChg chg="addSp delSp modSp">
        <pc:chgData name="leekwokl" userId="S::leekwokl@sfu.ca::7afaf75a-7846-4ade-9052-be03d3519de5" providerId="AD" clId="Web-{232179DA-CA3B-CA9D-4C3F-4BF2A9B3532D}" dt="2021-04-20T07:08:45.883" v="1745" actId="20577"/>
        <pc:sldMkLst>
          <pc:docMk/>
          <pc:sldMk cId="680739800" sldId="307"/>
        </pc:sldMkLst>
        <pc:spChg chg="del mod">
          <ac:chgData name="leekwokl" userId="S::leekwokl@sfu.ca::7afaf75a-7846-4ade-9052-be03d3519de5" providerId="AD" clId="Web-{232179DA-CA3B-CA9D-4C3F-4BF2A9B3532D}" dt="2021-04-20T06:02:50.472" v="1404"/>
          <ac:spMkLst>
            <pc:docMk/>
            <pc:sldMk cId="680739800" sldId="307"/>
            <ac:spMk id="4" creationId="{B305C397-2C5B-49CC-AB84-3C9334BC473B}"/>
          </ac:spMkLst>
        </pc:spChg>
        <pc:spChg chg="add mod">
          <ac:chgData name="leekwokl" userId="S::leekwokl@sfu.ca::7afaf75a-7846-4ade-9052-be03d3519de5" providerId="AD" clId="Web-{232179DA-CA3B-CA9D-4C3F-4BF2A9B3532D}" dt="2021-04-20T05:31:05.080" v="665" actId="20577"/>
          <ac:spMkLst>
            <pc:docMk/>
            <pc:sldMk cId="680739800" sldId="307"/>
            <ac:spMk id="5" creationId="{ACC5E167-DC1B-4B7F-869E-604B133F6463}"/>
          </ac:spMkLst>
        </pc:spChg>
        <pc:spChg chg="del">
          <ac:chgData name="leekwokl" userId="S::leekwokl@sfu.ca::7afaf75a-7846-4ade-9052-be03d3519de5" providerId="AD" clId="Web-{232179DA-CA3B-CA9D-4C3F-4BF2A9B3532D}" dt="2021-04-20T06:02:44.112" v="1402"/>
          <ac:spMkLst>
            <pc:docMk/>
            <pc:sldMk cId="680739800" sldId="307"/>
            <ac:spMk id="6" creationId="{3496E929-655B-40BE-8F9D-5DD2287A49C1}"/>
          </ac:spMkLst>
        </pc:spChg>
        <pc:spChg chg="add mod">
          <ac:chgData name="leekwokl" userId="S::leekwokl@sfu.ca::7afaf75a-7846-4ade-9052-be03d3519de5" providerId="AD" clId="Web-{232179DA-CA3B-CA9D-4C3F-4BF2A9B3532D}" dt="2021-04-20T07:08:45.883" v="1745" actId="20577"/>
          <ac:spMkLst>
            <pc:docMk/>
            <pc:sldMk cId="680739800" sldId="307"/>
            <ac:spMk id="15" creationId="{8204F17D-ED4B-4115-9216-B6479026FDD2}"/>
          </ac:spMkLst>
        </pc:spChg>
        <pc:spChg chg="add del mod">
          <ac:chgData name="leekwokl" userId="S::leekwokl@sfu.ca::7afaf75a-7846-4ade-9052-be03d3519de5" providerId="AD" clId="Web-{232179DA-CA3B-CA9D-4C3F-4BF2A9B3532D}" dt="2021-04-20T06:02:47.519" v="1403"/>
          <ac:spMkLst>
            <pc:docMk/>
            <pc:sldMk cId="680739800" sldId="307"/>
            <ac:spMk id="34" creationId="{A31740FF-7CA2-4ECB-A882-57D2437EC2BA}"/>
          </ac:spMkLst>
        </pc:spChg>
        <pc:cxnChg chg="add del">
          <ac:chgData name="leekwokl" userId="S::leekwokl@sfu.ca::7afaf75a-7846-4ade-9052-be03d3519de5" providerId="AD" clId="Web-{232179DA-CA3B-CA9D-4C3F-4BF2A9B3532D}" dt="2021-04-20T05:21:54.814" v="388"/>
          <ac:cxnSpMkLst>
            <pc:docMk/>
            <pc:sldMk cId="680739800" sldId="307"/>
            <ac:cxnSpMk id="3" creationId="{FAF3D451-89D6-4BD5-B905-794607905753}"/>
          </ac:cxnSpMkLst>
        </pc:cxnChg>
        <pc:cxnChg chg="del">
          <ac:chgData name="leekwokl" userId="S::leekwokl@sfu.ca::7afaf75a-7846-4ade-9052-be03d3519de5" providerId="AD" clId="Web-{232179DA-CA3B-CA9D-4C3F-4BF2A9B3532D}" dt="2021-04-20T06:02:53.175" v="1405"/>
          <ac:cxnSpMkLst>
            <pc:docMk/>
            <pc:sldMk cId="680739800" sldId="307"/>
            <ac:cxnSpMk id="16" creationId="{F52A2355-4686-4074-A555-B60F30080655}"/>
          </ac:cxnSpMkLst>
        </pc:cxnChg>
        <pc:cxnChg chg="del">
          <ac:chgData name="leekwokl" userId="S::leekwokl@sfu.ca::7afaf75a-7846-4ade-9052-be03d3519de5" providerId="AD" clId="Web-{232179DA-CA3B-CA9D-4C3F-4BF2A9B3532D}" dt="2021-04-20T06:02:57.894" v="1407"/>
          <ac:cxnSpMkLst>
            <pc:docMk/>
            <pc:sldMk cId="680739800" sldId="307"/>
            <ac:cxnSpMk id="21" creationId="{773EB403-2F67-4976-8F3E-D2490D330D7D}"/>
          </ac:cxnSpMkLst>
        </pc:cxnChg>
        <pc:cxnChg chg="del">
          <ac:chgData name="leekwokl" userId="S::leekwokl@sfu.ca::7afaf75a-7846-4ade-9052-be03d3519de5" providerId="AD" clId="Web-{232179DA-CA3B-CA9D-4C3F-4BF2A9B3532D}" dt="2021-04-20T06:02:53.847" v="1406"/>
          <ac:cxnSpMkLst>
            <pc:docMk/>
            <pc:sldMk cId="680739800" sldId="307"/>
            <ac:cxnSpMk id="22" creationId="{A0CE2CB1-C2E8-4913-8598-5A68A116925A}"/>
          </ac:cxnSpMkLst>
        </pc:cxnChg>
        <pc:cxnChg chg="del">
          <ac:chgData name="leekwokl" userId="S::leekwokl@sfu.ca::7afaf75a-7846-4ade-9052-be03d3519de5" providerId="AD" clId="Web-{232179DA-CA3B-CA9D-4C3F-4BF2A9B3532D}" dt="2021-04-20T06:03:05.987" v="1413"/>
          <ac:cxnSpMkLst>
            <pc:docMk/>
            <pc:sldMk cId="680739800" sldId="307"/>
            <ac:cxnSpMk id="23" creationId="{E4F9A5BC-C221-4F30-B740-85D77CC87945}"/>
          </ac:cxnSpMkLst>
        </pc:cxnChg>
        <pc:cxnChg chg="add del mod">
          <ac:chgData name="leekwokl" userId="S::leekwokl@sfu.ca::7afaf75a-7846-4ade-9052-be03d3519de5" providerId="AD" clId="Web-{232179DA-CA3B-CA9D-4C3F-4BF2A9B3532D}" dt="2021-04-20T05:59:00.034" v="1167"/>
          <ac:cxnSpMkLst>
            <pc:docMk/>
            <pc:sldMk cId="680739800" sldId="307"/>
            <ac:cxnSpMk id="26" creationId="{6D0755FD-CE94-4FE3-A9A1-D6AEC07FF7C3}"/>
          </ac:cxnSpMkLst>
        </pc:cxnChg>
        <pc:cxnChg chg="add del mod">
          <ac:chgData name="leekwokl" userId="S::leekwokl@sfu.ca::7afaf75a-7846-4ade-9052-be03d3519de5" providerId="AD" clId="Web-{232179DA-CA3B-CA9D-4C3F-4BF2A9B3532D}" dt="2021-04-20T05:59:06.081" v="1169"/>
          <ac:cxnSpMkLst>
            <pc:docMk/>
            <pc:sldMk cId="680739800" sldId="307"/>
            <ac:cxnSpMk id="27" creationId="{E885E042-8B45-4545-81ED-162D40A89919}"/>
          </ac:cxnSpMkLst>
        </pc:cxnChg>
        <pc:cxnChg chg="add del">
          <ac:chgData name="leekwokl" userId="S::leekwokl@sfu.ca::7afaf75a-7846-4ade-9052-be03d3519de5" providerId="AD" clId="Web-{232179DA-CA3B-CA9D-4C3F-4BF2A9B3532D}" dt="2021-04-20T05:59:11.097" v="1171"/>
          <ac:cxnSpMkLst>
            <pc:docMk/>
            <pc:sldMk cId="680739800" sldId="307"/>
            <ac:cxnSpMk id="28" creationId="{FEA50906-9E21-4D1C-AC56-D18DCF71E645}"/>
          </ac:cxnSpMkLst>
        </pc:cxnChg>
        <pc:cxnChg chg="add mod">
          <ac:chgData name="leekwokl" userId="S::leekwokl@sfu.ca::7afaf75a-7846-4ade-9052-be03d3519de5" providerId="AD" clId="Web-{232179DA-CA3B-CA9D-4C3F-4BF2A9B3532D}" dt="2021-04-20T06:03:20.675" v="1416" actId="1076"/>
          <ac:cxnSpMkLst>
            <pc:docMk/>
            <pc:sldMk cId="680739800" sldId="307"/>
            <ac:cxnSpMk id="29" creationId="{0BCBFE73-BD52-4128-B68F-EEBDA7552ECF}"/>
          </ac:cxnSpMkLst>
        </pc:cxnChg>
        <pc:cxnChg chg="add mod">
          <ac:chgData name="leekwokl" userId="S::leekwokl@sfu.ca::7afaf75a-7846-4ade-9052-be03d3519de5" providerId="AD" clId="Web-{232179DA-CA3B-CA9D-4C3F-4BF2A9B3532D}" dt="2021-04-20T06:03:22.987" v="1417" actId="1076"/>
          <ac:cxnSpMkLst>
            <pc:docMk/>
            <pc:sldMk cId="680739800" sldId="307"/>
            <ac:cxnSpMk id="30" creationId="{BC72AF9E-FBF1-4FE9-A606-AF3816CA2F60}"/>
          </ac:cxnSpMkLst>
        </pc:cxnChg>
        <pc:cxnChg chg="add mod">
          <ac:chgData name="leekwokl" userId="S::leekwokl@sfu.ca::7afaf75a-7846-4ade-9052-be03d3519de5" providerId="AD" clId="Web-{232179DA-CA3B-CA9D-4C3F-4BF2A9B3532D}" dt="2021-04-20T06:03:26.050" v="1418" actId="1076"/>
          <ac:cxnSpMkLst>
            <pc:docMk/>
            <pc:sldMk cId="680739800" sldId="307"/>
            <ac:cxnSpMk id="31" creationId="{77BB9324-3ECD-42EC-A2A5-8AFB13D2043E}"/>
          </ac:cxnSpMkLst>
        </pc:cxnChg>
        <pc:cxnChg chg="add mod">
          <ac:chgData name="leekwokl" userId="S::leekwokl@sfu.ca::7afaf75a-7846-4ade-9052-be03d3519de5" providerId="AD" clId="Web-{232179DA-CA3B-CA9D-4C3F-4BF2A9B3532D}" dt="2021-04-20T06:03:28.175" v="1419" actId="1076"/>
          <ac:cxnSpMkLst>
            <pc:docMk/>
            <pc:sldMk cId="680739800" sldId="307"/>
            <ac:cxnSpMk id="32" creationId="{F1FE11FD-C4A4-4CDE-A0BA-CF0C4A8E02E5}"/>
          </ac:cxnSpMkLst>
        </pc:cxnChg>
      </pc:sldChg>
    </pc:docChg>
  </pc:docChgLst>
  <pc:docChgLst>
    <pc:chgData name="Harpreet Kaur Harpreet Kaur" userId="S::hharpree@sfu.ca::bc9835c7-2cf0-4934-837a-d9afd4522f42" providerId="AD" clId="Web-{5BA26A3E-ACDB-122E-2C10-C32F399A8C38}"/>
    <pc:docChg chg="addSld delSld modSld">
      <pc:chgData name="Harpreet Kaur Harpreet Kaur" userId="S::hharpree@sfu.ca::bc9835c7-2cf0-4934-837a-d9afd4522f42" providerId="AD" clId="Web-{5BA26A3E-ACDB-122E-2C10-C32F399A8C38}" dt="2021-04-14T02:17:56.629" v="38" actId="14100"/>
      <pc:docMkLst>
        <pc:docMk/>
      </pc:docMkLst>
      <pc:sldChg chg="delSp">
        <pc:chgData name="Harpreet Kaur Harpreet Kaur" userId="S::hharpree@sfu.ca::bc9835c7-2cf0-4934-837a-d9afd4522f42" providerId="AD" clId="Web-{5BA26A3E-ACDB-122E-2C10-C32F399A8C38}" dt="2021-04-14T02:11:07.567" v="0"/>
        <pc:sldMkLst>
          <pc:docMk/>
          <pc:sldMk cId="2073291325" sldId="284"/>
        </pc:sldMkLst>
        <pc:picChg chg="del">
          <ac:chgData name="Harpreet Kaur Harpreet Kaur" userId="S::hharpree@sfu.ca::bc9835c7-2cf0-4934-837a-d9afd4522f42" providerId="AD" clId="Web-{5BA26A3E-ACDB-122E-2C10-C32F399A8C38}" dt="2021-04-14T02:11:07.567" v="0"/>
          <ac:picMkLst>
            <pc:docMk/>
            <pc:sldMk cId="2073291325" sldId="284"/>
            <ac:picMk id="5" creationId="{0283B414-BB5C-47D0-9BAE-66784C3738B3}"/>
          </ac:picMkLst>
        </pc:picChg>
      </pc:sldChg>
      <pc:sldChg chg="addSp delSp modSp del">
        <pc:chgData name="Harpreet Kaur Harpreet Kaur" userId="S::hharpree@sfu.ca::bc9835c7-2cf0-4934-837a-d9afd4522f42" providerId="AD" clId="Web-{5BA26A3E-ACDB-122E-2C10-C32F399A8C38}" dt="2021-04-14T02:16:27.551" v="26"/>
        <pc:sldMkLst>
          <pc:docMk/>
          <pc:sldMk cId="3576691024" sldId="290"/>
        </pc:sldMkLst>
        <pc:spChg chg="add del mod">
          <ac:chgData name="Harpreet Kaur Harpreet Kaur" userId="S::hharpree@sfu.ca::bc9835c7-2cf0-4934-837a-d9afd4522f42" providerId="AD" clId="Web-{5BA26A3E-ACDB-122E-2C10-C32F399A8C38}" dt="2021-04-14T02:11:29.661" v="4"/>
          <ac:spMkLst>
            <pc:docMk/>
            <pc:sldMk cId="3576691024" sldId="290"/>
            <ac:spMk id="3" creationId="{ABC19109-1859-41FF-BD61-140BAA8A775F}"/>
          </ac:spMkLst>
        </pc:spChg>
        <pc:picChg chg="add del mod">
          <ac:chgData name="Harpreet Kaur Harpreet Kaur" userId="S::hharpree@sfu.ca::bc9835c7-2cf0-4934-837a-d9afd4522f42" providerId="AD" clId="Web-{5BA26A3E-ACDB-122E-2C10-C32F399A8C38}" dt="2021-04-14T02:13:23.301" v="13"/>
          <ac:picMkLst>
            <pc:docMk/>
            <pc:sldMk cId="3576691024" sldId="290"/>
            <ac:picMk id="4" creationId="{08E24F4A-F6F3-43F3-ACE7-D075903E1D6F}"/>
          </ac:picMkLst>
        </pc:picChg>
        <pc:picChg chg="add mod">
          <ac:chgData name="Harpreet Kaur Harpreet Kaur" userId="S::hharpree@sfu.ca::bc9835c7-2cf0-4934-837a-d9afd4522f42" providerId="AD" clId="Web-{5BA26A3E-ACDB-122E-2C10-C32F399A8C38}" dt="2021-04-14T02:13:25.520" v="14"/>
          <ac:picMkLst>
            <pc:docMk/>
            <pc:sldMk cId="3576691024" sldId="290"/>
            <ac:picMk id="5" creationId="{A1E49294-73F0-48A8-8C20-F5FD07B154A3}"/>
          </ac:picMkLst>
        </pc:picChg>
      </pc:sldChg>
      <pc:sldChg chg="addSp delSp modSp new del">
        <pc:chgData name="Harpreet Kaur Harpreet Kaur" userId="S::hharpree@sfu.ca::bc9835c7-2cf0-4934-837a-d9afd4522f42" providerId="AD" clId="Web-{5BA26A3E-ACDB-122E-2C10-C32F399A8C38}" dt="2021-04-14T02:14:28.676" v="19"/>
        <pc:sldMkLst>
          <pc:docMk/>
          <pc:sldMk cId="294883733" sldId="300"/>
        </pc:sldMkLst>
        <pc:spChg chg="del">
          <ac:chgData name="Harpreet Kaur Harpreet Kaur" userId="S::hharpree@sfu.ca::bc9835c7-2cf0-4934-837a-d9afd4522f42" providerId="AD" clId="Web-{5BA26A3E-ACDB-122E-2C10-C32F399A8C38}" dt="2021-04-14T02:14:17.973" v="16"/>
          <ac:spMkLst>
            <pc:docMk/>
            <pc:sldMk cId="294883733" sldId="300"/>
            <ac:spMk id="3" creationId="{6C98EDC5-3888-45A3-8B78-238C1F487005}"/>
          </ac:spMkLst>
        </pc:spChg>
        <pc:picChg chg="add mod ord">
          <ac:chgData name="Harpreet Kaur Harpreet Kaur" userId="S::hharpree@sfu.ca::bc9835c7-2cf0-4934-837a-d9afd4522f42" providerId="AD" clId="Web-{5BA26A3E-ACDB-122E-2C10-C32F399A8C38}" dt="2021-04-14T02:14:25.051" v="18" actId="14100"/>
          <ac:picMkLst>
            <pc:docMk/>
            <pc:sldMk cId="294883733" sldId="300"/>
            <ac:picMk id="5" creationId="{A11CA89B-9C3D-418A-88EB-35B336550AB5}"/>
          </ac:picMkLst>
        </pc:picChg>
      </pc:sldChg>
      <pc:sldChg chg="addSp delSp modSp new mod setBg setClrOvrMap">
        <pc:chgData name="Harpreet Kaur Harpreet Kaur" userId="S::hharpree@sfu.ca::bc9835c7-2cf0-4934-837a-d9afd4522f42" providerId="AD" clId="Web-{5BA26A3E-ACDB-122E-2C10-C32F399A8C38}" dt="2021-04-14T02:17:56.629" v="38" actId="14100"/>
        <pc:sldMkLst>
          <pc:docMk/>
          <pc:sldMk cId="1910570334" sldId="300"/>
        </pc:sldMkLst>
        <pc:spChg chg="mod">
          <ac:chgData name="Harpreet Kaur Harpreet Kaur" userId="S::hharpree@sfu.ca::bc9835c7-2cf0-4934-837a-d9afd4522f42" providerId="AD" clId="Web-{5BA26A3E-ACDB-122E-2C10-C32F399A8C38}" dt="2021-04-14T02:16:15.598" v="25"/>
          <ac:spMkLst>
            <pc:docMk/>
            <pc:sldMk cId="1910570334" sldId="300"/>
            <ac:spMk id="2" creationId="{20CFE76E-D708-498B-8317-9531B1DB2185}"/>
          </ac:spMkLst>
        </pc:spChg>
        <pc:spChg chg="del">
          <ac:chgData name="Harpreet Kaur Harpreet Kaur" userId="S::hharpree@sfu.ca::bc9835c7-2cf0-4934-837a-d9afd4522f42" providerId="AD" clId="Web-{5BA26A3E-ACDB-122E-2C10-C32F399A8C38}" dt="2021-04-14T02:15:44.067" v="21"/>
          <ac:spMkLst>
            <pc:docMk/>
            <pc:sldMk cId="1910570334" sldId="300"/>
            <ac:spMk id="3" creationId="{D88F010C-6672-4123-A9C5-F6A47DC70AAC}"/>
          </ac:spMkLst>
        </pc:spChg>
        <pc:spChg chg="add del mod">
          <ac:chgData name="Harpreet Kaur Harpreet Kaur" userId="S::hharpree@sfu.ca::bc9835c7-2cf0-4934-837a-d9afd4522f42" providerId="AD" clId="Web-{5BA26A3E-ACDB-122E-2C10-C32F399A8C38}" dt="2021-04-14T02:17:48.332" v="35"/>
          <ac:spMkLst>
            <pc:docMk/>
            <pc:sldMk cId="1910570334" sldId="300"/>
            <ac:spMk id="6" creationId="{64F79378-7112-4DD7-A60B-224A4C643DBC}"/>
          </ac:spMkLst>
        </pc:spChg>
        <pc:spChg chg="add del">
          <ac:chgData name="Harpreet Kaur Harpreet Kaur" userId="S::hharpree@sfu.ca::bc9835c7-2cf0-4934-837a-d9afd4522f42" providerId="AD" clId="Web-{5BA26A3E-ACDB-122E-2C10-C32F399A8C38}" dt="2021-04-14T02:16:15.598" v="25"/>
          <ac:spMkLst>
            <pc:docMk/>
            <pc:sldMk cId="1910570334" sldId="300"/>
            <ac:spMk id="8" creationId="{2CFF023A-B7AC-40F4-A9E6-5778683385E3}"/>
          </ac:spMkLst>
        </pc:spChg>
        <pc:spChg chg="add del">
          <ac:chgData name="Harpreet Kaur Harpreet Kaur" userId="S::hharpree@sfu.ca::bc9835c7-2cf0-4934-837a-d9afd4522f42" providerId="AD" clId="Web-{5BA26A3E-ACDB-122E-2C10-C32F399A8C38}" dt="2021-04-14T02:16:15.598" v="25"/>
          <ac:spMkLst>
            <pc:docMk/>
            <pc:sldMk cId="1910570334" sldId="300"/>
            <ac:spMk id="11" creationId="{6697F791-5FFA-4164-899F-EB52EA72B024}"/>
          </ac:spMkLst>
        </pc:spChg>
        <pc:spChg chg="add del">
          <ac:chgData name="Harpreet Kaur Harpreet Kaur" userId="S::hharpree@sfu.ca::bc9835c7-2cf0-4934-837a-d9afd4522f42" providerId="AD" clId="Web-{5BA26A3E-ACDB-122E-2C10-C32F399A8C38}" dt="2021-04-14T02:16:15.598" v="25"/>
          <ac:spMkLst>
            <pc:docMk/>
            <pc:sldMk cId="1910570334" sldId="300"/>
            <ac:spMk id="15" creationId="{B773AB25-A422-41AA-9737-5E04C1966DE1}"/>
          </ac:spMkLst>
        </pc:spChg>
        <pc:grpChg chg="add del">
          <ac:chgData name="Harpreet Kaur Harpreet Kaur" userId="S::hharpree@sfu.ca::bc9835c7-2cf0-4934-837a-d9afd4522f42" providerId="AD" clId="Web-{5BA26A3E-ACDB-122E-2C10-C32F399A8C38}" dt="2021-04-14T02:16:15.598" v="25"/>
          <ac:grpSpMkLst>
            <pc:docMk/>
            <pc:sldMk cId="1910570334" sldId="300"/>
            <ac:grpSpMk id="19" creationId="{6AD0D387-1584-4477-B5F8-52B50D4F2205}"/>
          </ac:grpSpMkLst>
        </pc:grpChg>
        <pc:picChg chg="add del mod ord">
          <ac:chgData name="Harpreet Kaur Harpreet Kaur" userId="S::hharpree@sfu.ca::bc9835c7-2cf0-4934-837a-d9afd4522f42" providerId="AD" clId="Web-{5BA26A3E-ACDB-122E-2C10-C32F399A8C38}" dt="2021-04-14T02:16:54.270" v="34"/>
          <ac:picMkLst>
            <pc:docMk/>
            <pc:sldMk cId="1910570334" sldId="300"/>
            <ac:picMk id="4" creationId="{979F76B2-03EE-4748-97BB-5885C7D8ADA2}"/>
          </ac:picMkLst>
        </pc:picChg>
        <pc:picChg chg="add mod ord">
          <ac:chgData name="Harpreet Kaur Harpreet Kaur" userId="S::hharpree@sfu.ca::bc9835c7-2cf0-4934-837a-d9afd4522f42" providerId="AD" clId="Web-{5BA26A3E-ACDB-122E-2C10-C32F399A8C38}" dt="2021-04-14T02:17:56.629" v="38" actId="14100"/>
          <ac:picMkLst>
            <pc:docMk/>
            <pc:sldMk cId="1910570334" sldId="300"/>
            <ac:picMk id="7" creationId="{7D27C348-4AED-495A-9940-337AD02F89B5}"/>
          </ac:picMkLst>
        </pc:picChg>
        <pc:picChg chg="add del">
          <ac:chgData name="Harpreet Kaur Harpreet Kaur" userId="S::hharpree@sfu.ca::bc9835c7-2cf0-4934-837a-d9afd4522f42" providerId="AD" clId="Web-{5BA26A3E-ACDB-122E-2C10-C32F399A8C38}" dt="2021-04-14T02:16:15.598" v="25"/>
          <ac:picMkLst>
            <pc:docMk/>
            <pc:sldMk cId="1910570334" sldId="300"/>
            <ac:picMk id="13" creationId="{4E28A1A9-FB81-4816-AAEA-C3B430946951}"/>
          </ac:picMkLst>
        </pc:picChg>
        <pc:picChg chg="add del">
          <ac:chgData name="Harpreet Kaur Harpreet Kaur" userId="S::hharpree@sfu.ca::bc9835c7-2cf0-4934-837a-d9afd4522f42" providerId="AD" clId="Web-{5BA26A3E-ACDB-122E-2C10-C32F399A8C38}" dt="2021-04-14T02:16:15.598" v="25"/>
          <ac:picMkLst>
            <pc:docMk/>
            <pc:sldMk cId="1910570334" sldId="300"/>
            <ac:picMk id="17" creationId="{AF0552B8-DE8C-40DF-B29F-1728E6A10619}"/>
          </ac:picMkLst>
        </pc:picChg>
      </pc:sldChg>
    </pc:docChg>
  </pc:docChgLst>
  <pc:docChgLst>
    <pc:chgData name="Pei Ning" userId="S::pning@sfu.ca::151d9e78-89cc-4613-8850-505d58841002" providerId="AD" clId="Web-{E3F7BF9F-B05F-C000-1890-1BC0D8AE56CE}"/>
    <pc:docChg chg="modSld">
      <pc:chgData name="Pei Ning" userId="S::pning@sfu.ca::151d9e78-89cc-4613-8850-505d58841002" providerId="AD" clId="Web-{E3F7BF9F-B05F-C000-1890-1BC0D8AE56CE}" dt="2021-04-20T04:05:34.732" v="44"/>
      <pc:docMkLst>
        <pc:docMk/>
      </pc:docMkLst>
      <pc:sldChg chg="modSp">
        <pc:chgData name="Pei Ning" userId="S::pning@sfu.ca::151d9e78-89cc-4613-8850-505d58841002" providerId="AD" clId="Web-{E3F7BF9F-B05F-C000-1890-1BC0D8AE56CE}" dt="2021-04-20T03:28:38.002" v="18" actId="20577"/>
        <pc:sldMkLst>
          <pc:docMk/>
          <pc:sldMk cId="3164862064" sldId="279"/>
        </pc:sldMkLst>
        <pc:graphicFrameChg chg="modGraphic">
          <ac:chgData name="Pei Ning" userId="S::pning@sfu.ca::151d9e78-89cc-4613-8850-505d58841002" providerId="AD" clId="Web-{E3F7BF9F-B05F-C000-1890-1BC0D8AE56CE}" dt="2021-04-20T03:28:38.002" v="18" actId="20577"/>
          <ac:graphicFrameMkLst>
            <pc:docMk/>
            <pc:sldMk cId="3164862064" sldId="279"/>
            <ac:graphicFrameMk id="11" creationId="{F17DBB4E-6254-42E1-9085-D93ADB3942DA}"/>
          </ac:graphicFrameMkLst>
        </pc:graphicFrameChg>
      </pc:sldChg>
      <pc:sldChg chg="addSp delSp modSp">
        <pc:chgData name="Pei Ning" userId="S::pning@sfu.ca::151d9e78-89cc-4613-8850-505d58841002" providerId="AD" clId="Web-{E3F7BF9F-B05F-C000-1890-1BC0D8AE56CE}" dt="2021-04-20T04:05:34.732" v="44"/>
        <pc:sldMkLst>
          <pc:docMk/>
          <pc:sldMk cId="2073291325" sldId="284"/>
        </pc:sldMkLst>
        <pc:spChg chg="add del mod">
          <ac:chgData name="Pei Ning" userId="S::pning@sfu.ca::151d9e78-89cc-4613-8850-505d58841002" providerId="AD" clId="Web-{E3F7BF9F-B05F-C000-1890-1BC0D8AE56CE}" dt="2021-04-20T04:05:34.732" v="44"/>
          <ac:spMkLst>
            <pc:docMk/>
            <pc:sldMk cId="2073291325" sldId="284"/>
            <ac:spMk id="3" creationId="{46766AF6-295E-4BA7-B273-8AB98AE25B9F}"/>
          </ac:spMkLst>
        </pc:spChg>
      </pc:sldChg>
      <pc:sldChg chg="modSp">
        <pc:chgData name="Pei Ning" userId="S::pning@sfu.ca::151d9e78-89cc-4613-8850-505d58841002" providerId="AD" clId="Web-{E3F7BF9F-B05F-C000-1890-1BC0D8AE56CE}" dt="2021-04-20T03:46:25.425" v="42" actId="1076"/>
        <pc:sldMkLst>
          <pc:docMk/>
          <pc:sldMk cId="1730602765" sldId="293"/>
        </pc:sldMkLst>
        <pc:picChg chg="mod">
          <ac:chgData name="Pei Ning" userId="S::pning@sfu.ca::151d9e78-89cc-4613-8850-505d58841002" providerId="AD" clId="Web-{E3F7BF9F-B05F-C000-1890-1BC0D8AE56CE}" dt="2021-04-20T03:46:25.425" v="42" actId="1076"/>
          <ac:picMkLst>
            <pc:docMk/>
            <pc:sldMk cId="1730602765" sldId="293"/>
            <ac:picMk id="17" creationId="{A2FBC681-02FA-41ED-808A-875AA0780525}"/>
          </ac:picMkLst>
        </pc:picChg>
      </pc:sldChg>
      <pc:sldChg chg="modSp">
        <pc:chgData name="Pei Ning" userId="S::pning@sfu.ca::151d9e78-89cc-4613-8850-505d58841002" providerId="AD" clId="Web-{E3F7BF9F-B05F-C000-1890-1BC0D8AE56CE}" dt="2021-04-20T03:28:24.923" v="15"/>
        <pc:sldMkLst>
          <pc:docMk/>
          <pc:sldMk cId="967281704" sldId="303"/>
        </pc:sldMkLst>
        <pc:graphicFrameChg chg="mod modGraphic">
          <ac:chgData name="Pei Ning" userId="S::pning@sfu.ca::151d9e78-89cc-4613-8850-505d58841002" providerId="AD" clId="Web-{E3F7BF9F-B05F-C000-1890-1BC0D8AE56CE}" dt="2021-04-20T03:28:24.923" v="15"/>
          <ac:graphicFrameMkLst>
            <pc:docMk/>
            <pc:sldMk cId="967281704" sldId="303"/>
            <ac:graphicFrameMk id="4" creationId="{77F48894-577C-4B06-9D1C-797B4B1FBC7F}"/>
          </ac:graphicFrameMkLst>
        </pc:graphicFrameChg>
      </pc:sldChg>
      <pc:sldChg chg="modSp">
        <pc:chgData name="Pei Ning" userId="S::pning@sfu.ca::151d9e78-89cc-4613-8850-505d58841002" providerId="AD" clId="Web-{E3F7BF9F-B05F-C000-1890-1BC0D8AE56CE}" dt="2021-04-20T03:29:15.517" v="38" actId="20577"/>
        <pc:sldMkLst>
          <pc:docMk/>
          <pc:sldMk cId="1107366311" sldId="304"/>
        </pc:sldMkLst>
        <pc:spChg chg="mod">
          <ac:chgData name="Pei Ning" userId="S::pning@sfu.ca::151d9e78-89cc-4613-8850-505d58841002" providerId="AD" clId="Web-{E3F7BF9F-B05F-C000-1890-1BC0D8AE56CE}" dt="2021-04-20T03:29:15.517" v="38" actId="20577"/>
          <ac:spMkLst>
            <pc:docMk/>
            <pc:sldMk cId="1107366311" sldId="304"/>
            <ac:spMk id="3" creationId="{A0848F0B-9648-4CDC-B583-21DDCC1FB34B}"/>
          </ac:spMkLst>
        </pc:spChg>
      </pc:sldChg>
      <pc:sldChg chg="delSp">
        <pc:chgData name="Pei Ning" userId="S::pning@sfu.ca::151d9e78-89cc-4613-8850-505d58841002" providerId="AD" clId="Web-{E3F7BF9F-B05F-C000-1890-1BC0D8AE56CE}" dt="2021-04-20T03:32:34.908" v="39"/>
        <pc:sldMkLst>
          <pc:docMk/>
          <pc:sldMk cId="1174586531" sldId="306"/>
        </pc:sldMkLst>
        <pc:spChg chg="del">
          <ac:chgData name="Pei Ning" userId="S::pning@sfu.ca::151d9e78-89cc-4613-8850-505d58841002" providerId="AD" clId="Web-{E3F7BF9F-B05F-C000-1890-1BC0D8AE56CE}" dt="2021-04-20T03:32:34.908" v="39"/>
          <ac:spMkLst>
            <pc:docMk/>
            <pc:sldMk cId="1174586531" sldId="306"/>
            <ac:spMk id="3" creationId="{F2CAAE7A-DEBF-4001-B5F8-E9BA3802975F}"/>
          </ac:spMkLst>
        </pc:spChg>
      </pc:sldChg>
    </pc:docChg>
  </pc:docChgLst>
  <pc:docChgLst>
    <pc:chgData name="Harpreet Kaur Harpreet Kaur" userId="S::hharpree@sfu.ca::bc9835c7-2cf0-4934-837a-d9afd4522f42" providerId="AD" clId="Web-{599ABE9F-10E4-C000-0799-4152C6177C03}"/>
    <pc:docChg chg="modSld">
      <pc:chgData name="Harpreet Kaur Harpreet Kaur" userId="S::hharpree@sfu.ca::bc9835c7-2cf0-4934-837a-d9afd4522f42" providerId="AD" clId="Web-{599ABE9F-10E4-C000-0799-4152C6177C03}" dt="2021-04-15T21:56:55.509" v="1" actId="1076"/>
      <pc:docMkLst>
        <pc:docMk/>
      </pc:docMkLst>
      <pc:sldChg chg="modSp">
        <pc:chgData name="Harpreet Kaur Harpreet Kaur" userId="S::hharpree@sfu.ca::bc9835c7-2cf0-4934-837a-d9afd4522f42" providerId="AD" clId="Web-{599ABE9F-10E4-C000-0799-4152C6177C03}" dt="2021-04-15T21:56:55.509" v="1" actId="1076"/>
        <pc:sldMkLst>
          <pc:docMk/>
          <pc:sldMk cId="1910570334" sldId="300"/>
        </pc:sldMkLst>
        <pc:picChg chg="mod">
          <ac:chgData name="Harpreet Kaur Harpreet Kaur" userId="S::hharpree@sfu.ca::bc9835c7-2cf0-4934-837a-d9afd4522f42" providerId="AD" clId="Web-{599ABE9F-10E4-C000-0799-4152C6177C03}" dt="2021-04-15T21:56:55.509" v="1" actId="1076"/>
          <ac:picMkLst>
            <pc:docMk/>
            <pc:sldMk cId="1910570334" sldId="300"/>
            <ac:picMk id="9" creationId="{9C83D737-16F5-4E07-85F7-29950383B6BC}"/>
          </ac:picMkLst>
        </pc:picChg>
      </pc:sldChg>
    </pc:docChg>
  </pc:docChgLst>
  <pc:docChgLst>
    <pc:chgData name="Harpreet Kaur Harpreet Kaur" userId="S::hharpree@sfu.ca::bc9835c7-2cf0-4934-837a-d9afd4522f42" providerId="AD" clId="Web-{42735694-0B7A-B946-9B9A-96B72C0DC390}"/>
    <pc:docChg chg="addSld delSld modSld">
      <pc:chgData name="Harpreet Kaur Harpreet Kaur" userId="S::hharpree@sfu.ca::bc9835c7-2cf0-4934-837a-d9afd4522f42" providerId="AD" clId="Web-{42735694-0B7A-B946-9B9A-96B72C0DC390}" dt="2021-04-14T06:07:01.331" v="92" actId="1076"/>
      <pc:docMkLst>
        <pc:docMk/>
      </pc:docMkLst>
      <pc:sldChg chg="modSp">
        <pc:chgData name="Harpreet Kaur Harpreet Kaur" userId="S::hharpree@sfu.ca::bc9835c7-2cf0-4934-837a-d9afd4522f42" providerId="AD" clId="Web-{42735694-0B7A-B946-9B9A-96B72C0DC390}" dt="2021-04-14T05:54:59.307" v="77" actId="1076"/>
        <pc:sldMkLst>
          <pc:docMk/>
          <pc:sldMk cId="1218582386" sldId="270"/>
        </pc:sldMkLst>
        <pc:spChg chg="mod">
          <ac:chgData name="Harpreet Kaur Harpreet Kaur" userId="S::hharpree@sfu.ca::bc9835c7-2cf0-4934-837a-d9afd4522f42" providerId="AD" clId="Web-{42735694-0B7A-B946-9B9A-96B72C0DC390}" dt="2021-04-14T05:54:55.947" v="76" actId="20577"/>
          <ac:spMkLst>
            <pc:docMk/>
            <pc:sldMk cId="1218582386" sldId="270"/>
            <ac:spMk id="2" creationId="{1A14DF94-D196-46AD-AE8D-FC1F632B5365}"/>
          </ac:spMkLst>
        </pc:spChg>
        <pc:picChg chg="mod">
          <ac:chgData name="Harpreet Kaur Harpreet Kaur" userId="S::hharpree@sfu.ca::bc9835c7-2cf0-4934-837a-d9afd4522f42" providerId="AD" clId="Web-{42735694-0B7A-B946-9B9A-96B72C0DC390}" dt="2021-04-14T05:54:59.307" v="77" actId="1076"/>
          <ac:picMkLst>
            <pc:docMk/>
            <pc:sldMk cId="1218582386" sldId="270"/>
            <ac:picMk id="13" creationId="{49D96DF1-1B6B-45CA-A48B-54EC7E52FED8}"/>
          </ac:picMkLst>
        </pc:picChg>
      </pc:sldChg>
      <pc:sldChg chg="modSp">
        <pc:chgData name="Harpreet Kaur Harpreet Kaur" userId="S::hharpree@sfu.ca::bc9835c7-2cf0-4934-837a-d9afd4522f42" providerId="AD" clId="Web-{42735694-0B7A-B946-9B9A-96B72C0DC390}" dt="2021-04-14T05:30:01.489" v="37" actId="20577"/>
        <pc:sldMkLst>
          <pc:docMk/>
          <pc:sldMk cId="2664992173" sldId="274"/>
        </pc:sldMkLst>
        <pc:spChg chg="mod">
          <ac:chgData name="Harpreet Kaur Harpreet Kaur" userId="S::hharpree@sfu.ca::bc9835c7-2cf0-4934-837a-d9afd4522f42" providerId="AD" clId="Web-{42735694-0B7A-B946-9B9A-96B72C0DC390}" dt="2021-04-14T05:30:01.489" v="37" actId="20577"/>
          <ac:spMkLst>
            <pc:docMk/>
            <pc:sldMk cId="2664992173" sldId="274"/>
            <ac:spMk id="5" creationId="{2148796D-87CE-462A-80D8-11A5DA1058E1}"/>
          </ac:spMkLst>
        </pc:spChg>
      </pc:sldChg>
      <pc:sldChg chg="modSp">
        <pc:chgData name="Harpreet Kaur Harpreet Kaur" userId="S::hharpree@sfu.ca::bc9835c7-2cf0-4934-837a-d9afd4522f42" providerId="AD" clId="Web-{42735694-0B7A-B946-9B9A-96B72C0DC390}" dt="2021-04-14T05:53:57.084" v="69" actId="20577"/>
        <pc:sldMkLst>
          <pc:docMk/>
          <pc:sldMk cId="3838986300" sldId="291"/>
        </pc:sldMkLst>
        <pc:spChg chg="mod">
          <ac:chgData name="Harpreet Kaur Harpreet Kaur" userId="S::hharpree@sfu.ca::bc9835c7-2cf0-4934-837a-d9afd4522f42" providerId="AD" clId="Web-{42735694-0B7A-B946-9B9A-96B72C0DC390}" dt="2021-04-14T05:53:57.084" v="69" actId="20577"/>
          <ac:spMkLst>
            <pc:docMk/>
            <pc:sldMk cId="3838986300" sldId="291"/>
            <ac:spMk id="3" creationId="{61D98522-FB9B-4B11-B5BD-4404141953A1}"/>
          </ac:spMkLst>
        </pc:spChg>
      </pc:sldChg>
      <pc:sldChg chg="addSp delSp modSp">
        <pc:chgData name="Harpreet Kaur Harpreet Kaur" userId="S::hharpree@sfu.ca::bc9835c7-2cf0-4934-837a-d9afd4522f42" providerId="AD" clId="Web-{42735694-0B7A-B946-9B9A-96B72C0DC390}" dt="2021-04-14T06:06:13.065" v="87" actId="1076"/>
        <pc:sldMkLst>
          <pc:docMk/>
          <pc:sldMk cId="1910570334" sldId="300"/>
        </pc:sldMkLst>
        <pc:spChg chg="mod">
          <ac:chgData name="Harpreet Kaur Harpreet Kaur" userId="S::hharpree@sfu.ca::bc9835c7-2cf0-4934-837a-d9afd4522f42" providerId="AD" clId="Web-{42735694-0B7A-B946-9B9A-96B72C0DC390}" dt="2021-04-14T05:45:43.844" v="66" actId="14100"/>
          <ac:spMkLst>
            <pc:docMk/>
            <pc:sldMk cId="1910570334" sldId="300"/>
            <ac:spMk id="2" creationId="{20CFE76E-D708-498B-8317-9531B1DB2185}"/>
          </ac:spMkLst>
        </pc:spChg>
        <pc:spChg chg="add del mod">
          <ac:chgData name="Harpreet Kaur Harpreet Kaur" userId="S::hharpree@sfu.ca::bc9835c7-2cf0-4934-837a-d9afd4522f42" providerId="AD" clId="Web-{42735694-0B7A-B946-9B9A-96B72C0DC390}" dt="2021-04-14T05:39:32.481" v="52"/>
          <ac:spMkLst>
            <pc:docMk/>
            <pc:sldMk cId="1910570334" sldId="300"/>
            <ac:spMk id="4" creationId="{B84DF625-6B98-4DED-BD07-CAF0DFADBEB5}"/>
          </ac:spMkLst>
        </pc:spChg>
        <pc:spChg chg="add del mod">
          <ac:chgData name="Harpreet Kaur Harpreet Kaur" userId="S::hharpree@sfu.ca::bc9835c7-2cf0-4934-837a-d9afd4522f42" providerId="AD" clId="Web-{42735694-0B7A-B946-9B9A-96B72C0DC390}" dt="2021-04-14T05:43:34.311" v="62"/>
          <ac:spMkLst>
            <pc:docMk/>
            <pc:sldMk cId="1910570334" sldId="300"/>
            <ac:spMk id="8" creationId="{3F67AC1F-0811-488C-9E78-9991517BE8C6}"/>
          </ac:spMkLst>
        </pc:spChg>
        <pc:picChg chg="add del mod ord">
          <ac:chgData name="Harpreet Kaur Harpreet Kaur" userId="S::hharpree@sfu.ca::bc9835c7-2cf0-4934-837a-d9afd4522f42" providerId="AD" clId="Web-{42735694-0B7A-B946-9B9A-96B72C0DC390}" dt="2021-04-14T05:43:32.093" v="61"/>
          <ac:picMkLst>
            <pc:docMk/>
            <pc:sldMk cId="1910570334" sldId="300"/>
            <ac:picMk id="5" creationId="{3C81E605-247A-45A9-BEDE-A1A9E9C683F4}"/>
          </ac:picMkLst>
        </pc:picChg>
        <pc:picChg chg="del mod">
          <ac:chgData name="Harpreet Kaur Harpreet Kaur" userId="S::hharpree@sfu.ca::bc9835c7-2cf0-4934-837a-d9afd4522f42" providerId="AD" clId="Web-{42735694-0B7A-B946-9B9A-96B72C0DC390}" dt="2021-04-14T05:39:30.090" v="51"/>
          <ac:picMkLst>
            <pc:docMk/>
            <pc:sldMk cId="1910570334" sldId="300"/>
            <ac:picMk id="7" creationId="{7D27C348-4AED-495A-9940-337AD02F89B5}"/>
          </ac:picMkLst>
        </pc:picChg>
        <pc:picChg chg="add mod ord">
          <ac:chgData name="Harpreet Kaur Harpreet Kaur" userId="S::hharpree@sfu.ca::bc9835c7-2cf0-4934-837a-d9afd4522f42" providerId="AD" clId="Web-{42735694-0B7A-B946-9B9A-96B72C0DC390}" dt="2021-04-14T06:06:13.065" v="87" actId="1076"/>
          <ac:picMkLst>
            <pc:docMk/>
            <pc:sldMk cId="1910570334" sldId="300"/>
            <ac:picMk id="9" creationId="{9C83D737-16F5-4E07-85F7-29950383B6BC}"/>
          </ac:picMkLst>
        </pc:picChg>
      </pc:sldChg>
      <pc:sldChg chg="addSp delSp modSp new">
        <pc:chgData name="Harpreet Kaur Harpreet Kaur" userId="S::hharpree@sfu.ca::bc9835c7-2cf0-4934-837a-d9afd4522f42" providerId="AD" clId="Web-{42735694-0B7A-B946-9B9A-96B72C0DC390}" dt="2021-04-14T06:07:01.331" v="92" actId="1076"/>
        <pc:sldMkLst>
          <pc:docMk/>
          <pc:sldMk cId="2569139303" sldId="301"/>
        </pc:sldMkLst>
        <pc:spChg chg="mod">
          <ac:chgData name="Harpreet Kaur Harpreet Kaur" userId="S::hharpree@sfu.ca::bc9835c7-2cf0-4934-837a-d9afd4522f42" providerId="AD" clId="Web-{42735694-0B7A-B946-9B9A-96B72C0DC390}" dt="2021-04-14T05:28:42.426" v="9" actId="20577"/>
          <ac:spMkLst>
            <pc:docMk/>
            <pc:sldMk cId="2569139303" sldId="301"/>
            <ac:spMk id="2" creationId="{51418054-6A0E-40A1-ADD2-B510F6306FDC}"/>
          </ac:spMkLst>
        </pc:spChg>
        <pc:spChg chg="del">
          <ac:chgData name="Harpreet Kaur Harpreet Kaur" userId="S::hharpree@sfu.ca::bc9835c7-2cf0-4934-837a-d9afd4522f42" providerId="AD" clId="Web-{42735694-0B7A-B946-9B9A-96B72C0DC390}" dt="2021-04-14T05:28:12.300" v="1"/>
          <ac:spMkLst>
            <pc:docMk/>
            <pc:sldMk cId="2569139303" sldId="301"/>
            <ac:spMk id="3" creationId="{DCB927B3-1D12-49C7-9C4A-A7403BA15F58}"/>
          </ac:spMkLst>
        </pc:spChg>
        <pc:spChg chg="add del mod">
          <ac:chgData name="Harpreet Kaur Harpreet Kaur" userId="S::hharpree@sfu.ca::bc9835c7-2cf0-4934-837a-d9afd4522f42" providerId="AD" clId="Web-{42735694-0B7A-B946-9B9A-96B72C0DC390}" dt="2021-04-14T05:35:05.039" v="39"/>
          <ac:spMkLst>
            <pc:docMk/>
            <pc:sldMk cId="2569139303" sldId="301"/>
            <ac:spMk id="6" creationId="{C43A3D03-F2F9-42EB-AAF7-CF65F0532252}"/>
          </ac:spMkLst>
        </pc:spChg>
        <pc:spChg chg="add del mod">
          <ac:chgData name="Harpreet Kaur Harpreet Kaur" userId="S::hharpree@sfu.ca::bc9835c7-2cf0-4934-837a-d9afd4522f42" providerId="AD" clId="Web-{42735694-0B7A-B946-9B9A-96B72C0DC390}" dt="2021-04-14T06:05:29.345" v="81"/>
          <ac:spMkLst>
            <pc:docMk/>
            <pc:sldMk cId="2569139303" sldId="301"/>
            <ac:spMk id="9" creationId="{CE8C9727-23A1-4330-8238-ED5369185FCA}"/>
          </ac:spMkLst>
        </pc:spChg>
        <pc:picChg chg="add del mod ord">
          <ac:chgData name="Harpreet Kaur Harpreet Kaur" userId="S::hharpree@sfu.ca::bc9835c7-2cf0-4934-837a-d9afd4522f42" providerId="AD" clId="Web-{42735694-0B7A-B946-9B9A-96B72C0DC390}" dt="2021-04-14T05:35:03.055" v="38"/>
          <ac:picMkLst>
            <pc:docMk/>
            <pc:sldMk cId="2569139303" sldId="301"/>
            <ac:picMk id="4" creationId="{D7C87C14-3ACD-41D1-BE12-055384A09942}"/>
          </ac:picMkLst>
        </pc:picChg>
        <pc:picChg chg="add del mod ord">
          <ac:chgData name="Harpreet Kaur Harpreet Kaur" userId="S::hharpree@sfu.ca::bc9835c7-2cf0-4934-837a-d9afd4522f42" providerId="AD" clId="Web-{42735694-0B7A-B946-9B9A-96B72C0DC390}" dt="2021-04-14T06:05:26.752" v="80"/>
          <ac:picMkLst>
            <pc:docMk/>
            <pc:sldMk cId="2569139303" sldId="301"/>
            <ac:picMk id="7" creationId="{77A3A860-0D6A-4A5A-8529-2A0D7A0A3AD3}"/>
          </ac:picMkLst>
        </pc:picChg>
        <pc:picChg chg="add mod ord">
          <ac:chgData name="Harpreet Kaur Harpreet Kaur" userId="S::hharpree@sfu.ca::bc9835c7-2cf0-4934-837a-d9afd4522f42" providerId="AD" clId="Web-{42735694-0B7A-B946-9B9A-96B72C0DC390}" dt="2021-04-14T06:07:01.331" v="92" actId="1076"/>
          <ac:picMkLst>
            <pc:docMk/>
            <pc:sldMk cId="2569139303" sldId="301"/>
            <ac:picMk id="10" creationId="{D8EF1B4E-ADFC-4B20-BB0F-A35B48ED4E1C}"/>
          </ac:picMkLst>
        </pc:picChg>
      </pc:sldChg>
      <pc:sldChg chg="new del">
        <pc:chgData name="Harpreet Kaur Harpreet Kaur" userId="S::hharpree@sfu.ca::bc9835c7-2cf0-4934-837a-d9afd4522f42" providerId="AD" clId="Web-{42735694-0B7A-B946-9B9A-96B72C0DC390}" dt="2021-04-14T05:56:35.167" v="79"/>
        <pc:sldMkLst>
          <pc:docMk/>
          <pc:sldMk cId="3489845287" sldId="302"/>
        </pc:sldMkLst>
      </pc:sldChg>
    </pc:docChg>
  </pc:docChgLst>
  <pc:docChgLst>
    <pc:chgData name="Mitch Edema" userId="S::mitche@sfu.ca::e418c184-7b01-4282-ac6e-c3052f4dd469" providerId="AD" clId="Web-{D2A420A3-DE84-38AF-7AB8-21574F389FAF}"/>
    <pc:docChg chg="modSld">
      <pc:chgData name="Mitch Edema" userId="S::mitche@sfu.ca::e418c184-7b01-4282-ac6e-c3052f4dd469" providerId="AD" clId="Web-{D2A420A3-DE84-38AF-7AB8-21574F389FAF}" dt="2021-04-17T17:24:08.520" v="3" actId="1076"/>
      <pc:docMkLst>
        <pc:docMk/>
      </pc:docMkLst>
      <pc:sldChg chg="modSp">
        <pc:chgData name="Mitch Edema" userId="S::mitche@sfu.ca::e418c184-7b01-4282-ac6e-c3052f4dd469" providerId="AD" clId="Web-{D2A420A3-DE84-38AF-7AB8-21574F389FAF}" dt="2021-04-17T17:24:08.520" v="3" actId="1076"/>
        <pc:sldMkLst>
          <pc:docMk/>
          <pc:sldMk cId="2287968625" sldId="289"/>
        </pc:sldMkLst>
        <pc:picChg chg="mod">
          <ac:chgData name="Mitch Edema" userId="S::mitche@sfu.ca::e418c184-7b01-4282-ac6e-c3052f4dd469" providerId="AD" clId="Web-{D2A420A3-DE84-38AF-7AB8-21574F389FAF}" dt="2021-04-17T17:24:08.520" v="3" actId="1076"/>
          <ac:picMkLst>
            <pc:docMk/>
            <pc:sldMk cId="2287968625" sldId="289"/>
            <ac:picMk id="8" creationId="{56ACBE8B-486E-43BF-B938-C12DD7DFD769}"/>
          </ac:picMkLst>
        </pc:picChg>
      </pc:sldChg>
    </pc:docChg>
  </pc:docChgLst>
  <pc:docChgLst>
    <pc:chgData name="leekwokl" userId="S::leekwokl@sfu.ca::7afaf75a-7846-4ade-9052-be03d3519de5" providerId="AD" clId="Web-{1174AC00-A3AB-C6A7-C2EF-349097F73D2E}"/>
    <pc:docChg chg="modSld">
      <pc:chgData name="leekwokl" userId="S::leekwokl@sfu.ca::7afaf75a-7846-4ade-9052-be03d3519de5" providerId="AD" clId="Web-{1174AC00-A3AB-C6A7-C2EF-349097F73D2E}" dt="2021-04-20T20:26:18.161" v="108" actId="20577"/>
      <pc:docMkLst>
        <pc:docMk/>
      </pc:docMkLst>
      <pc:sldChg chg="modSp">
        <pc:chgData name="leekwokl" userId="S::leekwokl@sfu.ca::7afaf75a-7846-4ade-9052-be03d3519de5" providerId="AD" clId="Web-{1174AC00-A3AB-C6A7-C2EF-349097F73D2E}" dt="2021-04-20T20:26:18.161" v="108" actId="20577"/>
        <pc:sldMkLst>
          <pc:docMk/>
          <pc:sldMk cId="3164862064" sldId="279"/>
        </pc:sldMkLst>
        <pc:graphicFrameChg chg="modGraphic">
          <ac:chgData name="leekwokl" userId="S::leekwokl@sfu.ca::7afaf75a-7846-4ade-9052-be03d3519de5" providerId="AD" clId="Web-{1174AC00-A3AB-C6A7-C2EF-349097F73D2E}" dt="2021-04-20T20:26:18.161" v="108" actId="20577"/>
          <ac:graphicFrameMkLst>
            <pc:docMk/>
            <pc:sldMk cId="3164862064" sldId="279"/>
            <ac:graphicFrameMk id="11" creationId="{F17DBB4E-6254-42E1-9085-D93ADB3942DA}"/>
          </ac:graphicFrameMkLst>
        </pc:graphicFrameChg>
      </pc:sldChg>
      <pc:sldChg chg="modSp">
        <pc:chgData name="leekwokl" userId="S::leekwokl@sfu.ca::7afaf75a-7846-4ade-9052-be03d3519de5" providerId="AD" clId="Web-{1174AC00-A3AB-C6A7-C2EF-349097F73D2E}" dt="2021-04-20T20:25:31.021" v="105"/>
        <pc:sldMkLst>
          <pc:docMk/>
          <pc:sldMk cId="160106134" sldId="283"/>
        </pc:sldMkLst>
        <pc:graphicFrameChg chg="mod modGraphic">
          <ac:chgData name="leekwokl" userId="S::leekwokl@sfu.ca::7afaf75a-7846-4ade-9052-be03d3519de5" providerId="AD" clId="Web-{1174AC00-A3AB-C6A7-C2EF-349097F73D2E}" dt="2021-04-20T20:25:31.021" v="105"/>
          <ac:graphicFrameMkLst>
            <pc:docMk/>
            <pc:sldMk cId="160106134" sldId="283"/>
            <ac:graphicFrameMk id="5" creationId="{175F87E2-3624-40BA-A19C-1B76AC6A30AB}"/>
          </ac:graphicFrameMkLst>
        </pc:graphicFrameChg>
      </pc:sldChg>
      <pc:sldChg chg="addSp delSp modSp delCm">
        <pc:chgData name="leekwokl" userId="S::leekwokl@sfu.ca::7afaf75a-7846-4ade-9052-be03d3519de5" providerId="AD" clId="Web-{1174AC00-A3AB-C6A7-C2EF-349097F73D2E}" dt="2021-04-20T19:55:12.115" v="22" actId="20577"/>
        <pc:sldMkLst>
          <pc:docMk/>
          <pc:sldMk cId="3661974179" sldId="292"/>
        </pc:sldMkLst>
        <pc:spChg chg="add del mod">
          <ac:chgData name="leekwokl" userId="S::leekwokl@sfu.ca::7afaf75a-7846-4ade-9052-be03d3519de5" providerId="AD" clId="Web-{1174AC00-A3AB-C6A7-C2EF-349097F73D2E}" dt="2021-04-20T19:51:33.381" v="12"/>
          <ac:spMkLst>
            <pc:docMk/>
            <pc:sldMk cId="3661974179" sldId="292"/>
            <ac:spMk id="4" creationId="{08201731-477F-45BF-9786-CDEDF38F89AA}"/>
          </ac:spMkLst>
        </pc:spChg>
        <pc:spChg chg="mod">
          <ac:chgData name="leekwokl" userId="S::leekwokl@sfu.ca::7afaf75a-7846-4ade-9052-be03d3519de5" providerId="AD" clId="Web-{1174AC00-A3AB-C6A7-C2EF-349097F73D2E}" dt="2021-04-20T19:51:58.662" v="20" actId="1076"/>
          <ac:spMkLst>
            <pc:docMk/>
            <pc:sldMk cId="3661974179" sldId="292"/>
            <ac:spMk id="5" creationId="{FD4067F5-FE46-484D-AB36-56D968CFDC42}"/>
          </ac:spMkLst>
        </pc:spChg>
        <pc:spChg chg="add del mod">
          <ac:chgData name="leekwokl" userId="S::leekwokl@sfu.ca::7afaf75a-7846-4ade-9052-be03d3519de5" providerId="AD" clId="Web-{1174AC00-A3AB-C6A7-C2EF-349097F73D2E}" dt="2021-04-20T19:51:10.584" v="9" actId="20577"/>
          <ac:spMkLst>
            <pc:docMk/>
            <pc:sldMk cId="3661974179" sldId="292"/>
            <ac:spMk id="9" creationId="{F58BE25B-6EDF-41BC-95D7-44A5AAE00F4F}"/>
          </ac:spMkLst>
        </pc:spChg>
        <pc:spChg chg="mod">
          <ac:chgData name="leekwokl" userId="S::leekwokl@sfu.ca::7afaf75a-7846-4ade-9052-be03d3519de5" providerId="AD" clId="Web-{1174AC00-A3AB-C6A7-C2EF-349097F73D2E}" dt="2021-04-20T19:55:12.115" v="22" actId="20577"/>
          <ac:spMkLst>
            <pc:docMk/>
            <pc:sldMk cId="3661974179" sldId="292"/>
            <ac:spMk id="10" creationId="{6842833A-EF7B-4282-ADDD-DEC81EC77E15}"/>
          </ac:spMkLst>
        </pc:spChg>
        <pc:picChg chg="del mod">
          <ac:chgData name="leekwokl" userId="S::leekwokl@sfu.ca::7afaf75a-7846-4ade-9052-be03d3519de5" providerId="AD" clId="Web-{1174AC00-A3AB-C6A7-C2EF-349097F73D2E}" dt="2021-04-20T19:51:23.412" v="11"/>
          <ac:picMkLst>
            <pc:docMk/>
            <pc:sldMk cId="3661974179" sldId="292"/>
            <ac:picMk id="6" creationId="{763FEA09-87F4-4E4B-9F5F-7FCF14A8BF6D}"/>
          </ac:picMkLst>
        </pc:picChg>
        <pc:picChg chg="add mod ord">
          <ac:chgData name="leekwokl" userId="S::leekwokl@sfu.ca::7afaf75a-7846-4ade-9052-be03d3519de5" providerId="AD" clId="Web-{1174AC00-A3AB-C6A7-C2EF-349097F73D2E}" dt="2021-04-20T19:51:55.068" v="19" actId="1076"/>
          <ac:picMkLst>
            <pc:docMk/>
            <pc:sldMk cId="3661974179" sldId="292"/>
            <ac:picMk id="7" creationId="{AE4E640B-7A97-45FD-A5F3-CBE6AB5083C2}"/>
          </ac:picMkLst>
        </pc:picChg>
      </pc:sldChg>
      <pc:sldChg chg="mod modShow">
        <pc:chgData name="leekwokl" userId="S::leekwokl@sfu.ca::7afaf75a-7846-4ade-9052-be03d3519de5" providerId="AD" clId="Web-{1174AC00-A3AB-C6A7-C2EF-349097F73D2E}" dt="2021-04-20T20:21:02.646" v="23"/>
        <pc:sldMkLst>
          <pc:docMk/>
          <pc:sldMk cId="680739800" sldId="307"/>
        </pc:sldMkLst>
      </pc:sldChg>
    </pc:docChg>
  </pc:docChgLst>
  <pc:docChgLst>
    <pc:chgData name="Harpreet Kaur Harpreet Kaur" userId="S::hharpree@sfu.ca::bc9835c7-2cf0-4934-837a-d9afd4522f42" providerId="AD" clId="Web-{1AE9E7DC-A8F5-A598-2DC3-CF52B6A09DF5}"/>
    <pc:docChg chg="modSld">
      <pc:chgData name="Harpreet Kaur Harpreet Kaur" userId="S::hharpree@sfu.ca::bc9835c7-2cf0-4934-837a-d9afd4522f42" providerId="AD" clId="Web-{1AE9E7DC-A8F5-A598-2DC3-CF52B6A09DF5}" dt="2021-04-16T00:15:57.556" v="29" actId="20577"/>
      <pc:docMkLst>
        <pc:docMk/>
      </pc:docMkLst>
      <pc:sldChg chg="modNotes">
        <pc:chgData name="Harpreet Kaur Harpreet Kaur" userId="S::hharpree@sfu.ca::bc9835c7-2cf0-4934-837a-d9afd4522f42" providerId="AD" clId="Web-{1AE9E7DC-A8F5-A598-2DC3-CF52B6A09DF5}" dt="2021-04-16T00:13:55.494" v="10"/>
        <pc:sldMkLst>
          <pc:docMk/>
          <pc:sldMk cId="929591409" sldId="286"/>
        </pc:sldMkLst>
      </pc:sldChg>
      <pc:sldChg chg="modSp">
        <pc:chgData name="Harpreet Kaur Harpreet Kaur" userId="S::hharpree@sfu.ca::bc9835c7-2cf0-4934-837a-d9afd4522f42" providerId="AD" clId="Web-{1AE9E7DC-A8F5-A598-2DC3-CF52B6A09DF5}" dt="2021-04-16T00:14:14.244" v="12" actId="1076"/>
        <pc:sldMkLst>
          <pc:docMk/>
          <pc:sldMk cId="1730602765" sldId="293"/>
        </pc:sldMkLst>
        <pc:spChg chg="mod">
          <ac:chgData name="Harpreet Kaur Harpreet Kaur" userId="S::hharpree@sfu.ca::bc9835c7-2cf0-4934-837a-d9afd4522f42" providerId="AD" clId="Web-{1AE9E7DC-A8F5-A598-2DC3-CF52B6A09DF5}" dt="2021-04-16T00:14:14.244" v="12" actId="1076"/>
          <ac:spMkLst>
            <pc:docMk/>
            <pc:sldMk cId="1730602765" sldId="293"/>
            <ac:spMk id="3" creationId="{192B4894-3EBE-4DA4-A9C9-7BC51979D28A}"/>
          </ac:spMkLst>
        </pc:spChg>
      </pc:sldChg>
      <pc:sldChg chg="modSp">
        <pc:chgData name="Harpreet Kaur Harpreet Kaur" userId="S::hharpree@sfu.ca::bc9835c7-2cf0-4934-837a-d9afd4522f42" providerId="AD" clId="Web-{1AE9E7DC-A8F5-A598-2DC3-CF52B6A09DF5}" dt="2021-04-16T00:14:25.353" v="13" actId="20577"/>
        <pc:sldMkLst>
          <pc:docMk/>
          <pc:sldMk cId="1130325321" sldId="294"/>
        </pc:sldMkLst>
        <pc:spChg chg="mod">
          <ac:chgData name="Harpreet Kaur Harpreet Kaur" userId="S::hharpree@sfu.ca::bc9835c7-2cf0-4934-837a-d9afd4522f42" providerId="AD" clId="Web-{1AE9E7DC-A8F5-A598-2DC3-CF52B6A09DF5}" dt="2021-04-16T00:14:25.353" v="13" actId="20577"/>
          <ac:spMkLst>
            <pc:docMk/>
            <pc:sldMk cId="1130325321" sldId="294"/>
            <ac:spMk id="4" creationId="{4532DB5B-F7DE-4FEA-9511-7064D06A91FE}"/>
          </ac:spMkLst>
        </pc:spChg>
      </pc:sldChg>
      <pc:sldChg chg="modSp">
        <pc:chgData name="Harpreet Kaur Harpreet Kaur" userId="S::hharpree@sfu.ca::bc9835c7-2cf0-4934-837a-d9afd4522f42" providerId="AD" clId="Web-{1AE9E7DC-A8F5-A598-2DC3-CF52B6A09DF5}" dt="2021-04-16T00:15:31.494" v="20" actId="20577"/>
        <pc:sldMkLst>
          <pc:docMk/>
          <pc:sldMk cId="1484951197" sldId="298"/>
        </pc:sldMkLst>
        <pc:spChg chg="mod">
          <ac:chgData name="Harpreet Kaur Harpreet Kaur" userId="S::hharpree@sfu.ca::bc9835c7-2cf0-4934-837a-d9afd4522f42" providerId="AD" clId="Web-{1AE9E7DC-A8F5-A598-2DC3-CF52B6A09DF5}" dt="2021-04-16T00:15:31.494" v="20" actId="20577"/>
          <ac:spMkLst>
            <pc:docMk/>
            <pc:sldMk cId="1484951197" sldId="298"/>
            <ac:spMk id="4" creationId="{652C64F2-9900-453D-A6EF-F95BB3EB6130}"/>
          </ac:spMkLst>
        </pc:spChg>
      </pc:sldChg>
      <pc:sldChg chg="modSp">
        <pc:chgData name="Harpreet Kaur Harpreet Kaur" userId="S::hharpree@sfu.ca::bc9835c7-2cf0-4934-837a-d9afd4522f42" providerId="AD" clId="Web-{1AE9E7DC-A8F5-A598-2DC3-CF52B6A09DF5}" dt="2021-04-16T00:15:57.556" v="29" actId="20577"/>
        <pc:sldMkLst>
          <pc:docMk/>
          <pc:sldMk cId="198273255" sldId="299"/>
        </pc:sldMkLst>
        <pc:spChg chg="mod">
          <ac:chgData name="Harpreet Kaur Harpreet Kaur" userId="S::hharpree@sfu.ca::bc9835c7-2cf0-4934-837a-d9afd4522f42" providerId="AD" clId="Web-{1AE9E7DC-A8F5-A598-2DC3-CF52B6A09DF5}" dt="2021-04-16T00:15:57.556" v="29" actId="20577"/>
          <ac:spMkLst>
            <pc:docMk/>
            <pc:sldMk cId="198273255" sldId="299"/>
            <ac:spMk id="3" creationId="{AD5587EE-B93E-40A0-8A7B-4DD149D73FBA}"/>
          </ac:spMkLst>
        </pc:spChg>
      </pc:sldChg>
      <pc:sldChg chg="modSp">
        <pc:chgData name="Harpreet Kaur Harpreet Kaur" userId="S::hharpree@sfu.ca::bc9835c7-2cf0-4934-837a-d9afd4522f42" providerId="AD" clId="Web-{1AE9E7DC-A8F5-A598-2DC3-CF52B6A09DF5}" dt="2021-04-16T00:15:21.775" v="19" actId="20577"/>
        <pc:sldMkLst>
          <pc:docMk/>
          <pc:sldMk cId="1910570334" sldId="300"/>
        </pc:sldMkLst>
        <pc:spChg chg="mod">
          <ac:chgData name="Harpreet Kaur Harpreet Kaur" userId="S::hharpree@sfu.ca::bc9835c7-2cf0-4934-837a-d9afd4522f42" providerId="AD" clId="Web-{1AE9E7DC-A8F5-A598-2DC3-CF52B6A09DF5}" dt="2021-04-16T00:15:21.775" v="19" actId="20577"/>
          <ac:spMkLst>
            <pc:docMk/>
            <pc:sldMk cId="1910570334" sldId="300"/>
            <ac:spMk id="3" creationId="{F4BA93C9-9950-4BCB-A27F-C7B03CAE0952}"/>
          </ac:spMkLst>
        </pc:spChg>
      </pc:sldChg>
      <pc:sldChg chg="modSp">
        <pc:chgData name="Harpreet Kaur Harpreet Kaur" userId="S::hharpree@sfu.ca::bc9835c7-2cf0-4934-837a-d9afd4522f42" providerId="AD" clId="Web-{1AE9E7DC-A8F5-A598-2DC3-CF52B6A09DF5}" dt="2021-04-16T00:15:13.400" v="18" actId="20577"/>
        <pc:sldMkLst>
          <pc:docMk/>
          <pc:sldMk cId="2569139303" sldId="301"/>
        </pc:sldMkLst>
        <pc:spChg chg="mod">
          <ac:chgData name="Harpreet Kaur Harpreet Kaur" userId="S::hharpree@sfu.ca::bc9835c7-2cf0-4934-837a-d9afd4522f42" providerId="AD" clId="Web-{1AE9E7DC-A8F5-A598-2DC3-CF52B6A09DF5}" dt="2021-04-16T00:15:13.400" v="18" actId="20577"/>
          <ac:spMkLst>
            <pc:docMk/>
            <pc:sldMk cId="2569139303" sldId="301"/>
            <ac:spMk id="3" creationId="{50BF250B-079E-4FF8-986B-48F08A810C8C}"/>
          </ac:spMkLst>
        </pc:spChg>
      </pc:sldChg>
      <pc:sldChg chg="modSp">
        <pc:chgData name="Harpreet Kaur Harpreet Kaur" userId="S::hharpree@sfu.ca::bc9835c7-2cf0-4934-837a-d9afd4522f42" providerId="AD" clId="Web-{1AE9E7DC-A8F5-A598-2DC3-CF52B6A09DF5}" dt="2021-04-16T00:14:52.322" v="17" actId="20577"/>
        <pc:sldMkLst>
          <pc:docMk/>
          <pc:sldMk cId="967281704" sldId="303"/>
        </pc:sldMkLst>
        <pc:spChg chg="mod">
          <ac:chgData name="Harpreet Kaur Harpreet Kaur" userId="S::hharpree@sfu.ca::bc9835c7-2cf0-4934-837a-d9afd4522f42" providerId="AD" clId="Web-{1AE9E7DC-A8F5-A598-2DC3-CF52B6A09DF5}" dt="2021-04-16T00:14:52.322" v="17" actId="20577"/>
          <ac:spMkLst>
            <pc:docMk/>
            <pc:sldMk cId="967281704" sldId="303"/>
            <ac:spMk id="3" creationId="{DCB3D748-95C7-4F44-8C10-BCE820376C53}"/>
          </ac:spMkLst>
        </pc:spChg>
        <pc:graphicFrameChg chg="mod modGraphic">
          <ac:chgData name="Harpreet Kaur Harpreet Kaur" userId="S::hharpree@sfu.ca::bc9835c7-2cf0-4934-837a-d9afd4522f42" providerId="AD" clId="Web-{1AE9E7DC-A8F5-A598-2DC3-CF52B6A09DF5}" dt="2021-04-16T00:14:42.400" v="15"/>
          <ac:graphicFrameMkLst>
            <pc:docMk/>
            <pc:sldMk cId="967281704" sldId="303"/>
            <ac:graphicFrameMk id="4" creationId="{77F48894-577C-4B06-9D1C-797B4B1FBC7F}"/>
          </ac:graphicFrameMkLst>
        </pc:graphicFrameChg>
      </pc:sldChg>
      <pc:sldChg chg="modSp">
        <pc:chgData name="Harpreet Kaur Harpreet Kaur" userId="S::hharpree@sfu.ca::bc9835c7-2cf0-4934-837a-d9afd4522f42" providerId="AD" clId="Web-{1AE9E7DC-A8F5-A598-2DC3-CF52B6A09DF5}" dt="2021-04-16T00:15:39.416" v="21" actId="20577"/>
        <pc:sldMkLst>
          <pc:docMk/>
          <pc:sldMk cId="1107366311" sldId="304"/>
        </pc:sldMkLst>
        <pc:spChg chg="mod">
          <ac:chgData name="Harpreet Kaur Harpreet Kaur" userId="S::hharpree@sfu.ca::bc9835c7-2cf0-4934-837a-d9afd4522f42" providerId="AD" clId="Web-{1AE9E7DC-A8F5-A598-2DC3-CF52B6A09DF5}" dt="2021-04-16T00:15:39.416" v="21" actId="20577"/>
          <ac:spMkLst>
            <pc:docMk/>
            <pc:sldMk cId="1107366311" sldId="304"/>
            <ac:spMk id="4" creationId="{BF52B713-7CE9-40CA-A252-4CF51D7A1E12}"/>
          </ac:spMkLst>
        </pc:spChg>
      </pc:sldChg>
    </pc:docChg>
  </pc:docChgLst>
  <pc:docChgLst>
    <pc:chgData name="Xiaoyi Zhao" userId="S::xiaoyiz@sfu.ca::b4a471b7-1832-47ae-964f-13c78911f613" providerId="AD" clId="Web-{0E32BF9F-C091-C000-0799-4EDED6C53DBE}"/>
    <pc:docChg chg="modSld">
      <pc:chgData name="Xiaoyi Zhao" userId="S::xiaoyiz@sfu.ca::b4a471b7-1832-47ae-964f-13c78911f613" providerId="AD" clId="Web-{0E32BF9F-C091-C000-0799-4EDED6C53DBE}" dt="2021-04-17T19:22:31.348" v="1561" actId="14100"/>
      <pc:docMkLst>
        <pc:docMk/>
      </pc:docMkLst>
      <pc:sldChg chg="modSp">
        <pc:chgData name="Xiaoyi Zhao" userId="S::xiaoyiz@sfu.ca::b4a471b7-1832-47ae-964f-13c78911f613" providerId="AD" clId="Web-{0E32BF9F-C091-C000-0799-4EDED6C53DBE}" dt="2021-04-17T18:56:26.981" v="1009"/>
        <pc:sldMkLst>
          <pc:docMk/>
          <pc:sldMk cId="160106134" sldId="283"/>
        </pc:sldMkLst>
        <pc:graphicFrameChg chg="mod modGraphic">
          <ac:chgData name="Xiaoyi Zhao" userId="S::xiaoyiz@sfu.ca::b4a471b7-1832-47ae-964f-13c78911f613" providerId="AD" clId="Web-{0E32BF9F-C091-C000-0799-4EDED6C53DBE}" dt="2021-04-17T18:56:26.981" v="1009"/>
          <ac:graphicFrameMkLst>
            <pc:docMk/>
            <pc:sldMk cId="160106134" sldId="283"/>
            <ac:graphicFrameMk id="5" creationId="{175F87E2-3624-40BA-A19C-1B76AC6A30AB}"/>
          </ac:graphicFrameMkLst>
        </pc:graphicFrameChg>
      </pc:sldChg>
      <pc:sldChg chg="modSp">
        <pc:chgData name="Xiaoyi Zhao" userId="S::xiaoyiz@sfu.ca::b4a471b7-1832-47ae-964f-13c78911f613" providerId="AD" clId="Web-{0E32BF9F-C091-C000-0799-4EDED6C53DBE}" dt="2021-04-17T17:58:18.610" v="296" actId="20577"/>
        <pc:sldMkLst>
          <pc:docMk/>
          <pc:sldMk cId="1393179722" sldId="287"/>
        </pc:sldMkLst>
        <pc:spChg chg="mod">
          <ac:chgData name="Xiaoyi Zhao" userId="S::xiaoyiz@sfu.ca::b4a471b7-1832-47ae-964f-13c78911f613" providerId="AD" clId="Web-{0E32BF9F-C091-C000-0799-4EDED6C53DBE}" dt="2021-04-17T17:58:18.610" v="296" actId="20577"/>
          <ac:spMkLst>
            <pc:docMk/>
            <pc:sldMk cId="1393179722" sldId="287"/>
            <ac:spMk id="3" creationId="{80C8845E-D840-4FA2-963A-3B9D41C3B058}"/>
          </ac:spMkLst>
        </pc:spChg>
      </pc:sldChg>
      <pc:sldChg chg="modSp">
        <pc:chgData name="Xiaoyi Zhao" userId="S::xiaoyiz@sfu.ca::b4a471b7-1832-47ae-964f-13c78911f613" providerId="AD" clId="Web-{0E32BF9F-C091-C000-0799-4EDED6C53DBE}" dt="2021-04-17T18:54:22.160" v="962" actId="20577"/>
        <pc:sldMkLst>
          <pc:docMk/>
          <pc:sldMk cId="2002996262" sldId="288"/>
        </pc:sldMkLst>
        <pc:spChg chg="mod">
          <ac:chgData name="Xiaoyi Zhao" userId="S::xiaoyiz@sfu.ca::b4a471b7-1832-47ae-964f-13c78911f613" providerId="AD" clId="Web-{0E32BF9F-C091-C000-0799-4EDED6C53DBE}" dt="2021-04-17T18:54:22.160" v="962" actId="20577"/>
          <ac:spMkLst>
            <pc:docMk/>
            <pc:sldMk cId="2002996262" sldId="288"/>
            <ac:spMk id="4" creationId="{3B75D7D3-B857-40F4-9775-E841CD4740E6}"/>
          </ac:spMkLst>
        </pc:spChg>
      </pc:sldChg>
      <pc:sldChg chg="modSp">
        <pc:chgData name="Xiaoyi Zhao" userId="S::xiaoyiz@sfu.ca::b4a471b7-1832-47ae-964f-13c78911f613" providerId="AD" clId="Web-{0E32BF9F-C091-C000-0799-4EDED6C53DBE}" dt="2021-04-17T18:48:46.226" v="653" actId="20577"/>
        <pc:sldMkLst>
          <pc:docMk/>
          <pc:sldMk cId="3838986300" sldId="291"/>
        </pc:sldMkLst>
        <pc:spChg chg="mod">
          <ac:chgData name="Xiaoyi Zhao" userId="S::xiaoyiz@sfu.ca::b4a471b7-1832-47ae-964f-13c78911f613" providerId="AD" clId="Web-{0E32BF9F-C091-C000-0799-4EDED6C53DBE}" dt="2021-04-17T18:48:46.226" v="653" actId="20577"/>
          <ac:spMkLst>
            <pc:docMk/>
            <pc:sldMk cId="3838986300" sldId="291"/>
            <ac:spMk id="3" creationId="{61D98522-FB9B-4B11-B5BD-4404141953A1}"/>
          </ac:spMkLst>
        </pc:spChg>
      </pc:sldChg>
      <pc:sldChg chg="modSp">
        <pc:chgData name="Xiaoyi Zhao" userId="S::xiaoyiz@sfu.ca::b4a471b7-1832-47ae-964f-13c78911f613" providerId="AD" clId="Web-{0E32BF9F-C091-C000-0799-4EDED6C53DBE}" dt="2021-04-17T18:57:32.860" v="1041"/>
        <pc:sldMkLst>
          <pc:docMk/>
          <pc:sldMk cId="1730602765" sldId="293"/>
        </pc:sldMkLst>
        <pc:graphicFrameChg chg="mod modGraphic">
          <ac:chgData name="Xiaoyi Zhao" userId="S::xiaoyiz@sfu.ca::b4a471b7-1832-47ae-964f-13c78911f613" providerId="AD" clId="Web-{0E32BF9F-C091-C000-0799-4EDED6C53DBE}" dt="2021-04-17T18:57:32.860" v="1041"/>
          <ac:graphicFrameMkLst>
            <pc:docMk/>
            <pc:sldMk cId="1730602765" sldId="293"/>
            <ac:graphicFrameMk id="7" creationId="{EE923631-B54C-4C99-87BE-1C9EDAE19DB4}"/>
          </ac:graphicFrameMkLst>
        </pc:graphicFrameChg>
      </pc:sldChg>
      <pc:sldChg chg="modSp">
        <pc:chgData name="Xiaoyi Zhao" userId="S::xiaoyiz@sfu.ca::b4a471b7-1832-47ae-964f-13c78911f613" providerId="AD" clId="Web-{0E32BF9F-C091-C000-0799-4EDED6C53DBE}" dt="2021-04-17T19:22:31.348" v="1561" actId="14100"/>
        <pc:sldMkLst>
          <pc:docMk/>
          <pc:sldMk cId="1130325321" sldId="294"/>
        </pc:sldMkLst>
        <pc:spChg chg="mod">
          <ac:chgData name="Xiaoyi Zhao" userId="S::xiaoyiz@sfu.ca::b4a471b7-1832-47ae-964f-13c78911f613" providerId="AD" clId="Web-{0E32BF9F-C091-C000-0799-4EDED6C53DBE}" dt="2021-04-17T19:22:31.348" v="1561" actId="14100"/>
          <ac:spMkLst>
            <pc:docMk/>
            <pc:sldMk cId="1130325321" sldId="294"/>
            <ac:spMk id="3" creationId="{73046F65-3094-4E5C-BA2B-85292B70EFE0}"/>
          </ac:spMkLst>
        </pc:spChg>
      </pc:sldChg>
      <pc:sldChg chg="modSp">
        <pc:chgData name="Xiaoyi Zhao" userId="S::xiaoyiz@sfu.ca::b4a471b7-1832-47ae-964f-13c78911f613" providerId="AD" clId="Web-{0E32BF9F-C091-C000-0799-4EDED6C53DBE}" dt="2021-04-17T17:51:45.803" v="115"/>
        <pc:sldMkLst>
          <pc:docMk/>
          <pc:sldMk cId="198273255" sldId="299"/>
        </pc:sldMkLst>
        <pc:graphicFrameChg chg="mod modGraphic">
          <ac:chgData name="Xiaoyi Zhao" userId="S::xiaoyiz@sfu.ca::b4a471b7-1832-47ae-964f-13c78911f613" providerId="AD" clId="Web-{0E32BF9F-C091-C000-0799-4EDED6C53DBE}" dt="2021-04-17T17:51:45.803" v="115"/>
          <ac:graphicFrameMkLst>
            <pc:docMk/>
            <pc:sldMk cId="198273255" sldId="299"/>
            <ac:graphicFrameMk id="4" creationId="{E1BE8E12-B7F0-48EB-8B13-FF8DC3FA84FD}"/>
          </ac:graphicFrameMkLst>
        </pc:graphicFrameChg>
      </pc:sldChg>
    </pc:docChg>
  </pc:docChgLst>
  <pc:docChgLst>
    <pc:chgData name="Harpreet Kaur Harpreet Kaur" userId="S::hharpree@sfu.ca::bc9835c7-2cf0-4934-837a-d9afd4522f42" providerId="AD" clId="Web-{03A29347-C63E-4CBB-86EE-393CF5D60FE2}"/>
    <pc:docChg chg="delSld modSld">
      <pc:chgData name="Harpreet Kaur Harpreet Kaur" userId="S::hharpree@sfu.ca::bc9835c7-2cf0-4934-837a-d9afd4522f42" providerId="AD" clId="Web-{03A29347-C63E-4CBB-86EE-393CF5D60FE2}" dt="2021-04-16T23:07:14.693" v="100"/>
      <pc:docMkLst>
        <pc:docMk/>
      </pc:docMkLst>
      <pc:sldChg chg="modSp mod setBg">
        <pc:chgData name="Harpreet Kaur Harpreet Kaur" userId="S::hharpree@sfu.ca::bc9835c7-2cf0-4934-837a-d9afd4522f42" providerId="AD" clId="Web-{03A29347-C63E-4CBB-86EE-393CF5D60FE2}" dt="2021-04-16T22:40:54.741" v="92" actId="20577"/>
        <pc:sldMkLst>
          <pc:docMk/>
          <pc:sldMk cId="2073291325" sldId="284"/>
        </pc:sldMkLst>
        <pc:spChg chg="mod">
          <ac:chgData name="Harpreet Kaur Harpreet Kaur" userId="S::hharpree@sfu.ca::bc9835c7-2cf0-4934-837a-d9afd4522f42" providerId="AD" clId="Web-{03A29347-C63E-4CBB-86EE-393CF5D60FE2}" dt="2021-04-16T22:40:54.741" v="92" actId="20577"/>
          <ac:spMkLst>
            <pc:docMk/>
            <pc:sldMk cId="2073291325" sldId="284"/>
            <ac:spMk id="4" creationId="{380FB232-B166-4611-B889-7D11FC858140}"/>
          </ac:spMkLst>
        </pc:spChg>
      </pc:sldChg>
      <pc:sldChg chg="modSp">
        <pc:chgData name="Harpreet Kaur Harpreet Kaur" userId="S::hharpree@sfu.ca::bc9835c7-2cf0-4934-837a-d9afd4522f42" providerId="AD" clId="Web-{03A29347-C63E-4CBB-86EE-393CF5D60FE2}" dt="2021-04-16T22:57:01.437" v="98" actId="1076"/>
        <pc:sldMkLst>
          <pc:docMk/>
          <pc:sldMk cId="929591409" sldId="286"/>
        </pc:sldMkLst>
        <pc:spChg chg="mod">
          <ac:chgData name="Harpreet Kaur Harpreet Kaur" userId="S::hharpree@sfu.ca::bc9835c7-2cf0-4934-837a-d9afd4522f42" providerId="AD" clId="Web-{03A29347-C63E-4CBB-86EE-393CF5D60FE2}" dt="2021-04-16T22:57:01.437" v="98" actId="1076"/>
          <ac:spMkLst>
            <pc:docMk/>
            <pc:sldMk cId="929591409" sldId="286"/>
            <ac:spMk id="2" creationId="{9357AFE5-599E-4AA8-8EFE-0CB7BD50CF01}"/>
          </ac:spMkLst>
        </pc:spChg>
        <pc:spChg chg="mod">
          <ac:chgData name="Harpreet Kaur Harpreet Kaur" userId="S::hharpree@sfu.ca::bc9835c7-2cf0-4934-837a-d9afd4522f42" providerId="AD" clId="Web-{03A29347-C63E-4CBB-86EE-393CF5D60FE2}" dt="2021-04-16T22:56:41.218" v="97" actId="1076"/>
          <ac:spMkLst>
            <pc:docMk/>
            <pc:sldMk cId="929591409" sldId="286"/>
            <ac:spMk id="4" creationId="{A96E9F97-3FE1-46B5-96F8-F97D4554B459}"/>
          </ac:spMkLst>
        </pc:spChg>
      </pc:sldChg>
      <pc:sldChg chg="modSp">
        <pc:chgData name="Harpreet Kaur Harpreet Kaur" userId="S::hharpree@sfu.ca::bc9835c7-2cf0-4934-837a-d9afd4522f42" providerId="AD" clId="Web-{03A29347-C63E-4CBB-86EE-393CF5D60FE2}" dt="2021-04-16T22:45:05.555" v="93" actId="1076"/>
        <pc:sldMkLst>
          <pc:docMk/>
          <pc:sldMk cId="2002996262" sldId="288"/>
        </pc:sldMkLst>
        <pc:spChg chg="mod">
          <ac:chgData name="Harpreet Kaur Harpreet Kaur" userId="S::hharpree@sfu.ca::bc9835c7-2cf0-4934-837a-d9afd4522f42" providerId="AD" clId="Web-{03A29347-C63E-4CBB-86EE-393CF5D60FE2}" dt="2021-04-16T22:45:05.555" v="93" actId="1076"/>
          <ac:spMkLst>
            <pc:docMk/>
            <pc:sldMk cId="2002996262" sldId="288"/>
            <ac:spMk id="4" creationId="{3B75D7D3-B857-40F4-9775-E841CD4740E6}"/>
          </ac:spMkLst>
        </pc:spChg>
      </pc:sldChg>
      <pc:sldChg chg="del">
        <pc:chgData name="Harpreet Kaur Harpreet Kaur" userId="S::hharpree@sfu.ca::bc9835c7-2cf0-4934-837a-d9afd4522f42" providerId="AD" clId="Web-{03A29347-C63E-4CBB-86EE-393CF5D60FE2}" dt="2021-04-16T22:54:16.670" v="95"/>
        <pc:sldMkLst>
          <pc:docMk/>
          <pc:sldMk cId="235451865" sldId="295"/>
        </pc:sldMkLst>
      </pc:sldChg>
      <pc:sldChg chg="modNotes">
        <pc:chgData name="Harpreet Kaur Harpreet Kaur" userId="S::hharpree@sfu.ca::bc9835c7-2cf0-4934-837a-d9afd4522f42" providerId="AD" clId="Web-{03A29347-C63E-4CBB-86EE-393CF5D60FE2}" dt="2021-04-16T22:39:52.052" v="90"/>
        <pc:sldMkLst>
          <pc:docMk/>
          <pc:sldMk cId="1484951197" sldId="298"/>
        </pc:sldMkLst>
      </pc:sldChg>
      <pc:sldChg chg="addSp delSp modSp">
        <pc:chgData name="Harpreet Kaur Harpreet Kaur" userId="S::hharpree@sfu.ca::bc9835c7-2cf0-4934-837a-d9afd4522f42" providerId="AD" clId="Web-{03A29347-C63E-4CBB-86EE-393CF5D60FE2}" dt="2021-04-16T23:07:14.693" v="100"/>
        <pc:sldMkLst>
          <pc:docMk/>
          <pc:sldMk cId="1910570334" sldId="300"/>
        </pc:sldMkLst>
        <pc:spChg chg="add mod">
          <ac:chgData name="Harpreet Kaur Harpreet Kaur" userId="S::hharpree@sfu.ca::bc9835c7-2cf0-4934-837a-d9afd4522f42" providerId="AD" clId="Web-{03A29347-C63E-4CBB-86EE-393CF5D60FE2}" dt="2021-04-16T23:07:14.693" v="100"/>
          <ac:spMkLst>
            <pc:docMk/>
            <pc:sldMk cId="1910570334" sldId="300"/>
            <ac:spMk id="5" creationId="{6C891209-B224-41AA-92EB-888FC6862E1A}"/>
          </ac:spMkLst>
        </pc:spChg>
        <pc:picChg chg="del">
          <ac:chgData name="Harpreet Kaur Harpreet Kaur" userId="S::hharpree@sfu.ca::bc9835c7-2cf0-4934-837a-d9afd4522f42" providerId="AD" clId="Web-{03A29347-C63E-4CBB-86EE-393CF5D60FE2}" dt="2021-04-16T23:07:14.693" v="100"/>
          <ac:picMkLst>
            <pc:docMk/>
            <pc:sldMk cId="1910570334" sldId="300"/>
            <ac:picMk id="9" creationId="{9C83D737-16F5-4E07-85F7-29950383B6BC}"/>
          </ac:picMkLst>
        </pc:picChg>
      </pc:sldChg>
      <pc:sldChg chg="addSp delSp modSp">
        <pc:chgData name="Harpreet Kaur Harpreet Kaur" userId="S::hharpree@sfu.ca::bc9835c7-2cf0-4934-837a-d9afd4522f42" providerId="AD" clId="Web-{03A29347-C63E-4CBB-86EE-393CF5D60FE2}" dt="2021-04-16T23:07:12.162" v="99"/>
        <pc:sldMkLst>
          <pc:docMk/>
          <pc:sldMk cId="2569139303" sldId="301"/>
        </pc:sldMkLst>
        <pc:spChg chg="add mod">
          <ac:chgData name="Harpreet Kaur Harpreet Kaur" userId="S::hharpree@sfu.ca::bc9835c7-2cf0-4934-837a-d9afd4522f42" providerId="AD" clId="Web-{03A29347-C63E-4CBB-86EE-393CF5D60FE2}" dt="2021-04-16T23:07:12.162" v="99"/>
          <ac:spMkLst>
            <pc:docMk/>
            <pc:sldMk cId="2569139303" sldId="301"/>
            <ac:spMk id="5" creationId="{B5624DEE-DD65-46A0-B56E-2F051CAF9E86}"/>
          </ac:spMkLst>
        </pc:spChg>
        <pc:picChg chg="del">
          <ac:chgData name="Harpreet Kaur Harpreet Kaur" userId="S::hharpree@sfu.ca::bc9835c7-2cf0-4934-837a-d9afd4522f42" providerId="AD" clId="Web-{03A29347-C63E-4CBB-86EE-393CF5D60FE2}" dt="2021-04-16T23:07:12.162" v="99"/>
          <ac:picMkLst>
            <pc:docMk/>
            <pc:sldMk cId="2569139303" sldId="301"/>
            <ac:picMk id="10" creationId="{D8EF1B4E-ADFC-4B20-BB0F-A35B48ED4E1C}"/>
          </ac:picMkLst>
        </pc:picChg>
      </pc:sldChg>
      <pc:sldChg chg="modSp">
        <pc:chgData name="Harpreet Kaur Harpreet Kaur" userId="S::hharpree@sfu.ca::bc9835c7-2cf0-4934-837a-d9afd4522f42" providerId="AD" clId="Web-{03A29347-C63E-4CBB-86EE-393CF5D60FE2}" dt="2021-04-16T22:45:32.384" v="94" actId="1076"/>
        <pc:sldMkLst>
          <pc:docMk/>
          <pc:sldMk cId="3001404767" sldId="302"/>
        </pc:sldMkLst>
        <pc:spChg chg="mod">
          <ac:chgData name="Harpreet Kaur Harpreet Kaur" userId="S::hharpree@sfu.ca::bc9835c7-2cf0-4934-837a-d9afd4522f42" providerId="AD" clId="Web-{03A29347-C63E-4CBB-86EE-393CF5D60FE2}" dt="2021-04-16T22:45:32.384" v="94" actId="1076"/>
          <ac:spMkLst>
            <pc:docMk/>
            <pc:sldMk cId="3001404767" sldId="302"/>
            <ac:spMk id="9" creationId="{B96DF88F-7C89-4E40-8E56-BEA3891F8F9C}"/>
          </ac:spMkLst>
        </pc:spChg>
      </pc:sldChg>
      <pc:sldChg chg="del">
        <pc:chgData name="Harpreet Kaur Harpreet Kaur" userId="S::hharpree@sfu.ca::bc9835c7-2cf0-4934-837a-d9afd4522f42" providerId="AD" clId="Web-{03A29347-C63E-4CBB-86EE-393CF5D60FE2}" dt="2021-04-16T22:54:19.404" v="96"/>
        <pc:sldMkLst>
          <pc:docMk/>
          <pc:sldMk cId="802795481" sldId="306"/>
        </pc:sldMkLst>
      </pc:sldChg>
    </pc:docChg>
  </pc:docChgLst>
  <pc:docChgLst>
    <pc:chgData name="Junjie Xu" userId="S::jxa50@sfu.ca::3f17b91a-a35f-4444-9804-202cba7a7690" providerId="AD" clId="Web-{6610BE9F-E0A7-B000-E270-86708847A7DA}"/>
    <pc:docChg chg="modSld">
      <pc:chgData name="Junjie Xu" userId="S::jxa50@sfu.ca::3f17b91a-a35f-4444-9804-202cba7a7690" providerId="AD" clId="Web-{6610BE9F-E0A7-B000-E270-86708847A7DA}" dt="2021-04-14T05:41:41.314" v="132" actId="20577"/>
      <pc:docMkLst>
        <pc:docMk/>
      </pc:docMkLst>
      <pc:sldChg chg="modSp">
        <pc:chgData name="Junjie Xu" userId="S::jxa50@sfu.ca::3f17b91a-a35f-4444-9804-202cba7a7690" providerId="AD" clId="Web-{6610BE9F-E0A7-B000-E270-86708847A7DA}" dt="2021-04-14T05:41:41.314" v="132" actId="20577"/>
        <pc:sldMkLst>
          <pc:docMk/>
          <pc:sldMk cId="2002996262" sldId="288"/>
        </pc:sldMkLst>
        <pc:spChg chg="mod">
          <ac:chgData name="Junjie Xu" userId="S::jxa50@sfu.ca::3f17b91a-a35f-4444-9804-202cba7a7690" providerId="AD" clId="Web-{6610BE9F-E0A7-B000-E270-86708847A7DA}" dt="2021-04-14T05:41:41.314" v="132" actId="20577"/>
          <ac:spMkLst>
            <pc:docMk/>
            <pc:sldMk cId="2002996262" sldId="288"/>
            <ac:spMk id="4" creationId="{3B75D7D3-B857-40F4-9775-E841CD4740E6}"/>
          </ac:spMkLst>
        </pc:spChg>
      </pc:sldChg>
    </pc:docChg>
  </pc:docChgLst>
  <pc:docChgLst>
    <pc:chgData name="Harpreet Kaur Harpreet Kaur" userId="S::hharpree@sfu.ca::bc9835c7-2cf0-4934-837a-d9afd4522f42" providerId="AD" clId="Web-{81DFA402-89B1-4082-A8C2-DCA6844CDEDF}"/>
    <pc:docChg chg="modSld">
      <pc:chgData name="Harpreet Kaur Harpreet Kaur" userId="S::hharpree@sfu.ca::bc9835c7-2cf0-4934-837a-d9afd4522f42" providerId="AD" clId="Web-{81DFA402-89B1-4082-A8C2-DCA6844CDEDF}" dt="2021-04-16T00:03:44.246" v="419" actId="20577"/>
      <pc:docMkLst>
        <pc:docMk/>
      </pc:docMkLst>
      <pc:sldChg chg="addSp delSp modSp mod setBg setClrOvrMap">
        <pc:chgData name="Harpreet Kaur Harpreet Kaur" userId="S::hharpree@sfu.ca::bc9835c7-2cf0-4934-837a-d9afd4522f42" providerId="AD" clId="Web-{81DFA402-89B1-4082-A8C2-DCA6844CDEDF}" dt="2021-04-16T00:03:44.246" v="419" actId="20577"/>
        <pc:sldMkLst>
          <pc:docMk/>
          <pc:sldMk cId="2664992173" sldId="274"/>
        </pc:sldMkLst>
        <pc:spChg chg="mod">
          <ac:chgData name="Harpreet Kaur Harpreet Kaur" userId="S::hharpree@sfu.ca::bc9835c7-2cf0-4934-837a-d9afd4522f42" providerId="AD" clId="Web-{81DFA402-89B1-4082-A8C2-DCA6844CDEDF}" dt="2021-04-16T00:02:54.025" v="416"/>
          <ac:spMkLst>
            <pc:docMk/>
            <pc:sldMk cId="2664992173" sldId="274"/>
            <ac:spMk id="2" creationId="{B196C705-931F-40FC-A399-EEDD8CA4EB8C}"/>
          </ac:spMkLst>
        </pc:spChg>
        <pc:spChg chg="mod ord">
          <ac:chgData name="Harpreet Kaur Harpreet Kaur" userId="S::hharpree@sfu.ca::bc9835c7-2cf0-4934-837a-d9afd4522f42" providerId="AD" clId="Web-{81DFA402-89B1-4082-A8C2-DCA6844CDEDF}" dt="2021-04-16T00:02:54.025" v="416"/>
          <ac:spMkLst>
            <pc:docMk/>
            <pc:sldMk cId="2664992173" sldId="274"/>
            <ac:spMk id="3" creationId="{9FBDF47E-5419-43DA-80F2-4477DE1A9A9C}"/>
          </ac:spMkLst>
        </pc:spChg>
        <pc:spChg chg="del mod">
          <ac:chgData name="Harpreet Kaur Harpreet Kaur" userId="S::hharpree@sfu.ca::bc9835c7-2cf0-4934-837a-d9afd4522f42" providerId="AD" clId="Web-{81DFA402-89B1-4082-A8C2-DCA6844CDEDF}" dt="2021-04-16T00:02:54.025" v="416"/>
          <ac:spMkLst>
            <pc:docMk/>
            <pc:sldMk cId="2664992173" sldId="274"/>
            <ac:spMk id="5" creationId="{2148796D-87CE-462A-80D8-11A5DA1058E1}"/>
          </ac:spMkLst>
        </pc:spChg>
        <pc:spChg chg="add del">
          <ac:chgData name="Harpreet Kaur Harpreet Kaur" userId="S::hharpree@sfu.ca::bc9835c7-2cf0-4934-837a-d9afd4522f42" providerId="AD" clId="Web-{81DFA402-89B1-4082-A8C2-DCA6844CDEDF}" dt="2021-04-16T00:02:53.885" v="415"/>
          <ac:spMkLst>
            <pc:docMk/>
            <pc:sldMk cId="2664992173" sldId="274"/>
            <ac:spMk id="128" creationId="{6BFC9644-673A-459F-B3C5-9310A4E50E3B}"/>
          </ac:spMkLst>
        </pc:spChg>
        <pc:spChg chg="add del">
          <ac:chgData name="Harpreet Kaur Harpreet Kaur" userId="S::hharpree@sfu.ca::bc9835c7-2cf0-4934-837a-d9afd4522f42" providerId="AD" clId="Web-{81DFA402-89B1-4082-A8C2-DCA6844CDEDF}" dt="2021-04-16T00:02:38.057" v="413"/>
          <ac:spMkLst>
            <pc:docMk/>
            <pc:sldMk cId="2664992173" sldId="274"/>
            <ac:spMk id="136" creationId="{E978A47D-4F17-40FE-AB70-7AF78A9575EB}"/>
          </ac:spMkLst>
        </pc:spChg>
        <pc:spChg chg="add del">
          <ac:chgData name="Harpreet Kaur Harpreet Kaur" userId="S::hharpree@sfu.ca::bc9835c7-2cf0-4934-837a-d9afd4522f42" providerId="AD" clId="Web-{81DFA402-89B1-4082-A8C2-DCA6844CDEDF}" dt="2021-04-16T00:02:53.885" v="415"/>
          <ac:spMkLst>
            <pc:docMk/>
            <pc:sldMk cId="2664992173" sldId="274"/>
            <ac:spMk id="138" creationId="{7D1C411D-0818-4640-8657-2AF78250C802}"/>
          </ac:spMkLst>
        </pc:spChg>
        <pc:spChg chg="add">
          <ac:chgData name="Harpreet Kaur Harpreet Kaur" userId="S::hharpree@sfu.ca::bc9835c7-2cf0-4934-837a-d9afd4522f42" providerId="AD" clId="Web-{81DFA402-89B1-4082-A8C2-DCA6844CDEDF}" dt="2021-04-16T00:02:54.025" v="416"/>
          <ac:spMkLst>
            <pc:docMk/>
            <pc:sldMk cId="2664992173" sldId="274"/>
            <ac:spMk id="164" creationId="{54B9C16B-AC4A-44ED-9075-F76549B46E7C}"/>
          </ac:spMkLst>
        </pc:spChg>
        <pc:spChg chg="add">
          <ac:chgData name="Harpreet Kaur Harpreet Kaur" userId="S::hharpree@sfu.ca::bc9835c7-2cf0-4934-837a-d9afd4522f42" providerId="AD" clId="Web-{81DFA402-89B1-4082-A8C2-DCA6844CDEDF}" dt="2021-04-16T00:02:54.025" v="416"/>
          <ac:spMkLst>
            <pc:docMk/>
            <pc:sldMk cId="2664992173" sldId="274"/>
            <ac:spMk id="173" creationId="{B53044DC-4918-43DA-B49D-91673C6C9485}"/>
          </ac:spMkLst>
        </pc:spChg>
        <pc:grpChg chg="add del">
          <ac:chgData name="Harpreet Kaur Harpreet Kaur" userId="S::hharpree@sfu.ca::bc9835c7-2cf0-4934-837a-d9afd4522f42" providerId="AD" clId="Web-{81DFA402-89B1-4082-A8C2-DCA6844CDEDF}" dt="2021-04-16T00:02:38.057" v="413"/>
          <ac:grpSpMkLst>
            <pc:docMk/>
            <pc:sldMk cId="2664992173" sldId="274"/>
            <ac:grpSpMk id="85" creationId="{3BAEF7DA-43C4-4736-B5A3-B48E6125AB2D}"/>
          </ac:grpSpMkLst>
        </pc:grpChg>
        <pc:grpChg chg="add del">
          <ac:chgData name="Harpreet Kaur Harpreet Kaur" userId="S::hharpree@sfu.ca::bc9835c7-2cf0-4934-837a-d9afd4522f42" providerId="AD" clId="Web-{81DFA402-89B1-4082-A8C2-DCA6844CDEDF}" dt="2021-04-16T00:02:38.057" v="413"/>
          <ac:grpSpMkLst>
            <pc:docMk/>
            <pc:sldMk cId="2664992173" sldId="274"/>
            <ac:grpSpMk id="86" creationId="{F4E035BE-9FF4-43D3-BC25-CF582D7FF85E}"/>
          </ac:grpSpMkLst>
        </pc:grpChg>
        <pc:grpChg chg="add del">
          <ac:chgData name="Harpreet Kaur Harpreet Kaur" userId="S::hharpree@sfu.ca::bc9835c7-2cf0-4934-837a-d9afd4522f42" providerId="AD" clId="Web-{81DFA402-89B1-4082-A8C2-DCA6844CDEDF}" dt="2021-04-16T00:02:53.885" v="415"/>
          <ac:grpSpMkLst>
            <pc:docMk/>
            <pc:sldMk cId="2664992173" sldId="274"/>
            <ac:grpSpMk id="88" creationId="{3BAEF7DA-43C4-4736-B5A3-B48E6125AB2D}"/>
          </ac:grpSpMkLst>
        </pc:grpChg>
        <pc:grpChg chg="add">
          <ac:chgData name="Harpreet Kaur Harpreet Kaur" userId="S::hharpree@sfu.ca::bc9835c7-2cf0-4934-837a-d9afd4522f42" providerId="AD" clId="Web-{81DFA402-89B1-4082-A8C2-DCA6844CDEDF}" dt="2021-04-16T00:02:54.025" v="416"/>
          <ac:grpSpMkLst>
            <pc:docMk/>
            <pc:sldMk cId="2664992173" sldId="274"/>
            <ac:grpSpMk id="89" creationId="{1DCE6B36-1420-43AB-86CF-4E653A517B9C}"/>
          </ac:grpSpMkLst>
        </pc:grpChg>
        <pc:grpChg chg="add">
          <ac:chgData name="Harpreet Kaur Harpreet Kaur" userId="S::hharpree@sfu.ca::bc9835c7-2cf0-4934-837a-d9afd4522f42" providerId="AD" clId="Web-{81DFA402-89B1-4082-A8C2-DCA6844CDEDF}" dt="2021-04-16T00:02:54.025" v="416"/>
          <ac:grpSpMkLst>
            <pc:docMk/>
            <pc:sldMk cId="2664992173" sldId="274"/>
            <ac:grpSpMk id="119" creationId="{96FA2727-C33B-44D1-885B-76DC0424E577}"/>
          </ac:grpSpMkLst>
        </pc:grpChg>
        <pc:grpChg chg="add del">
          <ac:chgData name="Harpreet Kaur Harpreet Kaur" userId="S::hharpree@sfu.ca::bc9835c7-2cf0-4934-837a-d9afd4522f42" providerId="AD" clId="Web-{81DFA402-89B1-4082-A8C2-DCA6844CDEDF}" dt="2021-04-16T00:02:53.885" v="415"/>
          <ac:grpSpMkLst>
            <pc:docMk/>
            <pc:sldMk cId="2664992173" sldId="274"/>
            <ac:grpSpMk id="129" creationId="{4ADB9295-9645-4BF2-ADFD-75800B7FAD06}"/>
          </ac:grpSpMkLst>
        </pc:grpChg>
        <pc:grpChg chg="add del">
          <ac:chgData name="Harpreet Kaur Harpreet Kaur" userId="S::hharpree@sfu.ca::bc9835c7-2cf0-4934-837a-d9afd4522f42" providerId="AD" clId="Web-{81DFA402-89B1-4082-A8C2-DCA6844CDEDF}" dt="2021-04-16T00:02:38.057" v="413"/>
          <ac:grpSpMkLst>
            <pc:docMk/>
            <pc:sldMk cId="2664992173" sldId="274"/>
            <ac:grpSpMk id="137" creationId="{85BE3A7E-6A3F-401E-A025-BBB8FDB8DD30}"/>
          </ac:grpSpMkLst>
        </pc:grpChg>
        <pc:grpChg chg="add">
          <ac:chgData name="Harpreet Kaur Harpreet Kaur" userId="S::hharpree@sfu.ca::bc9835c7-2cf0-4934-837a-d9afd4522f42" providerId="AD" clId="Web-{81DFA402-89B1-4082-A8C2-DCA6844CDEDF}" dt="2021-04-16T00:02:54.025" v="416"/>
          <ac:grpSpMkLst>
            <pc:docMk/>
            <pc:sldMk cId="2664992173" sldId="274"/>
            <ac:grpSpMk id="165" creationId="{62A2FEB6-F419-4684-9ABC-9E32E012E8B7}"/>
          </ac:grpSpMkLst>
        </pc:grpChg>
        <pc:graphicFrameChg chg="add modGraphic">
          <ac:chgData name="Harpreet Kaur Harpreet Kaur" userId="S::hharpree@sfu.ca::bc9835c7-2cf0-4934-837a-d9afd4522f42" providerId="AD" clId="Web-{81DFA402-89B1-4082-A8C2-DCA6844CDEDF}" dt="2021-04-16T00:03:44.246" v="419" actId="20577"/>
          <ac:graphicFrameMkLst>
            <pc:docMk/>
            <pc:sldMk cId="2664992173" sldId="274"/>
            <ac:graphicFrameMk id="174" creationId="{27D3E149-61A8-4C26-BBCB-E57846C0FC7A}"/>
          </ac:graphicFrameMkLst>
        </pc:graphicFrameChg>
        <pc:picChg chg="add del">
          <ac:chgData name="Harpreet Kaur Harpreet Kaur" userId="S::hharpree@sfu.ca::bc9835c7-2cf0-4934-837a-d9afd4522f42" providerId="AD" clId="Web-{81DFA402-89B1-4082-A8C2-DCA6844CDEDF}" dt="2021-04-16T00:02:38.057" v="413"/>
          <ac:picMkLst>
            <pc:docMk/>
            <pc:sldMk cId="2664992173" sldId="274"/>
            <ac:picMk id="83" creationId="{9FBB3149-8289-4060-BB01-ED3047C53146}"/>
          </ac:picMkLst>
        </pc:picChg>
        <pc:picChg chg="add del">
          <ac:chgData name="Harpreet Kaur Harpreet Kaur" userId="S::hharpree@sfu.ca::bc9835c7-2cf0-4934-837a-d9afd4522f42" providerId="AD" clId="Web-{81DFA402-89B1-4082-A8C2-DCA6844CDEDF}" dt="2021-04-16T00:02:53.885" v="415"/>
          <ac:picMkLst>
            <pc:docMk/>
            <pc:sldMk cId="2664992173" sldId="274"/>
            <ac:picMk id="87" creationId="{9FBB3149-8289-4060-BB01-ED3047C53146}"/>
          </ac:picMkLst>
        </pc:picChg>
        <pc:picChg chg="add">
          <ac:chgData name="Harpreet Kaur Harpreet Kaur" userId="S::hharpree@sfu.ca::bc9835c7-2cf0-4934-837a-d9afd4522f42" providerId="AD" clId="Web-{81DFA402-89B1-4082-A8C2-DCA6844CDEDF}" dt="2021-04-16T00:02:54.025" v="416"/>
          <ac:picMkLst>
            <pc:docMk/>
            <pc:sldMk cId="2664992173" sldId="274"/>
            <ac:picMk id="117" creationId="{174E31E4-530B-4247-962C-F46F5F66DFFB}"/>
          </ac:picMkLst>
        </pc:picChg>
        <pc:picChg chg="add">
          <ac:chgData name="Harpreet Kaur Harpreet Kaur" userId="S::hharpree@sfu.ca::bc9835c7-2cf0-4934-837a-d9afd4522f42" providerId="AD" clId="Web-{81DFA402-89B1-4082-A8C2-DCA6844CDEDF}" dt="2021-04-16T00:02:54.025" v="416"/>
          <ac:picMkLst>
            <pc:docMk/>
            <pc:sldMk cId="2664992173" sldId="274"/>
            <ac:picMk id="118" creationId="{9BE36DBF-0333-4D36-A5BF-81FDA2406FE9}"/>
          </ac:picMkLst>
        </pc:picChg>
        <pc:picChg chg="add">
          <ac:chgData name="Harpreet Kaur Harpreet Kaur" userId="S::hharpree@sfu.ca::bc9835c7-2cf0-4934-837a-d9afd4522f42" providerId="AD" clId="Web-{81DFA402-89B1-4082-A8C2-DCA6844CDEDF}" dt="2021-04-16T00:02:54.025" v="416"/>
          <ac:picMkLst>
            <pc:docMk/>
            <pc:sldMk cId="2664992173" sldId="274"/>
            <ac:picMk id="172" creationId="{3E94A106-9341-485C-9057-9D62B2BD083F}"/>
          </ac:picMkLst>
        </pc:picChg>
        <pc:cxnChg chg="add del">
          <ac:chgData name="Harpreet Kaur Harpreet Kaur" userId="S::hharpree@sfu.ca::bc9835c7-2cf0-4934-837a-d9afd4522f42" providerId="AD" clId="Web-{81DFA402-89B1-4082-A8C2-DCA6844CDEDF}" dt="2021-04-16T00:02:38.057" v="413"/>
          <ac:cxnSpMkLst>
            <pc:docMk/>
            <pc:sldMk cId="2664992173" sldId="274"/>
            <ac:cxnSpMk id="84" creationId="{085ECEC0-FF5D-4348-92C7-1EA7C61E770C}"/>
          </ac:cxnSpMkLst>
        </pc:cxnChg>
      </pc:sldChg>
      <pc:sldChg chg="modSp">
        <pc:chgData name="Harpreet Kaur Harpreet Kaur" userId="S::hharpree@sfu.ca::bc9835c7-2cf0-4934-837a-d9afd4522f42" providerId="AD" clId="Web-{81DFA402-89B1-4082-A8C2-DCA6844CDEDF}" dt="2021-04-15T23:42:00.308" v="0" actId="14100"/>
        <pc:sldMkLst>
          <pc:docMk/>
          <pc:sldMk cId="3164862064" sldId="279"/>
        </pc:sldMkLst>
        <pc:graphicFrameChg chg="mod">
          <ac:chgData name="Harpreet Kaur Harpreet Kaur" userId="S::hharpree@sfu.ca::bc9835c7-2cf0-4934-837a-d9afd4522f42" providerId="AD" clId="Web-{81DFA402-89B1-4082-A8C2-DCA6844CDEDF}" dt="2021-04-15T23:42:00.308" v="0" actId="14100"/>
          <ac:graphicFrameMkLst>
            <pc:docMk/>
            <pc:sldMk cId="3164862064" sldId="279"/>
            <ac:graphicFrameMk id="11" creationId="{F17DBB4E-6254-42E1-9085-D93ADB3942DA}"/>
          </ac:graphicFrameMkLst>
        </pc:graphicFrameChg>
      </pc:sldChg>
      <pc:sldChg chg="modNotes">
        <pc:chgData name="Harpreet Kaur Harpreet Kaur" userId="S::hharpree@sfu.ca::bc9835c7-2cf0-4934-837a-d9afd4522f42" providerId="AD" clId="Web-{81DFA402-89B1-4082-A8C2-DCA6844CDEDF}" dt="2021-04-15T23:49:46.767" v="289"/>
        <pc:sldMkLst>
          <pc:docMk/>
          <pc:sldMk cId="160106134" sldId="283"/>
        </pc:sldMkLst>
      </pc:sldChg>
      <pc:sldChg chg="modSp">
        <pc:chgData name="Harpreet Kaur Harpreet Kaur" userId="S::hharpree@sfu.ca::bc9835c7-2cf0-4934-837a-d9afd4522f42" providerId="AD" clId="Web-{81DFA402-89B1-4082-A8C2-DCA6844CDEDF}" dt="2021-04-15T23:42:40.778" v="3" actId="20577"/>
        <pc:sldMkLst>
          <pc:docMk/>
          <pc:sldMk cId="4256212016" sldId="285"/>
        </pc:sldMkLst>
        <pc:graphicFrameChg chg="modGraphic">
          <ac:chgData name="Harpreet Kaur Harpreet Kaur" userId="S::hharpree@sfu.ca::bc9835c7-2cf0-4934-837a-d9afd4522f42" providerId="AD" clId="Web-{81DFA402-89B1-4082-A8C2-DCA6844CDEDF}" dt="2021-04-15T23:42:40.778" v="3" actId="20577"/>
          <ac:graphicFrameMkLst>
            <pc:docMk/>
            <pc:sldMk cId="4256212016" sldId="285"/>
            <ac:graphicFrameMk id="28" creationId="{CC18BCC9-1A9B-4C66-8F1E-1E30AFBF6F32}"/>
          </ac:graphicFrameMkLst>
        </pc:graphicFrameChg>
      </pc:sldChg>
      <pc:sldChg chg="modNotes">
        <pc:chgData name="Harpreet Kaur Harpreet Kaur" userId="S::hharpree@sfu.ca::bc9835c7-2cf0-4934-837a-d9afd4522f42" providerId="AD" clId="Web-{81DFA402-89B1-4082-A8C2-DCA6844CDEDF}" dt="2021-04-15T23:50:14.705" v="327"/>
        <pc:sldMkLst>
          <pc:docMk/>
          <pc:sldMk cId="929591409" sldId="286"/>
        </pc:sldMkLst>
      </pc:sldChg>
      <pc:sldChg chg="modSp">
        <pc:chgData name="Harpreet Kaur Harpreet Kaur" userId="S::hharpree@sfu.ca::bc9835c7-2cf0-4934-837a-d9afd4522f42" providerId="AD" clId="Web-{81DFA402-89B1-4082-A8C2-DCA6844CDEDF}" dt="2021-04-15T23:50:49.299" v="337" actId="20577"/>
        <pc:sldMkLst>
          <pc:docMk/>
          <pc:sldMk cId="1393179722" sldId="287"/>
        </pc:sldMkLst>
        <pc:spChg chg="mod">
          <ac:chgData name="Harpreet Kaur Harpreet Kaur" userId="S::hharpree@sfu.ca::bc9835c7-2cf0-4934-837a-d9afd4522f42" providerId="AD" clId="Web-{81DFA402-89B1-4082-A8C2-DCA6844CDEDF}" dt="2021-04-15T23:50:49.299" v="337" actId="20577"/>
          <ac:spMkLst>
            <pc:docMk/>
            <pc:sldMk cId="1393179722" sldId="287"/>
            <ac:spMk id="3" creationId="{80C8845E-D840-4FA2-963A-3B9D41C3B058}"/>
          </ac:spMkLst>
        </pc:spChg>
      </pc:sldChg>
      <pc:sldChg chg="modNotes">
        <pc:chgData name="Harpreet Kaur Harpreet Kaur" userId="S::hharpree@sfu.ca::bc9835c7-2cf0-4934-837a-d9afd4522f42" providerId="AD" clId="Web-{81DFA402-89B1-4082-A8C2-DCA6844CDEDF}" dt="2021-04-15T23:43:01.059" v="24"/>
        <pc:sldMkLst>
          <pc:docMk/>
          <pc:sldMk cId="2002996262" sldId="288"/>
        </pc:sldMkLst>
      </pc:sldChg>
      <pc:sldChg chg="addSp delSp modSp mod setBg modNotes">
        <pc:chgData name="Harpreet Kaur Harpreet Kaur" userId="S::hharpree@sfu.ca::bc9835c7-2cf0-4934-837a-d9afd4522f42" providerId="AD" clId="Web-{81DFA402-89B1-4082-A8C2-DCA6844CDEDF}" dt="2021-04-16T00:02:02.822" v="410" actId="1076"/>
        <pc:sldMkLst>
          <pc:docMk/>
          <pc:sldMk cId="3838986300" sldId="291"/>
        </pc:sldMkLst>
        <pc:spChg chg="mod">
          <ac:chgData name="Harpreet Kaur Harpreet Kaur" userId="S::hharpree@sfu.ca::bc9835c7-2cf0-4934-837a-d9afd4522f42" providerId="AD" clId="Web-{81DFA402-89B1-4082-A8C2-DCA6844CDEDF}" dt="2021-04-16T00:02:02.822" v="410" actId="1076"/>
          <ac:spMkLst>
            <pc:docMk/>
            <pc:sldMk cId="3838986300" sldId="291"/>
            <ac:spMk id="2" creationId="{6D407102-71BD-46B3-A6BC-755A0E170A2C}"/>
          </ac:spMkLst>
        </pc:spChg>
        <pc:spChg chg="mod ord">
          <ac:chgData name="Harpreet Kaur Harpreet Kaur" userId="S::hharpree@sfu.ca::bc9835c7-2cf0-4934-837a-d9afd4522f42" providerId="AD" clId="Web-{81DFA402-89B1-4082-A8C2-DCA6844CDEDF}" dt="2021-04-16T00:01:57.150" v="409" actId="14100"/>
          <ac:spMkLst>
            <pc:docMk/>
            <pc:sldMk cId="3838986300" sldId="291"/>
            <ac:spMk id="3" creationId="{61D98522-FB9B-4B11-B5BD-4404141953A1}"/>
          </ac:spMkLst>
        </pc:spChg>
        <pc:grpChg chg="add">
          <ac:chgData name="Harpreet Kaur Harpreet Kaur" userId="S::hharpree@sfu.ca::bc9835c7-2cf0-4934-837a-d9afd4522f42" providerId="AD" clId="Web-{81DFA402-89B1-4082-A8C2-DCA6844CDEDF}" dt="2021-04-15T23:58:48.007" v="399"/>
          <ac:grpSpMkLst>
            <pc:docMk/>
            <pc:sldMk cId="3838986300" sldId="291"/>
            <ac:grpSpMk id="10" creationId="{8E1DDAD8-1D10-4640-A034-BE90015E37B6}"/>
          </ac:grpSpMkLst>
        </pc:grpChg>
        <pc:grpChg chg="add">
          <ac:chgData name="Harpreet Kaur Harpreet Kaur" userId="S::hharpree@sfu.ca::bc9835c7-2cf0-4934-837a-d9afd4522f42" providerId="AD" clId="Web-{81DFA402-89B1-4082-A8C2-DCA6844CDEDF}" dt="2021-04-15T23:58:48.007" v="399"/>
          <ac:grpSpMkLst>
            <pc:docMk/>
            <pc:sldMk cId="3838986300" sldId="291"/>
            <ac:grpSpMk id="14" creationId="{FD642FB6-2808-4BC5-AE0B-7302C24B78A5}"/>
          </ac:grpSpMkLst>
        </pc:grpChg>
        <pc:picChg chg="add del mod">
          <ac:chgData name="Harpreet Kaur Harpreet Kaur" userId="S::hharpree@sfu.ca::bc9835c7-2cf0-4934-837a-d9afd4522f42" providerId="AD" clId="Web-{81DFA402-89B1-4082-A8C2-DCA6844CDEDF}" dt="2021-04-15T23:58:35.991" v="397"/>
          <ac:picMkLst>
            <pc:docMk/>
            <pc:sldMk cId="3838986300" sldId="291"/>
            <ac:picMk id="4" creationId="{2018A7C1-A0C2-46D3-AFA4-28939AC443D8}"/>
          </ac:picMkLst>
        </pc:picChg>
        <pc:picChg chg="add mod">
          <ac:chgData name="Harpreet Kaur Harpreet Kaur" userId="S::hharpree@sfu.ca::bc9835c7-2cf0-4934-837a-d9afd4522f42" providerId="AD" clId="Web-{81DFA402-89B1-4082-A8C2-DCA6844CDEDF}" dt="2021-04-16T00:01:37.525" v="404" actId="1076"/>
          <ac:picMkLst>
            <pc:docMk/>
            <pc:sldMk cId="3838986300" sldId="291"/>
            <ac:picMk id="5" creationId="{2B3D7026-592B-454F-AFB6-DA796EEB251F}"/>
          </ac:picMkLst>
        </pc:picChg>
      </pc:sldChg>
      <pc:sldChg chg="modSp">
        <pc:chgData name="Harpreet Kaur Harpreet Kaur" userId="S::hharpree@sfu.ca::bc9835c7-2cf0-4934-837a-d9afd4522f42" providerId="AD" clId="Web-{81DFA402-89B1-4082-A8C2-DCA6844CDEDF}" dt="2021-04-15T23:48:19.688" v="195"/>
        <pc:sldMkLst>
          <pc:docMk/>
          <pc:sldMk cId="3661974179" sldId="292"/>
        </pc:sldMkLst>
        <pc:spChg chg="mod">
          <ac:chgData name="Harpreet Kaur Harpreet Kaur" userId="S::hharpree@sfu.ca::bc9835c7-2cf0-4934-837a-d9afd4522f42" providerId="AD" clId="Web-{81DFA402-89B1-4082-A8C2-DCA6844CDEDF}" dt="2021-04-15T23:48:01.281" v="190" actId="1076"/>
          <ac:spMkLst>
            <pc:docMk/>
            <pc:sldMk cId="3661974179" sldId="292"/>
            <ac:spMk id="2" creationId="{0320E9A0-1541-421E-80F4-DA43C56CF78E}"/>
          </ac:spMkLst>
        </pc:spChg>
        <pc:graphicFrameChg chg="mod modGraphic">
          <ac:chgData name="Harpreet Kaur Harpreet Kaur" userId="S::hharpree@sfu.ca::bc9835c7-2cf0-4934-837a-d9afd4522f42" providerId="AD" clId="Web-{81DFA402-89B1-4082-A8C2-DCA6844CDEDF}" dt="2021-04-15T23:48:19.688" v="195"/>
          <ac:graphicFrameMkLst>
            <pc:docMk/>
            <pc:sldMk cId="3661974179" sldId="292"/>
            <ac:graphicFrameMk id="12" creationId="{3276AD3A-57D5-4F75-B42E-2E453BAC2D68}"/>
          </ac:graphicFrameMkLst>
        </pc:graphicFrameChg>
      </pc:sldChg>
      <pc:sldChg chg="modNotes">
        <pc:chgData name="Harpreet Kaur Harpreet Kaur" userId="S::hharpree@sfu.ca::bc9835c7-2cf0-4934-837a-d9afd4522f42" providerId="AD" clId="Web-{81DFA402-89B1-4082-A8C2-DCA6844CDEDF}" dt="2021-04-15T23:48:53.188" v="216"/>
        <pc:sldMkLst>
          <pc:docMk/>
          <pc:sldMk cId="1130325321" sldId="294"/>
        </pc:sldMkLst>
      </pc:sldChg>
      <pc:sldChg chg="modNotes">
        <pc:chgData name="Harpreet Kaur Harpreet Kaur" userId="S::hharpree@sfu.ca::bc9835c7-2cf0-4934-837a-d9afd4522f42" providerId="AD" clId="Web-{81DFA402-89B1-4082-A8C2-DCA6844CDEDF}" dt="2021-04-15T23:49:06.016" v="252"/>
        <pc:sldMkLst>
          <pc:docMk/>
          <pc:sldMk cId="235451865" sldId="295"/>
        </pc:sldMkLst>
      </pc:sldChg>
      <pc:sldChg chg="modSp modNotes">
        <pc:chgData name="Harpreet Kaur Harpreet Kaur" userId="S::hharpree@sfu.ca::bc9835c7-2cf0-4934-837a-d9afd4522f42" providerId="AD" clId="Web-{81DFA402-89B1-4082-A8C2-DCA6844CDEDF}" dt="2021-04-15T23:51:08.924" v="369"/>
        <pc:sldMkLst>
          <pc:docMk/>
          <pc:sldMk cId="1910570334" sldId="300"/>
        </pc:sldMkLst>
        <pc:picChg chg="mod">
          <ac:chgData name="Harpreet Kaur Harpreet Kaur" userId="S::hharpree@sfu.ca::bc9835c7-2cf0-4934-837a-d9afd4522f42" providerId="AD" clId="Web-{81DFA402-89B1-4082-A8C2-DCA6844CDEDF}" dt="2021-04-15T23:50:57.939" v="338" actId="1076"/>
          <ac:picMkLst>
            <pc:docMk/>
            <pc:sldMk cId="1910570334" sldId="300"/>
            <ac:picMk id="9" creationId="{9C83D737-16F5-4E07-85F7-29950383B6BC}"/>
          </ac:picMkLst>
        </pc:picChg>
      </pc:sldChg>
      <pc:sldChg chg="modSp">
        <pc:chgData name="Harpreet Kaur Harpreet Kaur" userId="S::hharpree@sfu.ca::bc9835c7-2cf0-4934-837a-d9afd4522f42" providerId="AD" clId="Web-{81DFA402-89B1-4082-A8C2-DCA6844CDEDF}" dt="2021-04-15T23:46:02.530" v="71" actId="1076"/>
        <pc:sldMkLst>
          <pc:docMk/>
          <pc:sldMk cId="3001404767" sldId="302"/>
        </pc:sldMkLst>
        <pc:spChg chg="mod">
          <ac:chgData name="Harpreet Kaur Harpreet Kaur" userId="S::hharpree@sfu.ca::bc9835c7-2cf0-4934-837a-d9afd4522f42" providerId="AD" clId="Web-{81DFA402-89B1-4082-A8C2-DCA6844CDEDF}" dt="2021-04-15T23:44:48.420" v="55" actId="1076"/>
          <ac:spMkLst>
            <pc:docMk/>
            <pc:sldMk cId="3001404767" sldId="302"/>
            <ac:spMk id="2" creationId="{6E1B4E62-0920-4263-B6B9-F000C45AE0DF}"/>
          </ac:spMkLst>
        </pc:spChg>
        <pc:spChg chg="mod">
          <ac:chgData name="Harpreet Kaur Harpreet Kaur" userId="S::hharpree@sfu.ca::bc9835c7-2cf0-4934-837a-d9afd4522f42" providerId="AD" clId="Web-{81DFA402-89B1-4082-A8C2-DCA6844CDEDF}" dt="2021-04-15T23:46:02.530" v="71" actId="1076"/>
          <ac:spMkLst>
            <pc:docMk/>
            <pc:sldMk cId="3001404767" sldId="302"/>
            <ac:spMk id="9" creationId="{B96DF88F-7C89-4E40-8E56-BEA3891F8F9C}"/>
          </ac:spMkLst>
        </pc:spChg>
        <pc:picChg chg="mod">
          <ac:chgData name="Harpreet Kaur Harpreet Kaur" userId="S::hharpree@sfu.ca::bc9835c7-2cf0-4934-837a-d9afd4522f42" providerId="AD" clId="Web-{81DFA402-89B1-4082-A8C2-DCA6844CDEDF}" dt="2021-04-15T23:45:08.076" v="59" actId="14100"/>
          <ac:picMkLst>
            <pc:docMk/>
            <pc:sldMk cId="3001404767" sldId="302"/>
            <ac:picMk id="5" creationId="{9D5369D4-3F53-4B17-92F9-A59F021FB3B9}"/>
          </ac:picMkLst>
        </pc:picChg>
      </pc:sldChg>
      <pc:sldChg chg="modSp">
        <pc:chgData name="Harpreet Kaur Harpreet Kaur" userId="S::hharpree@sfu.ca::bc9835c7-2cf0-4934-837a-d9afd4522f42" providerId="AD" clId="Web-{81DFA402-89B1-4082-A8C2-DCA6844CDEDF}" dt="2021-04-15T23:49:30.610" v="257" actId="20577"/>
        <pc:sldMkLst>
          <pc:docMk/>
          <pc:sldMk cId="967281704" sldId="303"/>
        </pc:sldMkLst>
        <pc:spChg chg="mod">
          <ac:chgData name="Harpreet Kaur Harpreet Kaur" userId="S::hharpree@sfu.ca::bc9835c7-2cf0-4934-837a-d9afd4522f42" providerId="AD" clId="Web-{81DFA402-89B1-4082-A8C2-DCA6844CDEDF}" dt="2021-04-15T23:49:30.610" v="257" actId="20577"/>
          <ac:spMkLst>
            <pc:docMk/>
            <pc:sldMk cId="967281704" sldId="303"/>
            <ac:spMk id="5" creationId="{238A368F-45E9-4052-B085-967A9062E189}"/>
          </ac:spMkLst>
        </pc:spChg>
      </pc:sldChg>
      <pc:sldChg chg="modNotes">
        <pc:chgData name="Harpreet Kaur Harpreet Kaur" userId="S::hharpree@sfu.ca::bc9835c7-2cf0-4934-837a-d9afd4522f42" providerId="AD" clId="Web-{81DFA402-89B1-4082-A8C2-DCA6844CDEDF}" dt="2021-04-15T23:51:39.721" v="391"/>
        <pc:sldMkLst>
          <pc:docMk/>
          <pc:sldMk cId="1107366311" sldId="304"/>
        </pc:sldMkLst>
      </pc:sldChg>
    </pc:docChg>
  </pc:docChgLst>
  <pc:docChgLst>
    <pc:chgData name="Junjie Xu" userId="S::jxa50@sfu.ca::3f17b91a-a35f-4444-9804-202cba7a7690" providerId="AD" clId="Web-{CC8BD675-1BBE-A5C8-ED21-047E544C0C1B}"/>
    <pc:docChg chg="addSld delSld modSld modMainMaster">
      <pc:chgData name="Junjie Xu" userId="S::jxa50@sfu.ca::3f17b91a-a35f-4444-9804-202cba7a7690" providerId="AD" clId="Web-{CC8BD675-1BBE-A5C8-ED21-047E544C0C1B}" dt="2021-04-10T22:59:36.293" v="1087"/>
      <pc:docMkLst>
        <pc:docMk/>
      </pc:docMkLst>
      <pc:sldChg chg="modSp">
        <pc:chgData name="Junjie Xu" userId="S::jxa50@sfu.ca::3f17b91a-a35f-4444-9804-202cba7a7690" providerId="AD" clId="Web-{CC8BD675-1BBE-A5C8-ED21-047E544C0C1B}" dt="2021-04-10T21:20:34.191" v="63" actId="20577"/>
        <pc:sldMkLst>
          <pc:docMk/>
          <pc:sldMk cId="1218582386" sldId="270"/>
        </pc:sldMkLst>
        <pc:spChg chg="mod">
          <ac:chgData name="Junjie Xu" userId="S::jxa50@sfu.ca::3f17b91a-a35f-4444-9804-202cba7a7690" providerId="AD" clId="Web-{CC8BD675-1BBE-A5C8-ED21-047E544C0C1B}" dt="2021-04-10T21:20:34.191" v="63" actId="20577"/>
          <ac:spMkLst>
            <pc:docMk/>
            <pc:sldMk cId="1218582386" sldId="270"/>
            <ac:spMk id="3" creationId="{32CCED13-70D7-4EF9-98C1-C8D3A5AF2F4D}"/>
          </ac:spMkLst>
        </pc:spChg>
      </pc:sldChg>
      <pc:sldChg chg="addSp delSp modSp mod setBg setClrOvrMap">
        <pc:chgData name="Junjie Xu" userId="S::jxa50@sfu.ca::3f17b91a-a35f-4444-9804-202cba7a7690" providerId="AD" clId="Web-{CC8BD675-1BBE-A5C8-ED21-047E544C0C1B}" dt="2021-04-10T21:18:46.018" v="52"/>
        <pc:sldMkLst>
          <pc:docMk/>
          <pc:sldMk cId="2664992173" sldId="274"/>
        </pc:sldMkLst>
        <pc:spChg chg="mod">
          <ac:chgData name="Junjie Xu" userId="S::jxa50@sfu.ca::3f17b91a-a35f-4444-9804-202cba7a7690" providerId="AD" clId="Web-{CC8BD675-1BBE-A5C8-ED21-047E544C0C1B}" dt="2021-04-10T21:18:46.018" v="52"/>
          <ac:spMkLst>
            <pc:docMk/>
            <pc:sldMk cId="2664992173" sldId="274"/>
            <ac:spMk id="2" creationId="{B196C705-931F-40FC-A399-EEDD8CA4EB8C}"/>
          </ac:spMkLst>
        </pc:spChg>
        <pc:spChg chg="mod ord">
          <ac:chgData name="Junjie Xu" userId="S::jxa50@sfu.ca::3f17b91a-a35f-4444-9804-202cba7a7690" providerId="AD" clId="Web-{CC8BD675-1BBE-A5C8-ED21-047E544C0C1B}" dt="2021-04-10T21:18:46.018" v="52"/>
          <ac:spMkLst>
            <pc:docMk/>
            <pc:sldMk cId="2664992173" sldId="274"/>
            <ac:spMk id="3" creationId="{9FBDF47E-5419-43DA-80F2-4477DE1A9A9C}"/>
          </ac:spMkLst>
        </pc:spChg>
        <pc:spChg chg="add del mod">
          <ac:chgData name="Junjie Xu" userId="S::jxa50@sfu.ca::3f17b91a-a35f-4444-9804-202cba7a7690" providerId="AD" clId="Web-{CC8BD675-1BBE-A5C8-ED21-047E544C0C1B}" dt="2021-04-10T21:15:33.001" v="50"/>
          <ac:spMkLst>
            <pc:docMk/>
            <pc:sldMk cId="2664992173" sldId="274"/>
            <ac:spMk id="4" creationId="{B074A252-E789-41F2-931A-5B23491CB3D3}"/>
          </ac:spMkLst>
        </pc:spChg>
        <pc:spChg chg="mod">
          <ac:chgData name="Junjie Xu" userId="S::jxa50@sfu.ca::3f17b91a-a35f-4444-9804-202cba7a7690" providerId="AD" clId="Web-{CC8BD675-1BBE-A5C8-ED21-047E544C0C1B}" dt="2021-04-10T21:18:46.018" v="52"/>
          <ac:spMkLst>
            <pc:docMk/>
            <pc:sldMk cId="2664992173" sldId="274"/>
            <ac:spMk id="5" creationId="{2148796D-87CE-462A-80D8-11A5DA1058E1}"/>
          </ac:spMkLst>
        </pc:spChg>
        <pc:spChg chg="add del">
          <ac:chgData name="Junjie Xu" userId="S::jxa50@sfu.ca::3f17b91a-a35f-4444-9804-202cba7a7690" providerId="AD" clId="Web-{CC8BD675-1BBE-A5C8-ED21-047E544C0C1B}" dt="2021-04-10T21:18:46.018" v="52"/>
          <ac:spMkLst>
            <pc:docMk/>
            <pc:sldMk cId="2664992173" sldId="274"/>
            <ac:spMk id="49" creationId="{9AA72BD9-2C5A-4EDC-931F-5AA08EACA0F3}"/>
          </ac:spMkLst>
        </pc:spChg>
        <pc:spChg chg="add del">
          <ac:chgData name="Junjie Xu" userId="S::jxa50@sfu.ca::3f17b91a-a35f-4444-9804-202cba7a7690" providerId="AD" clId="Web-{CC8BD675-1BBE-A5C8-ED21-047E544C0C1B}" dt="2021-04-10T21:18:46.018" v="52"/>
          <ac:spMkLst>
            <pc:docMk/>
            <pc:sldMk cId="2664992173" sldId="274"/>
            <ac:spMk id="51" creationId="{DD3981AC-7B61-4947-BCF3-F7AA7FA385B9}"/>
          </ac:spMkLst>
        </pc:spChg>
        <pc:spChg chg="add del">
          <ac:chgData name="Junjie Xu" userId="S::jxa50@sfu.ca::3f17b91a-a35f-4444-9804-202cba7a7690" providerId="AD" clId="Web-{CC8BD675-1BBE-A5C8-ED21-047E544C0C1B}" dt="2021-04-10T21:18:46.018" v="52"/>
          <ac:spMkLst>
            <pc:docMk/>
            <pc:sldMk cId="2664992173" sldId="274"/>
            <ac:spMk id="52" creationId="{55D4142C-5077-457F-A6AD-3FECFDB39685}"/>
          </ac:spMkLst>
        </pc:spChg>
        <pc:spChg chg="add del">
          <ac:chgData name="Junjie Xu" userId="S::jxa50@sfu.ca::3f17b91a-a35f-4444-9804-202cba7a7690" providerId="AD" clId="Web-{CC8BD675-1BBE-A5C8-ED21-047E544C0C1B}" dt="2021-04-10T21:18:46.018" v="52"/>
          <ac:spMkLst>
            <pc:docMk/>
            <pc:sldMk cId="2664992173" sldId="274"/>
            <ac:spMk id="53" creationId="{7A5F0580-5EE9-419F-96EE-B6529EF6E7D0}"/>
          </ac:spMkLst>
        </pc:spChg>
        <pc:picChg chg="add del">
          <ac:chgData name="Junjie Xu" userId="S::jxa50@sfu.ca::3f17b91a-a35f-4444-9804-202cba7a7690" providerId="AD" clId="Web-{CC8BD675-1BBE-A5C8-ED21-047E544C0C1B}" dt="2021-04-10T21:18:46.018" v="52"/>
          <ac:picMkLst>
            <pc:docMk/>
            <pc:sldMk cId="2664992173" sldId="274"/>
            <ac:picMk id="50" creationId="{B98A9C91-72CF-41A9-90CD-869423F2D428}"/>
          </ac:picMkLst>
        </pc:picChg>
      </pc:sldChg>
      <pc:sldChg chg="addSp delSp modSp mod setBg">
        <pc:chgData name="Junjie Xu" userId="S::jxa50@sfu.ca::3f17b91a-a35f-4444-9804-202cba7a7690" providerId="AD" clId="Web-{CC8BD675-1BBE-A5C8-ED21-047E544C0C1B}" dt="2021-04-10T21:19:37.222" v="62"/>
        <pc:sldMkLst>
          <pc:docMk/>
          <pc:sldMk cId="2399398036" sldId="276"/>
        </pc:sldMkLst>
        <pc:spChg chg="mod">
          <ac:chgData name="Junjie Xu" userId="S::jxa50@sfu.ca::3f17b91a-a35f-4444-9804-202cba7a7690" providerId="AD" clId="Web-{CC8BD675-1BBE-A5C8-ED21-047E544C0C1B}" dt="2021-04-10T21:19:37.222" v="62"/>
          <ac:spMkLst>
            <pc:docMk/>
            <pc:sldMk cId="2399398036" sldId="276"/>
            <ac:spMk id="2" creationId="{D7ECE7D0-815A-4DFE-9665-BD5D64C66FA9}"/>
          </ac:spMkLst>
        </pc:spChg>
        <pc:spChg chg="add del">
          <ac:chgData name="Junjie Xu" userId="S::jxa50@sfu.ca::3f17b91a-a35f-4444-9804-202cba7a7690" providerId="AD" clId="Web-{CC8BD675-1BBE-A5C8-ED21-047E544C0C1B}" dt="2021-04-10T21:19:37.222" v="62"/>
          <ac:spMkLst>
            <pc:docMk/>
            <pc:sldMk cId="2399398036" sldId="276"/>
            <ac:spMk id="3" creationId="{3F739E0D-4A31-42AB-94C0-49D092CD769E}"/>
          </ac:spMkLst>
        </pc:spChg>
        <pc:spChg chg="mod ord">
          <ac:chgData name="Junjie Xu" userId="S::jxa50@sfu.ca::3f17b91a-a35f-4444-9804-202cba7a7690" providerId="AD" clId="Web-{CC8BD675-1BBE-A5C8-ED21-047E544C0C1B}" dt="2021-04-10T21:19:37.222" v="62"/>
          <ac:spMkLst>
            <pc:docMk/>
            <pc:sldMk cId="2399398036" sldId="276"/>
            <ac:spMk id="4" creationId="{F0607A14-C584-43AE-BF1A-571904D74977}"/>
          </ac:spMkLst>
        </pc:spChg>
        <pc:spChg chg="add mod">
          <ac:chgData name="Junjie Xu" userId="S::jxa50@sfu.ca::3f17b91a-a35f-4444-9804-202cba7a7690" providerId="AD" clId="Web-{CC8BD675-1BBE-A5C8-ED21-047E544C0C1B}" dt="2021-04-10T21:19:37.222" v="62"/>
          <ac:spMkLst>
            <pc:docMk/>
            <pc:sldMk cId="2399398036" sldId="276"/>
            <ac:spMk id="5" creationId="{94B40987-7A58-4CB5-9AD8-B8F4EA13167F}"/>
          </ac:spMkLst>
        </pc:spChg>
        <pc:spChg chg="add mod">
          <ac:chgData name="Junjie Xu" userId="S::jxa50@sfu.ca::3f17b91a-a35f-4444-9804-202cba7a7690" providerId="AD" clId="Web-{CC8BD675-1BBE-A5C8-ED21-047E544C0C1B}" dt="2021-04-10T21:19:37.222" v="62"/>
          <ac:spMkLst>
            <pc:docMk/>
            <pc:sldMk cId="2399398036" sldId="276"/>
            <ac:spMk id="6" creationId="{160DCC4A-5C5A-4004-A674-A397C6E05DF9}"/>
          </ac:spMkLst>
        </pc:spChg>
        <pc:spChg chg="add del">
          <ac:chgData name="Junjie Xu" userId="S::jxa50@sfu.ca::3f17b91a-a35f-4444-9804-202cba7a7690" providerId="AD" clId="Web-{CC8BD675-1BBE-A5C8-ED21-047E544C0C1B}" dt="2021-04-10T21:19:07.331" v="56"/>
          <ac:spMkLst>
            <pc:docMk/>
            <pc:sldMk cId="2399398036" sldId="276"/>
            <ac:spMk id="8" creationId="{FA3C7DEA-BCC2-4295-8850-147993296189}"/>
          </ac:spMkLst>
        </pc:spChg>
        <pc:spChg chg="add del">
          <ac:chgData name="Junjie Xu" userId="S::jxa50@sfu.ca::3f17b91a-a35f-4444-9804-202cba7a7690" providerId="AD" clId="Web-{CC8BD675-1BBE-A5C8-ED21-047E544C0C1B}" dt="2021-04-10T21:19:07.331" v="56"/>
          <ac:spMkLst>
            <pc:docMk/>
            <pc:sldMk cId="2399398036" sldId="276"/>
            <ac:spMk id="9" creationId="{C289949D-B9F6-468A-86FE-2694DC5AE773}"/>
          </ac:spMkLst>
        </pc:spChg>
        <pc:spChg chg="add del">
          <ac:chgData name="Junjie Xu" userId="S::jxa50@sfu.ca::3f17b91a-a35f-4444-9804-202cba7a7690" providerId="AD" clId="Web-{CC8BD675-1BBE-A5C8-ED21-047E544C0C1B}" dt="2021-04-10T21:19:04.518" v="54"/>
          <ac:spMkLst>
            <pc:docMk/>
            <pc:sldMk cId="2399398036" sldId="276"/>
            <ac:spMk id="11" creationId="{5A0118C5-4F8D-4CF4-BADD-53FEACC6C42A}"/>
          </ac:spMkLst>
        </pc:spChg>
        <pc:spChg chg="add del">
          <ac:chgData name="Junjie Xu" userId="S::jxa50@sfu.ca::3f17b91a-a35f-4444-9804-202cba7a7690" providerId="AD" clId="Web-{CC8BD675-1BBE-A5C8-ED21-047E544C0C1B}" dt="2021-04-10T21:19:16.394" v="58"/>
          <ac:spMkLst>
            <pc:docMk/>
            <pc:sldMk cId="2399398036" sldId="276"/>
            <ac:spMk id="12" creationId="{09588DA8-065E-4F6F-8EFD-43104AB2E0CF}"/>
          </ac:spMkLst>
        </pc:spChg>
        <pc:spChg chg="add del">
          <ac:chgData name="Junjie Xu" userId="S::jxa50@sfu.ca::3f17b91a-a35f-4444-9804-202cba7a7690" providerId="AD" clId="Web-{CC8BD675-1BBE-A5C8-ED21-047E544C0C1B}" dt="2021-04-10T21:19:04.518" v="54"/>
          <ac:spMkLst>
            <pc:docMk/>
            <pc:sldMk cId="2399398036" sldId="276"/>
            <ac:spMk id="13" creationId="{CAEBFCD5-5356-4326-8D39-8235A46CD7B2}"/>
          </ac:spMkLst>
        </pc:spChg>
        <pc:spChg chg="add del">
          <ac:chgData name="Junjie Xu" userId="S::jxa50@sfu.ca::3f17b91a-a35f-4444-9804-202cba7a7690" providerId="AD" clId="Web-{CC8BD675-1BBE-A5C8-ED21-047E544C0C1B}" dt="2021-04-10T21:19:16.394" v="58"/>
          <ac:spMkLst>
            <pc:docMk/>
            <pc:sldMk cId="2399398036" sldId="276"/>
            <ac:spMk id="14" creationId="{C4285719-470E-454C-AF62-8323075F1F5B}"/>
          </ac:spMkLst>
        </pc:spChg>
        <pc:spChg chg="add del">
          <ac:chgData name="Junjie Xu" userId="S::jxa50@sfu.ca::3f17b91a-a35f-4444-9804-202cba7a7690" providerId="AD" clId="Web-{CC8BD675-1BBE-A5C8-ED21-047E544C0C1B}" dt="2021-04-10T21:19:04.518" v="54"/>
          <ac:spMkLst>
            <pc:docMk/>
            <pc:sldMk cId="2399398036" sldId="276"/>
            <ac:spMk id="15" creationId="{F6814848-248A-47DD-88E0-95099D951EF8}"/>
          </ac:spMkLst>
        </pc:spChg>
        <pc:spChg chg="add del">
          <ac:chgData name="Junjie Xu" userId="S::jxa50@sfu.ca::3f17b91a-a35f-4444-9804-202cba7a7690" providerId="AD" clId="Web-{CC8BD675-1BBE-A5C8-ED21-047E544C0C1B}" dt="2021-04-10T21:19:16.394" v="58"/>
          <ac:spMkLst>
            <pc:docMk/>
            <pc:sldMk cId="2399398036" sldId="276"/>
            <ac:spMk id="16" creationId="{CD9FE4EF-C4D8-49A0-B2FF-81D8DB7D8A24}"/>
          </ac:spMkLst>
        </pc:spChg>
        <pc:spChg chg="add del">
          <ac:chgData name="Junjie Xu" userId="S::jxa50@sfu.ca::3f17b91a-a35f-4444-9804-202cba7a7690" providerId="AD" clId="Web-{CC8BD675-1BBE-A5C8-ED21-047E544C0C1B}" dt="2021-04-10T21:19:04.518" v="54"/>
          <ac:spMkLst>
            <pc:docMk/>
            <pc:sldMk cId="2399398036" sldId="276"/>
            <ac:spMk id="17" creationId="{718BDA89-0D2C-4C4E-99F6-D7A220FE48D3}"/>
          </ac:spMkLst>
        </pc:spChg>
        <pc:spChg chg="add del">
          <ac:chgData name="Junjie Xu" userId="S::jxa50@sfu.ca::3f17b91a-a35f-4444-9804-202cba7a7690" providerId="AD" clId="Web-{CC8BD675-1BBE-A5C8-ED21-047E544C0C1B}" dt="2021-04-10T21:19:16.394" v="58"/>
          <ac:spMkLst>
            <pc:docMk/>
            <pc:sldMk cId="2399398036" sldId="276"/>
            <ac:spMk id="18" creationId="{4300840D-0A0B-4512-BACA-B439D5B9C57C}"/>
          </ac:spMkLst>
        </pc:spChg>
        <pc:spChg chg="add del">
          <ac:chgData name="Junjie Xu" userId="S::jxa50@sfu.ca::3f17b91a-a35f-4444-9804-202cba7a7690" providerId="AD" clId="Web-{CC8BD675-1BBE-A5C8-ED21-047E544C0C1B}" dt="2021-04-10T21:19:16.394" v="58"/>
          <ac:spMkLst>
            <pc:docMk/>
            <pc:sldMk cId="2399398036" sldId="276"/>
            <ac:spMk id="20" creationId="{D2B78728-A580-49A7-84F9-6EF6F583ADE0}"/>
          </ac:spMkLst>
        </pc:spChg>
        <pc:spChg chg="add del">
          <ac:chgData name="Junjie Xu" userId="S::jxa50@sfu.ca::3f17b91a-a35f-4444-9804-202cba7a7690" providerId="AD" clId="Web-{CC8BD675-1BBE-A5C8-ED21-047E544C0C1B}" dt="2021-04-10T21:19:16.394" v="58"/>
          <ac:spMkLst>
            <pc:docMk/>
            <pc:sldMk cId="2399398036" sldId="276"/>
            <ac:spMk id="21" creationId="{38FAA1A1-D861-433F-88FA-1E9D6FD31D11}"/>
          </ac:spMkLst>
        </pc:spChg>
        <pc:spChg chg="add del">
          <ac:chgData name="Junjie Xu" userId="S::jxa50@sfu.ca::3f17b91a-a35f-4444-9804-202cba7a7690" providerId="AD" clId="Web-{CC8BD675-1BBE-A5C8-ED21-047E544C0C1B}" dt="2021-04-10T21:19:16.394" v="58"/>
          <ac:spMkLst>
            <pc:docMk/>
            <pc:sldMk cId="2399398036" sldId="276"/>
            <ac:spMk id="22" creationId="{8D71EDA1-87BF-4D5D-AB79-F346FD19278A}"/>
          </ac:spMkLst>
        </pc:spChg>
        <pc:spChg chg="add del">
          <ac:chgData name="Junjie Xu" userId="S::jxa50@sfu.ca::3f17b91a-a35f-4444-9804-202cba7a7690" providerId="AD" clId="Web-{CC8BD675-1BBE-A5C8-ED21-047E544C0C1B}" dt="2021-04-10T21:19:04.518" v="54"/>
          <ac:spMkLst>
            <pc:docMk/>
            <pc:sldMk cId="2399398036" sldId="276"/>
            <ac:spMk id="23" creationId="{7CE98B01-ED41-482F-AFA1-19C7FA7C04A7}"/>
          </ac:spMkLst>
        </pc:spChg>
        <pc:spChg chg="add del">
          <ac:chgData name="Junjie Xu" userId="S::jxa50@sfu.ca::3f17b91a-a35f-4444-9804-202cba7a7690" providerId="AD" clId="Web-{CC8BD675-1BBE-A5C8-ED21-047E544C0C1B}" dt="2021-04-10T21:19:19.612" v="60"/>
          <ac:spMkLst>
            <pc:docMk/>
            <pc:sldMk cId="2399398036" sldId="276"/>
            <ac:spMk id="24" creationId="{327D73B4-9F5C-4A64-A179-51B9500CB8B5}"/>
          </ac:spMkLst>
        </pc:spChg>
        <pc:spChg chg="add del">
          <ac:chgData name="Junjie Xu" userId="S::jxa50@sfu.ca::3f17b91a-a35f-4444-9804-202cba7a7690" providerId="AD" clId="Web-{CC8BD675-1BBE-A5C8-ED21-047E544C0C1B}" dt="2021-04-10T21:19:04.518" v="54"/>
          <ac:spMkLst>
            <pc:docMk/>
            <pc:sldMk cId="2399398036" sldId="276"/>
            <ac:spMk id="25" creationId="{B9CABDD0-8DF6-4974-A224-9A2A81778003}"/>
          </ac:spMkLst>
        </pc:spChg>
        <pc:spChg chg="add del">
          <ac:chgData name="Junjie Xu" userId="S::jxa50@sfu.ca::3f17b91a-a35f-4444-9804-202cba7a7690" providerId="AD" clId="Web-{CC8BD675-1BBE-A5C8-ED21-047E544C0C1B}" dt="2021-04-10T21:19:19.612" v="60"/>
          <ac:spMkLst>
            <pc:docMk/>
            <pc:sldMk cId="2399398036" sldId="276"/>
            <ac:spMk id="26" creationId="{C1F06963-6374-4B48-844F-071A9BAAAE02}"/>
          </ac:spMkLst>
        </pc:spChg>
        <pc:spChg chg="add del">
          <ac:chgData name="Junjie Xu" userId="S::jxa50@sfu.ca::3f17b91a-a35f-4444-9804-202cba7a7690" providerId="AD" clId="Web-{CC8BD675-1BBE-A5C8-ED21-047E544C0C1B}" dt="2021-04-10T21:19:19.612" v="60"/>
          <ac:spMkLst>
            <pc:docMk/>
            <pc:sldMk cId="2399398036" sldId="276"/>
            <ac:spMk id="28" creationId="{6CB927A4-E432-4310-9CD5-E89FF5063179}"/>
          </ac:spMkLst>
        </pc:spChg>
        <pc:spChg chg="add del">
          <ac:chgData name="Junjie Xu" userId="S::jxa50@sfu.ca::3f17b91a-a35f-4444-9804-202cba7a7690" providerId="AD" clId="Web-{CC8BD675-1BBE-A5C8-ED21-047E544C0C1B}" dt="2021-04-10T21:19:19.612" v="60"/>
          <ac:spMkLst>
            <pc:docMk/>
            <pc:sldMk cId="2399398036" sldId="276"/>
            <ac:spMk id="29" creationId="{1453BF6C-B012-48B7-B4E8-6D7AC7C27D02}"/>
          </ac:spMkLst>
        </pc:spChg>
        <pc:spChg chg="add del">
          <ac:chgData name="Junjie Xu" userId="S::jxa50@sfu.ca::3f17b91a-a35f-4444-9804-202cba7a7690" providerId="AD" clId="Web-{CC8BD675-1BBE-A5C8-ED21-047E544C0C1B}" dt="2021-04-10T21:19:19.612" v="60"/>
          <ac:spMkLst>
            <pc:docMk/>
            <pc:sldMk cId="2399398036" sldId="276"/>
            <ac:spMk id="30" creationId="{E3020543-B24B-4EC4-8FFC-8DD88EEA91A8}"/>
          </ac:spMkLst>
        </pc:spChg>
        <pc:spChg chg="add del">
          <ac:chgData name="Junjie Xu" userId="S::jxa50@sfu.ca::3f17b91a-a35f-4444-9804-202cba7a7690" providerId="AD" clId="Web-{CC8BD675-1BBE-A5C8-ED21-047E544C0C1B}" dt="2021-04-10T21:19:37.222" v="62"/>
          <ac:spMkLst>
            <pc:docMk/>
            <pc:sldMk cId="2399398036" sldId="276"/>
            <ac:spMk id="32" creationId="{44D65982-4F00-4330-8DAA-DE6A9E4D6D23}"/>
          </ac:spMkLst>
        </pc:spChg>
        <pc:spChg chg="add del">
          <ac:chgData name="Junjie Xu" userId="S::jxa50@sfu.ca::3f17b91a-a35f-4444-9804-202cba7a7690" providerId="AD" clId="Web-{CC8BD675-1BBE-A5C8-ED21-047E544C0C1B}" dt="2021-04-10T21:19:37.222" v="62"/>
          <ac:spMkLst>
            <pc:docMk/>
            <pc:sldMk cId="2399398036" sldId="276"/>
            <ac:spMk id="33" creationId="{009115B9-5BFD-478D-9C87-29ADB3AF1721}"/>
          </ac:spMkLst>
        </pc:spChg>
        <pc:grpChg chg="add del">
          <ac:chgData name="Junjie Xu" userId="S::jxa50@sfu.ca::3f17b91a-a35f-4444-9804-202cba7a7690" providerId="AD" clId="Web-{CC8BD675-1BBE-A5C8-ED21-047E544C0C1B}" dt="2021-04-10T21:19:07.331" v="56"/>
          <ac:grpSpMkLst>
            <pc:docMk/>
            <pc:sldMk cId="2399398036" sldId="276"/>
            <ac:grpSpMk id="10" creationId="{E4DF0958-0C87-4C28-9554-2FADC788C2B1}"/>
          </ac:grpSpMkLst>
        </pc:grpChg>
        <pc:grpChg chg="add del">
          <ac:chgData name="Junjie Xu" userId="S::jxa50@sfu.ca::3f17b91a-a35f-4444-9804-202cba7a7690" providerId="AD" clId="Web-{CC8BD675-1BBE-A5C8-ED21-047E544C0C1B}" dt="2021-04-10T21:19:04.518" v="54"/>
          <ac:grpSpMkLst>
            <pc:docMk/>
            <pc:sldMk cId="2399398036" sldId="276"/>
            <ac:grpSpMk id="19" creationId="{6B67BE95-96EF-433C-9F29-B0732AA6B6AC}"/>
          </ac:grpSpMkLst>
        </pc:grpChg>
        <pc:grpChg chg="add del">
          <ac:chgData name="Junjie Xu" userId="S::jxa50@sfu.ca::3f17b91a-a35f-4444-9804-202cba7a7690" providerId="AD" clId="Web-{CC8BD675-1BBE-A5C8-ED21-047E544C0C1B}" dt="2021-04-10T21:19:04.518" v="54"/>
          <ac:grpSpMkLst>
            <pc:docMk/>
            <pc:sldMk cId="2399398036" sldId="276"/>
            <ac:grpSpMk id="27" creationId="{D6E8B984-55B9-4A62-A043-997D00F0AE09}"/>
          </ac:grpSpMkLst>
        </pc:grpChg>
        <pc:grpChg chg="add del">
          <ac:chgData name="Junjie Xu" userId="S::jxa50@sfu.ca::3f17b91a-a35f-4444-9804-202cba7a7690" providerId="AD" clId="Web-{CC8BD675-1BBE-A5C8-ED21-047E544C0C1B}" dt="2021-04-10T21:19:37.222" v="62"/>
          <ac:grpSpMkLst>
            <pc:docMk/>
            <pc:sldMk cId="2399398036" sldId="276"/>
            <ac:grpSpMk id="34" creationId="{8D57F946-2E03-4DE1-91F8-25BEDC663563}"/>
          </ac:grpSpMkLst>
        </pc:grpChg>
        <pc:grpChg chg="add del">
          <ac:chgData name="Junjie Xu" userId="S::jxa50@sfu.ca::3f17b91a-a35f-4444-9804-202cba7a7690" providerId="AD" clId="Web-{CC8BD675-1BBE-A5C8-ED21-047E544C0C1B}" dt="2021-04-10T21:19:37.222" v="62"/>
          <ac:grpSpMkLst>
            <pc:docMk/>
            <pc:sldMk cId="2399398036" sldId="276"/>
            <ac:grpSpMk id="37" creationId="{43F5E015-E085-4624-B431-B42414448684}"/>
          </ac:grpSpMkLst>
        </pc:grpChg>
        <pc:cxnChg chg="add del">
          <ac:chgData name="Junjie Xu" userId="S::jxa50@sfu.ca::3f17b91a-a35f-4444-9804-202cba7a7690" providerId="AD" clId="Web-{CC8BD675-1BBE-A5C8-ED21-047E544C0C1B}" dt="2021-04-10T21:19:19.612" v="60"/>
          <ac:cxnSpMkLst>
            <pc:docMk/>
            <pc:sldMk cId="2399398036" sldId="276"/>
            <ac:cxnSpMk id="31" creationId="{C49DA8F6-BCC1-4447-B54C-57856834B94B}"/>
          </ac:cxnSpMkLst>
        </pc:cxnChg>
      </pc:sldChg>
      <pc:sldChg chg="addSp modSp new">
        <pc:chgData name="Junjie Xu" userId="S::jxa50@sfu.ca::3f17b91a-a35f-4444-9804-202cba7a7690" providerId="AD" clId="Web-{CC8BD675-1BBE-A5C8-ED21-047E544C0C1B}" dt="2021-04-10T21:15:18.251" v="49"/>
        <pc:sldMkLst>
          <pc:docMk/>
          <pc:sldMk cId="2497870730" sldId="277"/>
        </pc:sldMkLst>
        <pc:spChg chg="mod">
          <ac:chgData name="Junjie Xu" userId="S::jxa50@sfu.ca::3f17b91a-a35f-4444-9804-202cba7a7690" providerId="AD" clId="Web-{CC8BD675-1BBE-A5C8-ED21-047E544C0C1B}" dt="2021-04-10T21:08:29.138" v="31" actId="1076"/>
          <ac:spMkLst>
            <pc:docMk/>
            <pc:sldMk cId="2497870730" sldId="277"/>
            <ac:spMk id="2" creationId="{6F880363-F747-4489-8418-FF647EA86D77}"/>
          </ac:spMkLst>
        </pc:spChg>
        <pc:spChg chg="add mod">
          <ac:chgData name="Junjie Xu" userId="S::jxa50@sfu.ca::3f17b91a-a35f-4444-9804-202cba7a7690" providerId="AD" clId="Web-{CC8BD675-1BBE-A5C8-ED21-047E544C0C1B}" dt="2021-04-10T21:15:18.251" v="49"/>
          <ac:spMkLst>
            <pc:docMk/>
            <pc:sldMk cId="2497870730" sldId="277"/>
            <ac:spMk id="5" creationId="{B4BFEE12-01DB-439C-B15C-E6C1E7BA8D2D}"/>
          </ac:spMkLst>
        </pc:spChg>
        <pc:spChg chg="add mod">
          <ac:chgData name="Junjie Xu" userId="S::jxa50@sfu.ca::3f17b91a-a35f-4444-9804-202cba7a7690" providerId="AD" clId="Web-{CC8BD675-1BBE-A5C8-ED21-047E544C0C1B}" dt="2021-04-10T21:15:18.251" v="49"/>
          <ac:spMkLst>
            <pc:docMk/>
            <pc:sldMk cId="2497870730" sldId="277"/>
            <ac:spMk id="6" creationId="{5C6662F0-8F4B-4420-A4A6-15257ABFDBDB}"/>
          </ac:spMkLst>
        </pc:spChg>
      </pc:sldChg>
      <pc:sldChg chg="addSp modSp">
        <pc:chgData name="Junjie Xu" userId="S::jxa50@sfu.ca::3f17b91a-a35f-4444-9804-202cba7a7690" providerId="AD" clId="Web-{CC8BD675-1BBE-A5C8-ED21-047E544C0C1B}" dt="2021-04-10T21:15:18.251" v="49"/>
        <pc:sldMkLst>
          <pc:docMk/>
          <pc:sldMk cId="2382411178" sldId="278"/>
        </pc:sldMkLst>
        <pc:spChg chg="mod">
          <ac:chgData name="Junjie Xu" userId="S::jxa50@sfu.ca::3f17b91a-a35f-4444-9804-202cba7a7690" providerId="AD" clId="Web-{CC8BD675-1BBE-A5C8-ED21-047E544C0C1B}" dt="2021-04-10T21:08:55.982" v="32" actId="20577"/>
          <ac:spMkLst>
            <pc:docMk/>
            <pc:sldMk cId="2382411178" sldId="278"/>
            <ac:spMk id="2" creationId="{2C439759-8D01-496B-8088-C122740F66CD}"/>
          </ac:spMkLst>
        </pc:spChg>
        <pc:spChg chg="add mod">
          <ac:chgData name="Junjie Xu" userId="S::jxa50@sfu.ca::3f17b91a-a35f-4444-9804-202cba7a7690" providerId="AD" clId="Web-{CC8BD675-1BBE-A5C8-ED21-047E544C0C1B}" dt="2021-04-10T21:15:18.251" v="49"/>
          <ac:spMkLst>
            <pc:docMk/>
            <pc:sldMk cId="2382411178" sldId="278"/>
            <ac:spMk id="5" creationId="{A255AD4B-947D-4912-A4AA-33E0D9D154E5}"/>
          </ac:spMkLst>
        </pc:spChg>
        <pc:spChg chg="add mod">
          <ac:chgData name="Junjie Xu" userId="S::jxa50@sfu.ca::3f17b91a-a35f-4444-9804-202cba7a7690" providerId="AD" clId="Web-{CC8BD675-1BBE-A5C8-ED21-047E544C0C1B}" dt="2021-04-10T21:15:18.251" v="49"/>
          <ac:spMkLst>
            <pc:docMk/>
            <pc:sldMk cId="2382411178" sldId="278"/>
            <ac:spMk id="6" creationId="{BC5F1FB5-8998-444A-98C9-8C8390761ED0}"/>
          </ac:spMkLst>
        </pc:spChg>
      </pc:sldChg>
      <pc:sldChg chg="addSp delSp modSp">
        <pc:chgData name="Junjie Xu" userId="S::jxa50@sfu.ca::3f17b91a-a35f-4444-9804-202cba7a7690" providerId="AD" clId="Web-{CC8BD675-1BBE-A5C8-ED21-047E544C0C1B}" dt="2021-04-10T22:06:33.857" v="784" actId="1076"/>
        <pc:sldMkLst>
          <pc:docMk/>
          <pc:sldMk cId="3164862064" sldId="279"/>
        </pc:sldMkLst>
        <pc:spChg chg="mod">
          <ac:chgData name="Junjie Xu" userId="S::jxa50@sfu.ca::3f17b91a-a35f-4444-9804-202cba7a7690" providerId="AD" clId="Web-{CC8BD675-1BBE-A5C8-ED21-047E544C0C1B}" dt="2021-04-10T21:59:45.306" v="516" actId="20577"/>
          <ac:spMkLst>
            <pc:docMk/>
            <pc:sldMk cId="3164862064" sldId="279"/>
            <ac:spMk id="2" creationId="{21B101D8-927C-41C2-A553-F3279EAB15BD}"/>
          </ac:spMkLst>
        </pc:spChg>
        <pc:spChg chg="add del">
          <ac:chgData name="Junjie Xu" userId="S::jxa50@sfu.ca::3f17b91a-a35f-4444-9804-202cba7a7690" providerId="AD" clId="Web-{CC8BD675-1BBE-A5C8-ED21-047E544C0C1B}" dt="2021-04-10T21:11:38.264" v="42"/>
          <ac:spMkLst>
            <pc:docMk/>
            <pc:sldMk cId="3164862064" sldId="279"/>
            <ac:spMk id="3" creationId="{54F345A7-4D14-4CFB-8CEB-5F272DB38496}"/>
          </ac:spMkLst>
        </pc:spChg>
        <pc:spChg chg="add del mod">
          <ac:chgData name="Junjie Xu" userId="S::jxa50@sfu.ca::3f17b91a-a35f-4444-9804-202cba7a7690" providerId="AD" clId="Web-{CC8BD675-1BBE-A5C8-ED21-047E544C0C1B}" dt="2021-04-10T21:11:36.452" v="41"/>
          <ac:spMkLst>
            <pc:docMk/>
            <pc:sldMk cId="3164862064" sldId="279"/>
            <ac:spMk id="4" creationId="{2B17405A-A996-4FA4-81A3-D51FBA80C9A5}"/>
          </ac:spMkLst>
        </pc:spChg>
        <pc:spChg chg="add del mod">
          <ac:chgData name="Junjie Xu" userId="S::jxa50@sfu.ca::3f17b91a-a35f-4444-9804-202cba7a7690" providerId="AD" clId="Web-{CC8BD675-1BBE-A5C8-ED21-047E544C0C1B}" dt="2021-04-10T22:06:22.732" v="774"/>
          <ac:spMkLst>
            <pc:docMk/>
            <pc:sldMk cId="3164862064" sldId="279"/>
            <ac:spMk id="5" creationId="{727CB728-FDA1-40EC-AD42-13CDD4FF86F3}"/>
          </ac:spMkLst>
        </pc:spChg>
        <pc:spChg chg="add mod">
          <ac:chgData name="Junjie Xu" userId="S::jxa50@sfu.ca::3f17b91a-a35f-4444-9804-202cba7a7690" providerId="AD" clId="Web-{CC8BD675-1BBE-A5C8-ED21-047E544C0C1B}" dt="2021-04-10T21:15:18.251" v="49"/>
          <ac:spMkLst>
            <pc:docMk/>
            <pc:sldMk cId="3164862064" sldId="279"/>
            <ac:spMk id="6" creationId="{65DCB715-6C44-451C-9AAF-FCCC3EB9D9FD}"/>
          </ac:spMkLst>
        </pc:spChg>
        <pc:spChg chg="add mod">
          <ac:chgData name="Junjie Xu" userId="S::jxa50@sfu.ca::3f17b91a-a35f-4444-9804-202cba7a7690" providerId="AD" clId="Web-{CC8BD675-1BBE-A5C8-ED21-047E544C0C1B}" dt="2021-04-10T21:15:18.251" v="49"/>
          <ac:spMkLst>
            <pc:docMk/>
            <pc:sldMk cId="3164862064" sldId="279"/>
            <ac:spMk id="7" creationId="{DDC86C9D-B8F1-46D1-B4D6-EB0F28FE4BF3}"/>
          </ac:spMkLst>
        </pc:spChg>
        <pc:spChg chg="add mod">
          <ac:chgData name="Junjie Xu" userId="S::jxa50@sfu.ca::3f17b91a-a35f-4444-9804-202cba7a7690" providerId="AD" clId="Web-{CC8BD675-1BBE-A5C8-ED21-047E544C0C1B}" dt="2021-04-10T22:06:33.857" v="784" actId="1076"/>
          <ac:spMkLst>
            <pc:docMk/>
            <pc:sldMk cId="3164862064" sldId="279"/>
            <ac:spMk id="8" creationId="{1A3239F7-9AB8-4739-B6F2-11370BE80132}"/>
          </ac:spMkLst>
        </pc:spChg>
      </pc:sldChg>
      <pc:sldChg chg="addSp modSp">
        <pc:chgData name="Junjie Xu" userId="S::jxa50@sfu.ca::3f17b91a-a35f-4444-9804-202cba7a7690" providerId="AD" clId="Web-{CC8BD675-1BBE-A5C8-ED21-047E544C0C1B}" dt="2021-04-10T21:15:18.251" v="49"/>
        <pc:sldMkLst>
          <pc:docMk/>
          <pc:sldMk cId="88836826" sldId="281"/>
        </pc:sldMkLst>
        <pc:spChg chg="mod">
          <ac:chgData name="Junjie Xu" userId="S::jxa50@sfu.ca::3f17b91a-a35f-4444-9804-202cba7a7690" providerId="AD" clId="Web-{CC8BD675-1BBE-A5C8-ED21-047E544C0C1B}" dt="2021-04-10T21:14:57.297" v="48" actId="20577"/>
          <ac:spMkLst>
            <pc:docMk/>
            <pc:sldMk cId="88836826" sldId="281"/>
            <ac:spMk id="2" creationId="{21B101D8-927C-41C2-A553-F3279EAB15BD}"/>
          </ac:spMkLst>
        </pc:spChg>
        <pc:spChg chg="add mod">
          <ac:chgData name="Junjie Xu" userId="S::jxa50@sfu.ca::3f17b91a-a35f-4444-9804-202cba7a7690" providerId="AD" clId="Web-{CC8BD675-1BBE-A5C8-ED21-047E544C0C1B}" dt="2021-04-10T21:15:18.251" v="49"/>
          <ac:spMkLst>
            <pc:docMk/>
            <pc:sldMk cId="88836826" sldId="281"/>
            <ac:spMk id="3" creationId="{50C4FADB-0EAB-4461-B442-AC9644218DA9}"/>
          </ac:spMkLst>
        </pc:spChg>
        <pc:spChg chg="add mod">
          <ac:chgData name="Junjie Xu" userId="S::jxa50@sfu.ca::3f17b91a-a35f-4444-9804-202cba7a7690" providerId="AD" clId="Web-{CC8BD675-1BBE-A5C8-ED21-047E544C0C1B}" dt="2021-04-10T21:15:18.251" v="49"/>
          <ac:spMkLst>
            <pc:docMk/>
            <pc:sldMk cId="88836826" sldId="281"/>
            <ac:spMk id="4" creationId="{7F3043E1-924F-4C33-8FB2-B629CDEE2A1B}"/>
          </ac:spMkLst>
        </pc:spChg>
      </pc:sldChg>
      <pc:sldChg chg="addSp modSp">
        <pc:chgData name="Junjie Xu" userId="S::jxa50@sfu.ca::3f17b91a-a35f-4444-9804-202cba7a7690" providerId="AD" clId="Web-{CC8BD675-1BBE-A5C8-ED21-047E544C0C1B}" dt="2021-04-10T21:15:18.251" v="49"/>
        <pc:sldMkLst>
          <pc:docMk/>
          <pc:sldMk cId="1523829765" sldId="282"/>
        </pc:sldMkLst>
        <pc:spChg chg="add mod">
          <ac:chgData name="Junjie Xu" userId="S::jxa50@sfu.ca::3f17b91a-a35f-4444-9804-202cba7a7690" providerId="AD" clId="Web-{CC8BD675-1BBE-A5C8-ED21-047E544C0C1B}" dt="2021-04-10T21:15:18.251" v="49"/>
          <ac:spMkLst>
            <pc:docMk/>
            <pc:sldMk cId="1523829765" sldId="282"/>
            <ac:spMk id="3" creationId="{A4677C00-DA57-4F09-B74D-7F2D9D5EA47B}"/>
          </ac:spMkLst>
        </pc:spChg>
        <pc:spChg chg="add mod">
          <ac:chgData name="Junjie Xu" userId="S::jxa50@sfu.ca::3f17b91a-a35f-4444-9804-202cba7a7690" providerId="AD" clId="Web-{CC8BD675-1BBE-A5C8-ED21-047E544C0C1B}" dt="2021-04-10T21:15:18.251" v="49"/>
          <ac:spMkLst>
            <pc:docMk/>
            <pc:sldMk cId="1523829765" sldId="282"/>
            <ac:spMk id="4" creationId="{0858807B-145E-402B-A07E-83F49CE2DAEB}"/>
          </ac:spMkLst>
        </pc:spChg>
      </pc:sldChg>
      <pc:sldChg chg="addSp modSp">
        <pc:chgData name="Junjie Xu" userId="S::jxa50@sfu.ca::3f17b91a-a35f-4444-9804-202cba7a7690" providerId="AD" clId="Web-{CC8BD675-1BBE-A5C8-ED21-047E544C0C1B}" dt="2021-04-10T21:15:18.251" v="49"/>
        <pc:sldMkLst>
          <pc:docMk/>
          <pc:sldMk cId="4284019627" sldId="283"/>
        </pc:sldMkLst>
        <pc:spChg chg="add mod">
          <ac:chgData name="Junjie Xu" userId="S::jxa50@sfu.ca::3f17b91a-a35f-4444-9804-202cba7a7690" providerId="AD" clId="Web-{CC8BD675-1BBE-A5C8-ED21-047E544C0C1B}" dt="2021-04-10T21:15:18.251" v="49"/>
          <ac:spMkLst>
            <pc:docMk/>
            <pc:sldMk cId="4284019627" sldId="283"/>
            <ac:spMk id="3" creationId="{65088F77-17B9-4C0F-A0BB-AE113BCC2CC1}"/>
          </ac:spMkLst>
        </pc:spChg>
        <pc:spChg chg="add mod">
          <ac:chgData name="Junjie Xu" userId="S::jxa50@sfu.ca::3f17b91a-a35f-4444-9804-202cba7a7690" providerId="AD" clId="Web-{CC8BD675-1BBE-A5C8-ED21-047E544C0C1B}" dt="2021-04-10T21:15:18.251" v="49"/>
          <ac:spMkLst>
            <pc:docMk/>
            <pc:sldMk cId="4284019627" sldId="283"/>
            <ac:spMk id="4" creationId="{8243D842-1329-4EA1-A0A3-766FBD5036A7}"/>
          </ac:spMkLst>
        </pc:spChg>
      </pc:sldChg>
      <pc:sldChg chg="addSp modSp new">
        <pc:chgData name="Junjie Xu" userId="S::jxa50@sfu.ca::3f17b91a-a35f-4444-9804-202cba7a7690" providerId="AD" clId="Web-{CC8BD675-1BBE-A5C8-ED21-047E544C0C1B}" dt="2021-04-10T22:42:01.470" v="1016" actId="14100"/>
        <pc:sldMkLst>
          <pc:docMk/>
          <pc:sldMk cId="4256212016" sldId="285"/>
        </pc:sldMkLst>
        <pc:spChg chg="mod">
          <ac:chgData name="Junjie Xu" userId="S::jxa50@sfu.ca::3f17b91a-a35f-4444-9804-202cba7a7690" providerId="AD" clId="Web-{CC8BD675-1BBE-A5C8-ED21-047E544C0C1B}" dt="2021-04-10T21:58:13.649" v="512" actId="20577"/>
          <ac:spMkLst>
            <pc:docMk/>
            <pc:sldMk cId="4256212016" sldId="285"/>
            <ac:spMk id="2" creationId="{5A409A8C-C56D-4D77-A37A-77B84F062F77}"/>
          </ac:spMkLst>
        </pc:spChg>
        <pc:spChg chg="add mod">
          <ac:chgData name="Junjie Xu" userId="S::jxa50@sfu.ca::3f17b91a-a35f-4444-9804-202cba7a7690" providerId="AD" clId="Web-{CC8BD675-1BBE-A5C8-ED21-047E544C0C1B}" dt="2021-04-10T22:41:42.048" v="1006" actId="20577"/>
          <ac:spMkLst>
            <pc:docMk/>
            <pc:sldMk cId="4256212016" sldId="285"/>
            <ac:spMk id="3" creationId="{EB9DF65A-6275-488C-8C22-7C6690662D4D}"/>
          </ac:spMkLst>
        </pc:spChg>
        <pc:spChg chg="add mod">
          <ac:chgData name="Junjie Xu" userId="S::jxa50@sfu.ca::3f17b91a-a35f-4444-9804-202cba7a7690" providerId="AD" clId="Web-{CC8BD675-1BBE-A5C8-ED21-047E544C0C1B}" dt="2021-04-10T22:42:01.470" v="1016" actId="14100"/>
          <ac:spMkLst>
            <pc:docMk/>
            <pc:sldMk cId="4256212016" sldId="285"/>
            <ac:spMk id="4" creationId="{5FEFAFE5-1781-4920-8064-4D03E1F16838}"/>
          </ac:spMkLst>
        </pc:spChg>
      </pc:sldChg>
      <pc:sldChg chg="addSp modSp new">
        <pc:chgData name="Junjie Xu" userId="S::jxa50@sfu.ca::3f17b91a-a35f-4444-9804-202cba7a7690" providerId="AD" clId="Web-{CC8BD675-1BBE-A5C8-ED21-047E544C0C1B}" dt="2021-04-10T22:17:12.019" v="926" actId="20577"/>
        <pc:sldMkLst>
          <pc:docMk/>
          <pc:sldMk cId="929591409" sldId="286"/>
        </pc:sldMkLst>
        <pc:spChg chg="mod">
          <ac:chgData name="Junjie Xu" userId="S::jxa50@sfu.ca::3f17b91a-a35f-4444-9804-202cba7a7690" providerId="AD" clId="Web-{CC8BD675-1BBE-A5C8-ED21-047E544C0C1B}" dt="2021-04-10T22:05:29.888" v="771" actId="20577"/>
          <ac:spMkLst>
            <pc:docMk/>
            <pc:sldMk cId="929591409" sldId="286"/>
            <ac:spMk id="2" creationId="{9357AFE5-599E-4AA8-8EFE-0CB7BD50CF01}"/>
          </ac:spMkLst>
        </pc:spChg>
        <pc:spChg chg="add mod">
          <ac:chgData name="Junjie Xu" userId="S::jxa50@sfu.ca::3f17b91a-a35f-4444-9804-202cba7a7690" providerId="AD" clId="Web-{CC8BD675-1BBE-A5C8-ED21-047E544C0C1B}" dt="2021-04-10T22:00:58.088" v="521" actId="20577"/>
          <ac:spMkLst>
            <pc:docMk/>
            <pc:sldMk cId="929591409" sldId="286"/>
            <ac:spMk id="3" creationId="{57310967-62A4-440A-8723-5935E554C227}"/>
          </ac:spMkLst>
        </pc:spChg>
        <pc:spChg chg="add mod">
          <ac:chgData name="Junjie Xu" userId="S::jxa50@sfu.ca::3f17b91a-a35f-4444-9804-202cba7a7690" providerId="AD" clId="Web-{CC8BD675-1BBE-A5C8-ED21-047E544C0C1B}" dt="2021-04-10T22:17:12.019" v="926" actId="20577"/>
          <ac:spMkLst>
            <pc:docMk/>
            <pc:sldMk cId="929591409" sldId="286"/>
            <ac:spMk id="4" creationId="{A96E9F97-3FE1-46B5-96F8-F97D4554B459}"/>
          </ac:spMkLst>
        </pc:spChg>
      </pc:sldChg>
      <pc:sldChg chg="addSp delSp modSp new add del">
        <pc:chgData name="Junjie Xu" userId="S::jxa50@sfu.ca::3f17b91a-a35f-4444-9804-202cba7a7690" providerId="AD" clId="Web-{CC8BD675-1BBE-A5C8-ED21-047E544C0C1B}" dt="2021-04-10T22:04:00.621" v="756" actId="1076"/>
        <pc:sldMkLst>
          <pc:docMk/>
          <pc:sldMk cId="2002996262" sldId="288"/>
        </pc:sldMkLst>
        <pc:spChg chg="mod">
          <ac:chgData name="Junjie Xu" userId="S::jxa50@sfu.ca::3f17b91a-a35f-4444-9804-202cba7a7690" providerId="AD" clId="Web-{CC8BD675-1BBE-A5C8-ED21-047E544C0C1B}" dt="2021-04-10T22:03:48.059" v="750" actId="20577"/>
          <ac:spMkLst>
            <pc:docMk/>
            <pc:sldMk cId="2002996262" sldId="288"/>
            <ac:spMk id="2" creationId="{A977569D-226D-4117-9BCE-5942DD753B7F}"/>
          </ac:spMkLst>
        </pc:spChg>
        <pc:spChg chg="add del mod">
          <ac:chgData name="Junjie Xu" userId="S::jxa50@sfu.ca::3f17b91a-a35f-4444-9804-202cba7a7690" providerId="AD" clId="Web-{CC8BD675-1BBE-A5C8-ED21-047E544C0C1B}" dt="2021-04-10T22:03:52.840" v="752"/>
          <ac:spMkLst>
            <pc:docMk/>
            <pc:sldMk cId="2002996262" sldId="288"/>
            <ac:spMk id="3" creationId="{C736948E-70CA-478A-AA12-020A32E38002}"/>
          </ac:spMkLst>
        </pc:spChg>
        <pc:spChg chg="add mod">
          <ac:chgData name="Junjie Xu" userId="S::jxa50@sfu.ca::3f17b91a-a35f-4444-9804-202cba7a7690" providerId="AD" clId="Web-{CC8BD675-1BBE-A5C8-ED21-047E544C0C1B}" dt="2021-04-10T22:04:00.621" v="756" actId="1076"/>
          <ac:spMkLst>
            <pc:docMk/>
            <pc:sldMk cId="2002996262" sldId="288"/>
            <ac:spMk id="4" creationId="{3B75D7D3-B857-40F4-9775-E841CD4740E6}"/>
          </ac:spMkLst>
        </pc:spChg>
      </pc:sldChg>
      <pc:sldChg chg="modSp">
        <pc:chgData name="Junjie Xu" userId="S::jxa50@sfu.ca::3f17b91a-a35f-4444-9804-202cba7a7690" providerId="AD" clId="Web-{CC8BD675-1BBE-A5C8-ED21-047E544C0C1B}" dt="2021-04-10T22:59:36.293" v="1087"/>
        <pc:sldMkLst>
          <pc:docMk/>
          <pc:sldMk cId="2287968625" sldId="289"/>
        </pc:sldMkLst>
        <pc:graphicFrameChg chg="mod modGraphic">
          <ac:chgData name="Junjie Xu" userId="S::jxa50@sfu.ca::3f17b91a-a35f-4444-9804-202cba7a7690" providerId="AD" clId="Web-{CC8BD675-1BBE-A5C8-ED21-047E544C0C1B}" dt="2021-04-10T22:59:36.293" v="1087"/>
          <ac:graphicFrameMkLst>
            <pc:docMk/>
            <pc:sldMk cId="2287968625" sldId="289"/>
            <ac:graphicFrameMk id="4" creationId="{66AED459-E54F-4EA3-9236-E92D6734F163}"/>
          </ac:graphicFrameMkLst>
        </pc:graphicFrameChg>
        <pc:picChg chg="mod">
          <ac:chgData name="Junjie Xu" userId="S::jxa50@sfu.ca::3f17b91a-a35f-4444-9804-202cba7a7690" providerId="AD" clId="Web-{CC8BD675-1BBE-A5C8-ED21-047E544C0C1B}" dt="2021-04-10T22:50:42.507" v="1020" actId="1076"/>
          <ac:picMkLst>
            <pc:docMk/>
            <pc:sldMk cId="2287968625" sldId="289"/>
            <ac:picMk id="6" creationId="{5A919F3F-E74B-498A-A361-CC9FB7FA5B1D}"/>
          </ac:picMkLst>
        </pc:picChg>
        <pc:picChg chg="mod">
          <ac:chgData name="Junjie Xu" userId="S::jxa50@sfu.ca::3f17b91a-a35f-4444-9804-202cba7a7690" providerId="AD" clId="Web-{CC8BD675-1BBE-A5C8-ED21-047E544C0C1B}" dt="2021-04-10T22:51:32.336" v="1028" actId="1076"/>
          <ac:picMkLst>
            <pc:docMk/>
            <pc:sldMk cId="2287968625" sldId="289"/>
            <ac:picMk id="8" creationId="{56ACBE8B-486E-43BF-B938-C12DD7DFD769}"/>
          </ac:picMkLst>
        </pc:picChg>
        <pc:picChg chg="mod">
          <ac:chgData name="Junjie Xu" userId="S::jxa50@sfu.ca::3f17b91a-a35f-4444-9804-202cba7a7690" providerId="AD" clId="Web-{CC8BD675-1BBE-A5C8-ED21-047E544C0C1B}" dt="2021-04-10T22:51:24.804" v="1026" actId="1076"/>
          <ac:picMkLst>
            <pc:docMk/>
            <pc:sldMk cId="2287968625" sldId="289"/>
            <ac:picMk id="10" creationId="{56C63581-ADA0-4384-89CB-994CB16442DE}"/>
          </ac:picMkLst>
        </pc:picChg>
        <pc:picChg chg="mod">
          <ac:chgData name="Junjie Xu" userId="S::jxa50@sfu.ca::3f17b91a-a35f-4444-9804-202cba7a7690" providerId="AD" clId="Web-{CC8BD675-1BBE-A5C8-ED21-047E544C0C1B}" dt="2021-04-10T22:51:45.601" v="1030" actId="1076"/>
          <ac:picMkLst>
            <pc:docMk/>
            <pc:sldMk cId="2287968625" sldId="289"/>
            <ac:picMk id="12" creationId="{2C92CEB6-FCAC-4D43-8C06-959D78BB5940}"/>
          </ac:picMkLst>
        </pc:picChg>
        <pc:picChg chg="mod">
          <ac:chgData name="Junjie Xu" userId="S::jxa50@sfu.ca::3f17b91a-a35f-4444-9804-202cba7a7690" providerId="AD" clId="Web-{CC8BD675-1BBE-A5C8-ED21-047E544C0C1B}" dt="2021-04-10T22:54:25.181" v="1032" actId="1076"/>
          <ac:picMkLst>
            <pc:docMk/>
            <pc:sldMk cId="2287968625" sldId="289"/>
            <ac:picMk id="14" creationId="{8993D5C0-5940-4AB0-853A-8DFC44699BF0}"/>
          </ac:picMkLst>
        </pc:picChg>
        <pc:picChg chg="mod">
          <ac:chgData name="Junjie Xu" userId="S::jxa50@sfu.ca::3f17b91a-a35f-4444-9804-202cba7a7690" providerId="AD" clId="Web-{CC8BD675-1BBE-A5C8-ED21-047E544C0C1B}" dt="2021-04-10T22:51:13.726" v="1024" actId="1076"/>
          <ac:picMkLst>
            <pc:docMk/>
            <pc:sldMk cId="2287968625" sldId="289"/>
            <ac:picMk id="16" creationId="{14FA0941-E65B-41D8-858F-EA10D717AD4E}"/>
          </ac:picMkLst>
        </pc:picChg>
      </pc:sldChg>
      <pc:sldMasterChg chg="mod modSldLayout">
        <pc:chgData name="Junjie Xu" userId="S::jxa50@sfu.ca::3f17b91a-a35f-4444-9804-202cba7a7690" providerId="AD" clId="Web-{CC8BD675-1BBE-A5C8-ED21-047E544C0C1B}" dt="2021-04-10T21:15:18.251" v="49"/>
        <pc:sldMasterMkLst>
          <pc:docMk/>
          <pc:sldMasterMk cId="3989988842" sldId="2147484043"/>
        </pc:sldMasterMkLst>
        <pc:sldLayoutChg chg="mod">
          <pc:chgData name="Junjie Xu" userId="S::jxa50@sfu.ca::3f17b91a-a35f-4444-9804-202cba7a7690" providerId="AD" clId="Web-{CC8BD675-1BBE-A5C8-ED21-047E544C0C1B}" dt="2021-04-10T21:15:18.251" v="49"/>
          <pc:sldLayoutMkLst>
            <pc:docMk/>
            <pc:sldMasterMk cId="3989988842" sldId="2147484043"/>
            <pc:sldLayoutMk cId="988463886" sldId="2147484044"/>
          </pc:sldLayoutMkLst>
        </pc:sldLayoutChg>
        <pc:sldLayoutChg chg="mod">
          <pc:chgData name="Junjie Xu" userId="S::jxa50@sfu.ca::3f17b91a-a35f-4444-9804-202cba7a7690" providerId="AD" clId="Web-{CC8BD675-1BBE-A5C8-ED21-047E544C0C1B}" dt="2021-04-10T21:15:18.251" v="49"/>
          <pc:sldLayoutMkLst>
            <pc:docMk/>
            <pc:sldMasterMk cId="3989988842" sldId="2147484043"/>
            <pc:sldLayoutMk cId="800130036" sldId="2147484045"/>
          </pc:sldLayoutMkLst>
        </pc:sldLayoutChg>
        <pc:sldLayoutChg chg="mod">
          <pc:chgData name="Junjie Xu" userId="S::jxa50@sfu.ca::3f17b91a-a35f-4444-9804-202cba7a7690" providerId="AD" clId="Web-{CC8BD675-1BBE-A5C8-ED21-047E544C0C1B}" dt="2021-04-10T21:15:18.251" v="49"/>
          <pc:sldLayoutMkLst>
            <pc:docMk/>
            <pc:sldMasterMk cId="3989988842" sldId="2147484043"/>
            <pc:sldLayoutMk cId="3205065342" sldId="2147484046"/>
          </pc:sldLayoutMkLst>
        </pc:sldLayoutChg>
        <pc:sldLayoutChg chg="mod">
          <pc:chgData name="Junjie Xu" userId="S::jxa50@sfu.ca::3f17b91a-a35f-4444-9804-202cba7a7690" providerId="AD" clId="Web-{CC8BD675-1BBE-A5C8-ED21-047E544C0C1B}" dt="2021-04-10T21:15:18.251" v="49"/>
          <pc:sldLayoutMkLst>
            <pc:docMk/>
            <pc:sldMasterMk cId="3989988842" sldId="2147484043"/>
            <pc:sldLayoutMk cId="693102962" sldId="2147484047"/>
          </pc:sldLayoutMkLst>
        </pc:sldLayoutChg>
        <pc:sldLayoutChg chg="mod">
          <pc:chgData name="Junjie Xu" userId="S::jxa50@sfu.ca::3f17b91a-a35f-4444-9804-202cba7a7690" providerId="AD" clId="Web-{CC8BD675-1BBE-A5C8-ED21-047E544C0C1B}" dt="2021-04-10T21:15:18.251" v="49"/>
          <pc:sldLayoutMkLst>
            <pc:docMk/>
            <pc:sldMasterMk cId="3989988842" sldId="2147484043"/>
            <pc:sldLayoutMk cId="2135324539" sldId="2147484048"/>
          </pc:sldLayoutMkLst>
        </pc:sldLayoutChg>
        <pc:sldLayoutChg chg="mod">
          <pc:chgData name="Junjie Xu" userId="S::jxa50@sfu.ca::3f17b91a-a35f-4444-9804-202cba7a7690" providerId="AD" clId="Web-{CC8BD675-1BBE-A5C8-ED21-047E544C0C1B}" dt="2021-04-10T21:15:18.251" v="49"/>
          <pc:sldLayoutMkLst>
            <pc:docMk/>
            <pc:sldMasterMk cId="3989988842" sldId="2147484043"/>
            <pc:sldLayoutMk cId="249121389" sldId="2147484049"/>
          </pc:sldLayoutMkLst>
        </pc:sldLayoutChg>
        <pc:sldLayoutChg chg="mod">
          <pc:chgData name="Junjie Xu" userId="S::jxa50@sfu.ca::3f17b91a-a35f-4444-9804-202cba7a7690" providerId="AD" clId="Web-{CC8BD675-1BBE-A5C8-ED21-047E544C0C1B}" dt="2021-04-10T21:15:18.251" v="49"/>
          <pc:sldLayoutMkLst>
            <pc:docMk/>
            <pc:sldMasterMk cId="3989988842" sldId="2147484043"/>
            <pc:sldLayoutMk cId="2307486275" sldId="2147484050"/>
          </pc:sldLayoutMkLst>
        </pc:sldLayoutChg>
        <pc:sldLayoutChg chg="mod">
          <pc:chgData name="Junjie Xu" userId="S::jxa50@sfu.ca::3f17b91a-a35f-4444-9804-202cba7a7690" providerId="AD" clId="Web-{CC8BD675-1BBE-A5C8-ED21-047E544C0C1B}" dt="2021-04-10T21:15:18.251" v="49"/>
          <pc:sldLayoutMkLst>
            <pc:docMk/>
            <pc:sldMasterMk cId="3989988842" sldId="2147484043"/>
            <pc:sldLayoutMk cId="1291761026" sldId="2147484051"/>
          </pc:sldLayoutMkLst>
        </pc:sldLayoutChg>
        <pc:sldLayoutChg chg="mod">
          <pc:chgData name="Junjie Xu" userId="S::jxa50@sfu.ca::3f17b91a-a35f-4444-9804-202cba7a7690" providerId="AD" clId="Web-{CC8BD675-1BBE-A5C8-ED21-047E544C0C1B}" dt="2021-04-10T21:15:18.251" v="49"/>
          <pc:sldLayoutMkLst>
            <pc:docMk/>
            <pc:sldMasterMk cId="3989988842" sldId="2147484043"/>
            <pc:sldLayoutMk cId="335369510" sldId="2147484052"/>
          </pc:sldLayoutMkLst>
        </pc:sldLayoutChg>
        <pc:sldLayoutChg chg="mod">
          <pc:chgData name="Junjie Xu" userId="S::jxa50@sfu.ca::3f17b91a-a35f-4444-9804-202cba7a7690" providerId="AD" clId="Web-{CC8BD675-1BBE-A5C8-ED21-047E544C0C1B}" dt="2021-04-10T21:15:18.251" v="49"/>
          <pc:sldLayoutMkLst>
            <pc:docMk/>
            <pc:sldMasterMk cId="3989988842" sldId="2147484043"/>
            <pc:sldLayoutMk cId="2118630971" sldId="2147484053"/>
          </pc:sldLayoutMkLst>
        </pc:sldLayoutChg>
        <pc:sldLayoutChg chg="mod">
          <pc:chgData name="Junjie Xu" userId="S::jxa50@sfu.ca::3f17b91a-a35f-4444-9804-202cba7a7690" providerId="AD" clId="Web-{CC8BD675-1BBE-A5C8-ED21-047E544C0C1B}" dt="2021-04-10T21:15:18.251" v="49"/>
          <pc:sldLayoutMkLst>
            <pc:docMk/>
            <pc:sldMasterMk cId="3989988842" sldId="2147484043"/>
            <pc:sldLayoutMk cId="774159772" sldId="2147484054"/>
          </pc:sldLayoutMkLst>
        </pc:sldLayoutChg>
        <pc:sldLayoutChg chg="mod">
          <pc:chgData name="Junjie Xu" userId="S::jxa50@sfu.ca::3f17b91a-a35f-4444-9804-202cba7a7690" providerId="AD" clId="Web-{CC8BD675-1BBE-A5C8-ED21-047E544C0C1B}" dt="2021-04-10T21:15:18.251" v="49"/>
          <pc:sldLayoutMkLst>
            <pc:docMk/>
            <pc:sldMasterMk cId="3989988842" sldId="2147484043"/>
            <pc:sldLayoutMk cId="204334141" sldId="2147484055"/>
          </pc:sldLayoutMkLst>
        </pc:sldLayoutChg>
        <pc:sldLayoutChg chg="mod">
          <pc:chgData name="Junjie Xu" userId="S::jxa50@sfu.ca::3f17b91a-a35f-4444-9804-202cba7a7690" providerId="AD" clId="Web-{CC8BD675-1BBE-A5C8-ED21-047E544C0C1B}" dt="2021-04-10T21:15:18.251" v="49"/>
          <pc:sldLayoutMkLst>
            <pc:docMk/>
            <pc:sldMasterMk cId="3989988842" sldId="2147484043"/>
            <pc:sldLayoutMk cId="797546675" sldId="2147484056"/>
          </pc:sldLayoutMkLst>
        </pc:sldLayoutChg>
        <pc:sldLayoutChg chg="mod">
          <pc:chgData name="Junjie Xu" userId="S::jxa50@sfu.ca::3f17b91a-a35f-4444-9804-202cba7a7690" providerId="AD" clId="Web-{CC8BD675-1BBE-A5C8-ED21-047E544C0C1B}" dt="2021-04-10T21:15:18.251" v="49"/>
          <pc:sldLayoutMkLst>
            <pc:docMk/>
            <pc:sldMasterMk cId="3989988842" sldId="2147484043"/>
            <pc:sldLayoutMk cId="1612748856" sldId="2147484057"/>
          </pc:sldLayoutMkLst>
        </pc:sldLayoutChg>
        <pc:sldLayoutChg chg="mod">
          <pc:chgData name="Junjie Xu" userId="S::jxa50@sfu.ca::3f17b91a-a35f-4444-9804-202cba7a7690" providerId="AD" clId="Web-{CC8BD675-1BBE-A5C8-ED21-047E544C0C1B}" dt="2021-04-10T21:15:18.251" v="49"/>
          <pc:sldLayoutMkLst>
            <pc:docMk/>
            <pc:sldMasterMk cId="3989988842" sldId="2147484043"/>
            <pc:sldLayoutMk cId="1019240165" sldId="2147484058"/>
          </pc:sldLayoutMkLst>
        </pc:sldLayoutChg>
        <pc:sldLayoutChg chg="mod">
          <pc:chgData name="Junjie Xu" userId="S::jxa50@sfu.ca::3f17b91a-a35f-4444-9804-202cba7a7690" providerId="AD" clId="Web-{CC8BD675-1BBE-A5C8-ED21-047E544C0C1B}" dt="2021-04-10T21:15:18.251" v="49"/>
          <pc:sldLayoutMkLst>
            <pc:docMk/>
            <pc:sldMasterMk cId="3989988842" sldId="2147484043"/>
            <pc:sldLayoutMk cId="257796065" sldId="2147484059"/>
          </pc:sldLayoutMkLst>
        </pc:sldLayoutChg>
        <pc:sldLayoutChg chg="mod">
          <pc:chgData name="Junjie Xu" userId="S::jxa50@sfu.ca::3f17b91a-a35f-4444-9804-202cba7a7690" providerId="AD" clId="Web-{CC8BD675-1BBE-A5C8-ED21-047E544C0C1B}" dt="2021-04-10T21:15:18.251" v="49"/>
          <pc:sldLayoutMkLst>
            <pc:docMk/>
            <pc:sldMasterMk cId="3989988842" sldId="2147484043"/>
            <pc:sldLayoutMk cId="1766632030" sldId="2147484060"/>
          </pc:sldLayoutMkLst>
        </pc:sldLayoutChg>
      </pc:sldMasterChg>
    </pc:docChg>
  </pc:docChgLst>
  <pc:docChgLst>
    <pc:chgData name="Harpreet Kaur Harpreet Kaur" userId="S::hharpree@sfu.ca::bc9835c7-2cf0-4934-837a-d9afd4522f42" providerId="AD" clId="Web-{4C85A8F2-6197-228F-68A1-87ACD127305A}"/>
    <pc:docChg chg="addSld delSld modSld sldOrd addMainMaster delMainMaster">
      <pc:chgData name="Harpreet Kaur Harpreet Kaur" userId="S::hharpree@sfu.ca::bc9835c7-2cf0-4934-837a-d9afd4522f42" providerId="AD" clId="Web-{4C85A8F2-6197-228F-68A1-87ACD127305A}" dt="2021-04-10T21:41:39.575" v="706" actId="14100"/>
      <pc:docMkLst>
        <pc:docMk/>
      </pc:docMkLst>
      <pc:sldChg chg="delSp modSp mod ord modClrScheme delDesignElem chgLayout">
        <pc:chgData name="Harpreet Kaur Harpreet Kaur" userId="S::hharpree@sfu.ca::bc9835c7-2cf0-4934-837a-d9afd4522f42" providerId="AD" clId="Web-{4C85A8F2-6197-228F-68A1-87ACD127305A}" dt="2021-04-10T21:26:25.817" v="622" actId="1076"/>
        <pc:sldMkLst>
          <pc:docMk/>
          <pc:sldMk cId="1218582386" sldId="270"/>
        </pc:sldMkLst>
        <pc:spChg chg="mod ord">
          <ac:chgData name="Harpreet Kaur Harpreet Kaur" userId="S::hharpree@sfu.ca::bc9835c7-2cf0-4934-837a-d9afd4522f42" providerId="AD" clId="Web-{4C85A8F2-6197-228F-68A1-87ACD127305A}" dt="2021-04-10T21:16:36.787" v="349"/>
          <ac:spMkLst>
            <pc:docMk/>
            <pc:sldMk cId="1218582386" sldId="270"/>
            <ac:spMk id="2" creationId="{1A14DF94-D196-46AD-AE8D-FC1F632B5365}"/>
          </ac:spMkLst>
        </pc:spChg>
        <pc:spChg chg="mod ord">
          <ac:chgData name="Harpreet Kaur Harpreet Kaur" userId="S::hharpree@sfu.ca::bc9835c7-2cf0-4934-837a-d9afd4522f42" providerId="AD" clId="Web-{4C85A8F2-6197-228F-68A1-87ACD127305A}" dt="2021-04-10T21:16:36.787" v="349"/>
          <ac:spMkLst>
            <pc:docMk/>
            <pc:sldMk cId="1218582386" sldId="270"/>
            <ac:spMk id="3" creationId="{32CCED13-70D7-4EF9-98C1-C8D3A5AF2F4D}"/>
          </ac:spMkLst>
        </pc:spChg>
        <pc:spChg chg="del">
          <ac:chgData name="Harpreet Kaur Harpreet Kaur" userId="S::hharpree@sfu.ca::bc9835c7-2cf0-4934-837a-d9afd4522f42" providerId="AD" clId="Web-{4C85A8F2-6197-228F-68A1-87ACD127305A}" dt="2021-04-10T20:49:16.329" v="0"/>
          <ac:spMkLst>
            <pc:docMk/>
            <pc:sldMk cId="1218582386" sldId="270"/>
            <ac:spMk id="9" creationId="{28AD8FBB-D832-4741-BBC7-3C6FA6A2FB3E}"/>
          </ac:spMkLst>
        </pc:spChg>
        <pc:spChg chg="del">
          <ac:chgData name="Harpreet Kaur Harpreet Kaur" userId="S::hharpree@sfu.ca::bc9835c7-2cf0-4934-837a-d9afd4522f42" providerId="AD" clId="Web-{4C85A8F2-6197-228F-68A1-87ACD127305A}" dt="2021-04-10T20:49:16.329" v="0"/>
          <ac:spMkLst>
            <pc:docMk/>
            <pc:sldMk cId="1218582386" sldId="270"/>
            <ac:spMk id="11" creationId="{82B94989-F40F-4744-9484-5900206FB93F}"/>
          </ac:spMkLst>
        </pc:spChg>
        <pc:picChg chg="mod">
          <ac:chgData name="Harpreet Kaur Harpreet Kaur" userId="S::hharpree@sfu.ca::bc9835c7-2cf0-4934-837a-d9afd4522f42" providerId="AD" clId="Web-{4C85A8F2-6197-228F-68A1-87ACD127305A}" dt="2021-04-10T21:26:25.817" v="622" actId="1076"/>
          <ac:picMkLst>
            <pc:docMk/>
            <pc:sldMk cId="1218582386" sldId="270"/>
            <ac:picMk id="13" creationId="{49D96DF1-1B6B-45CA-A48B-54EC7E52FED8}"/>
          </ac:picMkLst>
        </pc:picChg>
      </pc:sldChg>
      <pc:sldChg chg="modSp mod modClrScheme chgLayout">
        <pc:chgData name="Harpreet Kaur Harpreet Kaur" userId="S::hharpree@sfu.ca::bc9835c7-2cf0-4934-837a-d9afd4522f42" providerId="AD" clId="Web-{4C85A8F2-6197-228F-68A1-87ACD127305A}" dt="2021-04-10T21:16:36.787" v="349"/>
        <pc:sldMkLst>
          <pc:docMk/>
          <pc:sldMk cId="3071123436" sldId="272"/>
        </pc:sldMkLst>
        <pc:spChg chg="mod ord">
          <ac:chgData name="Harpreet Kaur Harpreet Kaur" userId="S::hharpree@sfu.ca::bc9835c7-2cf0-4934-837a-d9afd4522f42" providerId="AD" clId="Web-{4C85A8F2-6197-228F-68A1-87ACD127305A}" dt="2021-04-10T21:16:36.787" v="349"/>
          <ac:spMkLst>
            <pc:docMk/>
            <pc:sldMk cId="3071123436" sldId="272"/>
            <ac:spMk id="2" creationId="{60FFC0B5-BFF2-4785-8C68-49B3D9A896E3}"/>
          </ac:spMkLst>
        </pc:spChg>
        <pc:spChg chg="mod ord">
          <ac:chgData name="Harpreet Kaur Harpreet Kaur" userId="S::hharpree@sfu.ca::bc9835c7-2cf0-4934-837a-d9afd4522f42" providerId="AD" clId="Web-{4C85A8F2-6197-228F-68A1-87ACD127305A}" dt="2021-04-10T21:16:36.787" v="349"/>
          <ac:spMkLst>
            <pc:docMk/>
            <pc:sldMk cId="3071123436" sldId="272"/>
            <ac:spMk id="3" creationId="{C572C7C3-86F0-403A-BDC5-D2F5A976E143}"/>
          </ac:spMkLst>
        </pc:spChg>
        <pc:spChg chg="mod">
          <ac:chgData name="Harpreet Kaur Harpreet Kaur" userId="S::hharpree@sfu.ca::bc9835c7-2cf0-4934-837a-d9afd4522f42" providerId="AD" clId="Web-{4C85A8F2-6197-228F-68A1-87ACD127305A}" dt="2021-04-10T21:01:27.440" v="68" actId="1076"/>
          <ac:spMkLst>
            <pc:docMk/>
            <pc:sldMk cId="3071123436" sldId="272"/>
            <ac:spMk id="4" creationId="{921EA013-FA25-4BD5-9465-484528192834}"/>
          </ac:spMkLst>
        </pc:spChg>
        <pc:spChg chg="mod">
          <ac:chgData name="Harpreet Kaur Harpreet Kaur" userId="S::hharpree@sfu.ca::bc9835c7-2cf0-4934-837a-d9afd4522f42" providerId="AD" clId="Web-{4C85A8F2-6197-228F-68A1-87ACD127305A}" dt="2021-04-10T21:02:32.519" v="81" actId="20577"/>
          <ac:spMkLst>
            <pc:docMk/>
            <pc:sldMk cId="3071123436" sldId="272"/>
            <ac:spMk id="8" creationId="{F62A7584-78F7-4697-B72B-E2ED647BA9A1}"/>
          </ac:spMkLst>
        </pc:spChg>
        <pc:grpChg chg="mod">
          <ac:chgData name="Harpreet Kaur Harpreet Kaur" userId="S::hharpree@sfu.ca::bc9835c7-2cf0-4934-837a-d9afd4522f42" providerId="AD" clId="Web-{4C85A8F2-6197-228F-68A1-87ACD127305A}" dt="2021-04-10T21:02:00.925" v="75" actId="688"/>
          <ac:grpSpMkLst>
            <pc:docMk/>
            <pc:sldMk cId="3071123436" sldId="272"/>
            <ac:grpSpMk id="5" creationId="{01EA2C56-72E1-49D0-8C72-7F07386507BC}"/>
          </ac:grpSpMkLst>
        </pc:grpChg>
        <pc:picChg chg="mod">
          <ac:chgData name="Harpreet Kaur Harpreet Kaur" userId="S::hharpree@sfu.ca::bc9835c7-2cf0-4934-837a-d9afd4522f42" providerId="AD" clId="Web-{4C85A8F2-6197-228F-68A1-87ACD127305A}" dt="2021-04-10T21:02:06.487" v="76" actId="1076"/>
          <ac:picMkLst>
            <pc:docMk/>
            <pc:sldMk cId="3071123436" sldId="272"/>
            <ac:picMk id="9" creationId="{7FCA5011-DFE0-408B-BC00-166224BC5F79}"/>
          </ac:picMkLst>
        </pc:picChg>
      </pc:sldChg>
      <pc:sldChg chg="addSp delSp modSp mod setBg modClrScheme setClrOvrMap delDesignElem chgLayout">
        <pc:chgData name="Harpreet Kaur Harpreet Kaur" userId="S::hharpree@sfu.ca::bc9835c7-2cf0-4934-837a-d9afd4522f42" providerId="AD" clId="Web-{4C85A8F2-6197-228F-68A1-87ACD127305A}" dt="2021-04-10T21:26:26.926" v="627" actId="20577"/>
        <pc:sldMkLst>
          <pc:docMk/>
          <pc:sldMk cId="2664992173" sldId="274"/>
        </pc:sldMkLst>
        <pc:spChg chg="mod ord">
          <ac:chgData name="Harpreet Kaur Harpreet Kaur" userId="S::hharpree@sfu.ca::bc9835c7-2cf0-4934-837a-d9afd4522f42" providerId="AD" clId="Web-{4C85A8F2-6197-228F-68A1-87ACD127305A}" dt="2021-04-10T21:16:36.787" v="349"/>
          <ac:spMkLst>
            <pc:docMk/>
            <pc:sldMk cId="2664992173" sldId="274"/>
            <ac:spMk id="2" creationId="{B196C705-931F-40FC-A399-EEDD8CA4EB8C}"/>
          </ac:spMkLst>
        </pc:spChg>
        <pc:spChg chg="mod ord">
          <ac:chgData name="Harpreet Kaur Harpreet Kaur" userId="S::hharpree@sfu.ca::bc9835c7-2cf0-4934-837a-d9afd4522f42" providerId="AD" clId="Web-{4C85A8F2-6197-228F-68A1-87ACD127305A}" dt="2021-04-10T21:16:36.787" v="349"/>
          <ac:spMkLst>
            <pc:docMk/>
            <pc:sldMk cId="2664992173" sldId="274"/>
            <ac:spMk id="3" creationId="{9FBDF47E-5419-43DA-80F2-4477DE1A9A9C}"/>
          </ac:spMkLst>
        </pc:spChg>
        <pc:spChg chg="mod ord">
          <ac:chgData name="Harpreet Kaur Harpreet Kaur" userId="S::hharpree@sfu.ca::bc9835c7-2cf0-4934-837a-d9afd4522f42" providerId="AD" clId="Web-{4C85A8F2-6197-228F-68A1-87ACD127305A}" dt="2021-04-10T21:15:34.069" v="346"/>
          <ac:spMkLst>
            <pc:docMk/>
            <pc:sldMk cId="2664992173" sldId="274"/>
            <ac:spMk id="4" creationId="{B074A252-E789-41F2-931A-5B23491CB3D3}"/>
          </ac:spMkLst>
        </pc:spChg>
        <pc:spChg chg="mod">
          <ac:chgData name="Harpreet Kaur Harpreet Kaur" userId="S::hharpree@sfu.ca::bc9835c7-2cf0-4934-837a-d9afd4522f42" providerId="AD" clId="Web-{4C85A8F2-6197-228F-68A1-87ACD127305A}" dt="2021-04-10T21:26:26.926" v="627" actId="20577"/>
          <ac:spMkLst>
            <pc:docMk/>
            <pc:sldMk cId="2664992173" sldId="274"/>
            <ac:spMk id="5" creationId="{2148796D-87CE-462A-80D8-11A5DA1058E1}"/>
          </ac:spMkLst>
        </pc:spChg>
        <pc:spChg chg="add del">
          <ac:chgData name="Harpreet Kaur Harpreet Kaur" userId="S::hharpree@sfu.ca::bc9835c7-2cf0-4934-837a-d9afd4522f42" providerId="AD" clId="Web-{4C85A8F2-6197-228F-68A1-87ACD127305A}" dt="2021-04-10T20:51:27.532" v="10"/>
          <ac:spMkLst>
            <pc:docMk/>
            <pc:sldMk cId="2664992173" sldId="274"/>
            <ac:spMk id="9" creationId="{4FA533C5-33E3-4611-AF9F-72811D8B26A6}"/>
          </ac:spMkLst>
        </pc:spChg>
        <pc:spChg chg="add del">
          <ac:chgData name="Harpreet Kaur Harpreet Kaur" userId="S::hharpree@sfu.ca::bc9835c7-2cf0-4934-837a-d9afd4522f42" providerId="AD" clId="Web-{4C85A8F2-6197-228F-68A1-87ACD127305A}" dt="2021-04-10T20:49:36.485" v="2"/>
          <ac:spMkLst>
            <pc:docMk/>
            <pc:sldMk cId="2664992173" sldId="274"/>
            <ac:spMk id="14" creationId="{4FA533C5-33E3-4611-AF9F-72811D8B26A6}"/>
          </ac:spMkLst>
        </pc:spChg>
        <pc:spChg chg="add del">
          <ac:chgData name="Harpreet Kaur Harpreet Kaur" userId="S::hharpree@sfu.ca::bc9835c7-2cf0-4934-837a-d9afd4522f42" providerId="AD" clId="Web-{4C85A8F2-6197-228F-68A1-87ACD127305A}" dt="2021-04-10T20:51:27.532" v="10"/>
          <ac:spMkLst>
            <pc:docMk/>
            <pc:sldMk cId="2664992173" sldId="274"/>
            <ac:spMk id="15" creationId="{87F0FDC4-AD8C-47D9-9131-623C98ADB0AE}"/>
          </ac:spMkLst>
        </pc:spChg>
        <pc:spChg chg="add del">
          <ac:chgData name="Harpreet Kaur Harpreet Kaur" userId="S::hharpree@sfu.ca::bc9835c7-2cf0-4934-837a-d9afd4522f42" providerId="AD" clId="Web-{4C85A8F2-6197-228F-68A1-87ACD127305A}" dt="2021-04-10T20:51:27.532" v="10"/>
          <ac:spMkLst>
            <pc:docMk/>
            <pc:sldMk cId="2664992173" sldId="274"/>
            <ac:spMk id="17" creationId="{052BEFF1-896C-45B1-B02C-96A6A1BC389A}"/>
          </ac:spMkLst>
        </pc:spChg>
        <pc:spChg chg="add del">
          <ac:chgData name="Harpreet Kaur Harpreet Kaur" userId="S::hharpree@sfu.ca::bc9835c7-2cf0-4934-837a-d9afd4522f42" providerId="AD" clId="Web-{4C85A8F2-6197-228F-68A1-87ACD127305A}" dt="2021-04-10T20:51:27.532" v="10"/>
          <ac:spMkLst>
            <pc:docMk/>
            <pc:sldMk cId="2664992173" sldId="274"/>
            <ac:spMk id="19" creationId="{BB237A14-61B1-4C00-A670-5D8D68A8668E}"/>
          </ac:spMkLst>
        </pc:spChg>
        <pc:spChg chg="add del">
          <ac:chgData name="Harpreet Kaur Harpreet Kaur" userId="S::hharpree@sfu.ca::bc9835c7-2cf0-4934-837a-d9afd4522f42" providerId="AD" clId="Web-{4C85A8F2-6197-228F-68A1-87ACD127305A}" dt="2021-04-10T20:49:36.485" v="2"/>
          <ac:spMkLst>
            <pc:docMk/>
            <pc:sldMk cId="2664992173" sldId="274"/>
            <ac:spMk id="20" creationId="{87F0FDC4-AD8C-47D9-9131-623C98ADB0AE}"/>
          </ac:spMkLst>
        </pc:spChg>
        <pc:spChg chg="add del">
          <ac:chgData name="Harpreet Kaur Harpreet Kaur" userId="S::hharpree@sfu.ca::bc9835c7-2cf0-4934-837a-d9afd4522f42" providerId="AD" clId="Web-{4C85A8F2-6197-228F-68A1-87ACD127305A}" dt="2021-04-10T20:51:27.532" v="10"/>
          <ac:spMkLst>
            <pc:docMk/>
            <pc:sldMk cId="2664992173" sldId="274"/>
            <ac:spMk id="21" creationId="{8598F259-6F54-47A3-8D13-1603D786A328}"/>
          </ac:spMkLst>
        </pc:spChg>
        <pc:spChg chg="add del">
          <ac:chgData name="Harpreet Kaur Harpreet Kaur" userId="S::hharpree@sfu.ca::bc9835c7-2cf0-4934-837a-d9afd4522f42" providerId="AD" clId="Web-{4C85A8F2-6197-228F-68A1-87ACD127305A}" dt="2021-04-10T20:49:36.485" v="2"/>
          <ac:spMkLst>
            <pc:docMk/>
            <pc:sldMk cId="2664992173" sldId="274"/>
            <ac:spMk id="22" creationId="{923E8915-D2AA-4327-A45A-972C3CA9574B}"/>
          </ac:spMkLst>
        </pc:spChg>
        <pc:spChg chg="add del">
          <ac:chgData name="Harpreet Kaur Harpreet Kaur" userId="S::hharpree@sfu.ca::bc9835c7-2cf0-4934-837a-d9afd4522f42" providerId="AD" clId="Web-{4C85A8F2-6197-228F-68A1-87ACD127305A}" dt="2021-04-10T20:51:27.532" v="10"/>
          <ac:spMkLst>
            <pc:docMk/>
            <pc:sldMk cId="2664992173" sldId="274"/>
            <ac:spMk id="23" creationId="{0BA768A8-4FED-4ED8-9E46-6BE72188ECD2}"/>
          </ac:spMkLst>
        </pc:spChg>
        <pc:spChg chg="add del">
          <ac:chgData name="Harpreet Kaur Harpreet Kaur" userId="S::hharpree@sfu.ca::bc9835c7-2cf0-4934-837a-d9afd4522f42" providerId="AD" clId="Web-{4C85A8F2-6197-228F-68A1-87ACD127305A}" dt="2021-04-10T20:49:36.485" v="2"/>
          <ac:spMkLst>
            <pc:docMk/>
            <pc:sldMk cId="2664992173" sldId="274"/>
            <ac:spMk id="24" creationId="{8302FC3C-9804-4950-B721-5FD704BA6065}"/>
          </ac:spMkLst>
        </pc:spChg>
        <pc:spChg chg="add del">
          <ac:chgData name="Harpreet Kaur Harpreet Kaur" userId="S::hharpree@sfu.ca::bc9835c7-2cf0-4934-837a-d9afd4522f42" providerId="AD" clId="Web-{4C85A8F2-6197-228F-68A1-87ACD127305A}" dt="2021-04-10T20:52:50.439" v="19"/>
          <ac:spMkLst>
            <pc:docMk/>
            <pc:sldMk cId="2664992173" sldId="274"/>
            <ac:spMk id="29" creationId="{4FA533C5-33E3-4611-AF9F-72811D8B26A6}"/>
          </ac:spMkLst>
        </pc:spChg>
        <pc:spChg chg="add del">
          <ac:chgData name="Harpreet Kaur Harpreet Kaur" userId="S::hharpree@sfu.ca::bc9835c7-2cf0-4934-837a-d9afd4522f42" providerId="AD" clId="Web-{4C85A8F2-6197-228F-68A1-87ACD127305A}" dt="2021-04-10T20:49:36.485" v="2"/>
          <ac:spMkLst>
            <pc:docMk/>
            <pc:sldMk cId="2664992173" sldId="274"/>
            <ac:spMk id="30" creationId="{F3798573-F27B-47EB-8EA4-7EE34954C2D6}"/>
          </ac:spMkLst>
        </pc:spChg>
        <pc:spChg chg="add del">
          <ac:chgData name="Harpreet Kaur Harpreet Kaur" userId="S::hharpree@sfu.ca::bc9835c7-2cf0-4934-837a-d9afd4522f42" providerId="AD" clId="Web-{4C85A8F2-6197-228F-68A1-87ACD127305A}" dt="2021-04-10T20:52:50.439" v="19"/>
          <ac:spMkLst>
            <pc:docMk/>
            <pc:sldMk cId="2664992173" sldId="274"/>
            <ac:spMk id="33" creationId="{87F0FDC4-AD8C-47D9-9131-623C98ADB0AE}"/>
          </ac:spMkLst>
        </pc:spChg>
        <pc:spChg chg="add del">
          <ac:chgData name="Harpreet Kaur Harpreet Kaur" userId="S::hharpree@sfu.ca::bc9835c7-2cf0-4934-837a-d9afd4522f42" providerId="AD" clId="Web-{4C85A8F2-6197-228F-68A1-87ACD127305A}" dt="2021-04-10T20:52:50.439" v="19"/>
          <ac:spMkLst>
            <pc:docMk/>
            <pc:sldMk cId="2664992173" sldId="274"/>
            <ac:spMk id="34" creationId="{052BEFF1-896C-45B1-B02C-96A6A1BC389A}"/>
          </ac:spMkLst>
        </pc:spChg>
        <pc:spChg chg="add del">
          <ac:chgData name="Harpreet Kaur Harpreet Kaur" userId="S::hharpree@sfu.ca::bc9835c7-2cf0-4934-837a-d9afd4522f42" providerId="AD" clId="Web-{4C85A8F2-6197-228F-68A1-87ACD127305A}" dt="2021-04-10T20:52:50.439" v="19"/>
          <ac:spMkLst>
            <pc:docMk/>
            <pc:sldMk cId="2664992173" sldId="274"/>
            <ac:spMk id="35" creationId="{BB237A14-61B1-4C00-A670-5D8D68A8668E}"/>
          </ac:spMkLst>
        </pc:spChg>
        <pc:spChg chg="add del">
          <ac:chgData name="Harpreet Kaur Harpreet Kaur" userId="S::hharpree@sfu.ca::bc9835c7-2cf0-4934-837a-d9afd4522f42" providerId="AD" clId="Web-{4C85A8F2-6197-228F-68A1-87ACD127305A}" dt="2021-04-10T20:52:50.439" v="19"/>
          <ac:spMkLst>
            <pc:docMk/>
            <pc:sldMk cId="2664992173" sldId="274"/>
            <ac:spMk id="36" creationId="{8598F259-6F54-47A3-8D13-1603D786A328}"/>
          </ac:spMkLst>
        </pc:spChg>
        <pc:spChg chg="add del">
          <ac:chgData name="Harpreet Kaur Harpreet Kaur" userId="S::hharpree@sfu.ca::bc9835c7-2cf0-4934-837a-d9afd4522f42" providerId="AD" clId="Web-{4C85A8F2-6197-228F-68A1-87ACD127305A}" dt="2021-04-10T20:52:50.439" v="19"/>
          <ac:spMkLst>
            <pc:docMk/>
            <pc:sldMk cId="2664992173" sldId="274"/>
            <ac:spMk id="37" creationId="{0BA768A8-4FED-4ED8-9E46-6BE72188ECD2}"/>
          </ac:spMkLst>
        </pc:spChg>
        <pc:spChg chg="add del">
          <ac:chgData name="Harpreet Kaur Harpreet Kaur" userId="S::hharpree@sfu.ca::bc9835c7-2cf0-4934-837a-d9afd4522f42" providerId="AD" clId="Web-{4C85A8F2-6197-228F-68A1-87ACD127305A}" dt="2021-04-10T20:57:15.924" v="38"/>
          <ac:spMkLst>
            <pc:docMk/>
            <pc:sldMk cId="2664992173" sldId="274"/>
            <ac:spMk id="40" creationId="{4FA533C5-33E3-4611-AF9F-72811D8B26A6}"/>
          </ac:spMkLst>
        </pc:spChg>
        <pc:spChg chg="add del">
          <ac:chgData name="Harpreet Kaur Harpreet Kaur" userId="S::hharpree@sfu.ca::bc9835c7-2cf0-4934-837a-d9afd4522f42" providerId="AD" clId="Web-{4C85A8F2-6197-228F-68A1-87ACD127305A}" dt="2021-04-10T20:57:15.924" v="38"/>
          <ac:spMkLst>
            <pc:docMk/>
            <pc:sldMk cId="2664992173" sldId="274"/>
            <ac:spMk id="43" creationId="{87F0FDC4-AD8C-47D9-9131-623C98ADB0AE}"/>
          </ac:spMkLst>
        </pc:spChg>
        <pc:spChg chg="add del">
          <ac:chgData name="Harpreet Kaur Harpreet Kaur" userId="S::hharpree@sfu.ca::bc9835c7-2cf0-4934-837a-d9afd4522f42" providerId="AD" clId="Web-{4C85A8F2-6197-228F-68A1-87ACD127305A}" dt="2021-04-10T20:57:15.924" v="38"/>
          <ac:spMkLst>
            <pc:docMk/>
            <pc:sldMk cId="2664992173" sldId="274"/>
            <ac:spMk id="44" creationId="{923E8915-D2AA-4327-A45A-972C3CA9574B}"/>
          </ac:spMkLst>
        </pc:spChg>
        <pc:spChg chg="add del">
          <ac:chgData name="Harpreet Kaur Harpreet Kaur" userId="S::hharpree@sfu.ca::bc9835c7-2cf0-4934-837a-d9afd4522f42" providerId="AD" clId="Web-{4C85A8F2-6197-228F-68A1-87ACD127305A}" dt="2021-04-10T20:57:15.924" v="38"/>
          <ac:spMkLst>
            <pc:docMk/>
            <pc:sldMk cId="2664992173" sldId="274"/>
            <ac:spMk id="45" creationId="{8302FC3C-9804-4950-B721-5FD704BA6065}"/>
          </ac:spMkLst>
        </pc:spChg>
        <pc:spChg chg="add del">
          <ac:chgData name="Harpreet Kaur Harpreet Kaur" userId="S::hharpree@sfu.ca::bc9835c7-2cf0-4934-837a-d9afd4522f42" providerId="AD" clId="Web-{4C85A8F2-6197-228F-68A1-87ACD127305A}" dt="2021-04-10T20:57:15.924" v="38"/>
          <ac:spMkLst>
            <pc:docMk/>
            <pc:sldMk cId="2664992173" sldId="274"/>
            <ac:spMk id="48" creationId="{F3798573-F27B-47EB-8EA4-7EE34954C2D6}"/>
          </ac:spMkLst>
        </pc:spChg>
        <pc:picChg chg="add del">
          <ac:chgData name="Harpreet Kaur Harpreet Kaur" userId="S::hharpree@sfu.ca::bc9835c7-2cf0-4934-837a-d9afd4522f42" providerId="AD" clId="Web-{4C85A8F2-6197-228F-68A1-87ACD127305A}" dt="2021-04-10T20:51:27.532" v="10"/>
          <ac:picMkLst>
            <pc:docMk/>
            <pc:sldMk cId="2664992173" sldId="274"/>
            <ac:picMk id="7" creationId="{91B28F63-CF00-448F-B141-FE33C33B1891}"/>
          </ac:picMkLst>
        </pc:picChg>
        <pc:picChg chg="add del">
          <ac:chgData name="Harpreet Kaur Harpreet Kaur" userId="S::hharpree@sfu.ca::bc9835c7-2cf0-4934-837a-d9afd4522f42" providerId="AD" clId="Web-{4C85A8F2-6197-228F-68A1-87ACD127305A}" dt="2021-04-10T20:51:27.532" v="10"/>
          <ac:picMkLst>
            <pc:docMk/>
            <pc:sldMk cId="2664992173" sldId="274"/>
            <ac:picMk id="8" creationId="{2AE609E2-8522-44E4-9077-980E5BCF3E14}"/>
          </ac:picMkLst>
        </pc:picChg>
        <pc:picChg chg="add del">
          <ac:chgData name="Harpreet Kaur Harpreet Kaur" userId="S::hharpree@sfu.ca::bc9835c7-2cf0-4934-837a-d9afd4522f42" providerId="AD" clId="Web-{4C85A8F2-6197-228F-68A1-87ACD127305A}" dt="2021-04-10T20:49:36.485" v="2"/>
          <ac:picMkLst>
            <pc:docMk/>
            <pc:sldMk cId="2664992173" sldId="274"/>
            <ac:picMk id="10" creationId="{91B28F63-CF00-448F-B141-FE33C33B1891}"/>
          </ac:picMkLst>
        </pc:picChg>
        <pc:picChg chg="add del">
          <ac:chgData name="Harpreet Kaur Harpreet Kaur" userId="S::hharpree@sfu.ca::bc9835c7-2cf0-4934-837a-d9afd4522f42" providerId="AD" clId="Web-{4C85A8F2-6197-228F-68A1-87ACD127305A}" dt="2021-04-10T20:51:27.532" v="10"/>
          <ac:picMkLst>
            <pc:docMk/>
            <pc:sldMk cId="2664992173" sldId="274"/>
            <ac:picMk id="11" creationId="{8949AD42-25FD-4C3D-9EEE-B7FEC5809988}"/>
          </ac:picMkLst>
        </pc:picChg>
        <pc:picChg chg="add del">
          <ac:chgData name="Harpreet Kaur Harpreet Kaur" userId="S::hharpree@sfu.ca::bc9835c7-2cf0-4934-837a-d9afd4522f42" providerId="AD" clId="Web-{4C85A8F2-6197-228F-68A1-87ACD127305A}" dt="2021-04-10T20:49:36.485" v="2"/>
          <ac:picMkLst>
            <pc:docMk/>
            <pc:sldMk cId="2664992173" sldId="274"/>
            <ac:picMk id="12" creationId="{2AE609E2-8522-44E4-9077-980E5BCF3E14}"/>
          </ac:picMkLst>
        </pc:picChg>
        <pc:picChg chg="add del">
          <ac:chgData name="Harpreet Kaur Harpreet Kaur" userId="S::hharpree@sfu.ca::bc9835c7-2cf0-4934-837a-d9afd4522f42" providerId="AD" clId="Web-{4C85A8F2-6197-228F-68A1-87ACD127305A}" dt="2021-04-10T20:51:27.532" v="10"/>
          <ac:picMkLst>
            <pc:docMk/>
            <pc:sldMk cId="2664992173" sldId="274"/>
            <ac:picMk id="13" creationId="{6AC7D913-60B7-4603-881B-831DA5D3A940}"/>
          </ac:picMkLst>
        </pc:picChg>
        <pc:picChg chg="add del">
          <ac:chgData name="Harpreet Kaur Harpreet Kaur" userId="S::hharpree@sfu.ca::bc9835c7-2cf0-4934-837a-d9afd4522f42" providerId="AD" clId="Web-{4C85A8F2-6197-228F-68A1-87ACD127305A}" dt="2021-04-10T20:49:36.485" v="2"/>
          <ac:picMkLst>
            <pc:docMk/>
            <pc:sldMk cId="2664992173" sldId="274"/>
            <ac:picMk id="16" creationId="{8949AD42-25FD-4C3D-9EEE-B7FEC5809988}"/>
          </ac:picMkLst>
        </pc:picChg>
        <pc:picChg chg="add del">
          <ac:chgData name="Harpreet Kaur Harpreet Kaur" userId="S::hharpree@sfu.ca::bc9835c7-2cf0-4934-837a-d9afd4522f42" providerId="AD" clId="Web-{4C85A8F2-6197-228F-68A1-87ACD127305A}" dt="2021-04-10T20:49:36.485" v="2"/>
          <ac:picMkLst>
            <pc:docMk/>
            <pc:sldMk cId="2664992173" sldId="274"/>
            <ac:picMk id="18" creationId="{6AC7D913-60B7-4603-881B-831DA5D3A940}"/>
          </ac:picMkLst>
        </pc:picChg>
        <pc:picChg chg="add del">
          <ac:chgData name="Harpreet Kaur Harpreet Kaur" userId="S::hharpree@sfu.ca::bc9835c7-2cf0-4934-837a-d9afd4522f42" providerId="AD" clId="Web-{4C85A8F2-6197-228F-68A1-87ACD127305A}" dt="2021-04-10T20:52:50.439" v="19"/>
          <ac:picMkLst>
            <pc:docMk/>
            <pc:sldMk cId="2664992173" sldId="274"/>
            <ac:picMk id="25" creationId="{91B28F63-CF00-448F-B141-FE33C33B1891}"/>
          </ac:picMkLst>
        </pc:picChg>
        <pc:picChg chg="add del">
          <ac:chgData name="Harpreet Kaur Harpreet Kaur" userId="S::hharpree@sfu.ca::bc9835c7-2cf0-4934-837a-d9afd4522f42" providerId="AD" clId="Web-{4C85A8F2-6197-228F-68A1-87ACD127305A}" dt="2021-04-10T20:52:50.439" v="19"/>
          <ac:picMkLst>
            <pc:docMk/>
            <pc:sldMk cId="2664992173" sldId="274"/>
            <ac:picMk id="27" creationId="{2AE609E2-8522-44E4-9077-980E5BCF3E14}"/>
          </ac:picMkLst>
        </pc:picChg>
        <pc:picChg chg="add del">
          <ac:chgData name="Harpreet Kaur Harpreet Kaur" userId="S::hharpree@sfu.ca::bc9835c7-2cf0-4934-837a-d9afd4522f42" providerId="AD" clId="Web-{4C85A8F2-6197-228F-68A1-87ACD127305A}" dt="2021-04-10T20:49:36.485" v="2"/>
          <ac:picMkLst>
            <pc:docMk/>
            <pc:sldMk cId="2664992173" sldId="274"/>
            <ac:picMk id="28" creationId="{3BC6EBB2-9BDC-4075-BA6B-43A9FBF9C86C}"/>
          </ac:picMkLst>
        </pc:picChg>
        <pc:picChg chg="add del">
          <ac:chgData name="Harpreet Kaur Harpreet Kaur" userId="S::hharpree@sfu.ca::bc9835c7-2cf0-4934-837a-d9afd4522f42" providerId="AD" clId="Web-{4C85A8F2-6197-228F-68A1-87ACD127305A}" dt="2021-04-10T20:52:50.439" v="19"/>
          <ac:picMkLst>
            <pc:docMk/>
            <pc:sldMk cId="2664992173" sldId="274"/>
            <ac:picMk id="31" creationId="{8949AD42-25FD-4C3D-9EEE-B7FEC5809988}"/>
          </ac:picMkLst>
        </pc:picChg>
        <pc:picChg chg="add del">
          <ac:chgData name="Harpreet Kaur Harpreet Kaur" userId="S::hharpree@sfu.ca::bc9835c7-2cf0-4934-837a-d9afd4522f42" providerId="AD" clId="Web-{4C85A8F2-6197-228F-68A1-87ACD127305A}" dt="2021-04-10T20:52:50.439" v="19"/>
          <ac:picMkLst>
            <pc:docMk/>
            <pc:sldMk cId="2664992173" sldId="274"/>
            <ac:picMk id="32" creationId="{6AC7D913-60B7-4603-881B-831DA5D3A940}"/>
          </ac:picMkLst>
        </pc:picChg>
        <pc:picChg chg="add del">
          <ac:chgData name="Harpreet Kaur Harpreet Kaur" userId="S::hharpree@sfu.ca::bc9835c7-2cf0-4934-837a-d9afd4522f42" providerId="AD" clId="Web-{4C85A8F2-6197-228F-68A1-87ACD127305A}" dt="2021-04-10T20:57:15.924" v="38"/>
          <ac:picMkLst>
            <pc:docMk/>
            <pc:sldMk cId="2664992173" sldId="274"/>
            <ac:picMk id="38" creationId="{91B28F63-CF00-448F-B141-FE33C33B1891}"/>
          </ac:picMkLst>
        </pc:picChg>
        <pc:picChg chg="add del">
          <ac:chgData name="Harpreet Kaur Harpreet Kaur" userId="S::hharpree@sfu.ca::bc9835c7-2cf0-4934-837a-d9afd4522f42" providerId="AD" clId="Web-{4C85A8F2-6197-228F-68A1-87ACD127305A}" dt="2021-04-10T20:57:15.924" v="38"/>
          <ac:picMkLst>
            <pc:docMk/>
            <pc:sldMk cId="2664992173" sldId="274"/>
            <ac:picMk id="39" creationId="{2AE609E2-8522-44E4-9077-980E5BCF3E14}"/>
          </ac:picMkLst>
        </pc:picChg>
        <pc:picChg chg="add del">
          <ac:chgData name="Harpreet Kaur Harpreet Kaur" userId="S::hharpree@sfu.ca::bc9835c7-2cf0-4934-837a-d9afd4522f42" providerId="AD" clId="Web-{4C85A8F2-6197-228F-68A1-87ACD127305A}" dt="2021-04-10T20:57:15.924" v="38"/>
          <ac:picMkLst>
            <pc:docMk/>
            <pc:sldMk cId="2664992173" sldId="274"/>
            <ac:picMk id="41" creationId="{8949AD42-25FD-4C3D-9EEE-B7FEC5809988}"/>
          </ac:picMkLst>
        </pc:picChg>
        <pc:picChg chg="add del">
          <ac:chgData name="Harpreet Kaur Harpreet Kaur" userId="S::hharpree@sfu.ca::bc9835c7-2cf0-4934-837a-d9afd4522f42" providerId="AD" clId="Web-{4C85A8F2-6197-228F-68A1-87ACD127305A}" dt="2021-04-10T20:57:15.924" v="38"/>
          <ac:picMkLst>
            <pc:docMk/>
            <pc:sldMk cId="2664992173" sldId="274"/>
            <ac:picMk id="42" creationId="{6AC7D913-60B7-4603-881B-831DA5D3A940}"/>
          </ac:picMkLst>
        </pc:picChg>
        <pc:picChg chg="add del">
          <ac:chgData name="Harpreet Kaur Harpreet Kaur" userId="S::hharpree@sfu.ca::bc9835c7-2cf0-4934-837a-d9afd4522f42" providerId="AD" clId="Web-{4C85A8F2-6197-228F-68A1-87ACD127305A}" dt="2021-04-10T20:57:15.924" v="38"/>
          <ac:picMkLst>
            <pc:docMk/>
            <pc:sldMk cId="2664992173" sldId="274"/>
            <ac:picMk id="47" creationId="{3BC6EBB2-9BDC-4075-BA6B-43A9FBF9C86C}"/>
          </ac:picMkLst>
        </pc:picChg>
        <pc:cxnChg chg="add del">
          <ac:chgData name="Harpreet Kaur Harpreet Kaur" userId="S::hharpree@sfu.ca::bc9835c7-2cf0-4934-837a-d9afd4522f42" providerId="AD" clId="Web-{4C85A8F2-6197-228F-68A1-87ACD127305A}" dt="2021-04-10T20:49:36.485" v="2"/>
          <ac:cxnSpMkLst>
            <pc:docMk/>
            <pc:sldMk cId="2664992173" sldId="274"/>
            <ac:cxnSpMk id="26" creationId="{6B9695BD-ECF6-49CA-8877-8C493193C65D}"/>
          </ac:cxnSpMkLst>
        </pc:cxnChg>
        <pc:cxnChg chg="add del">
          <ac:chgData name="Harpreet Kaur Harpreet Kaur" userId="S::hharpree@sfu.ca::bc9835c7-2cf0-4934-837a-d9afd4522f42" providerId="AD" clId="Web-{4C85A8F2-6197-228F-68A1-87ACD127305A}" dt="2021-04-10T20:57:15.924" v="38"/>
          <ac:cxnSpMkLst>
            <pc:docMk/>
            <pc:sldMk cId="2664992173" sldId="274"/>
            <ac:cxnSpMk id="46" creationId="{6B9695BD-ECF6-49CA-8877-8C493193C65D}"/>
          </ac:cxnSpMkLst>
        </pc:cxnChg>
      </pc:sldChg>
      <pc:sldChg chg="modSp new del">
        <pc:chgData name="Harpreet Kaur Harpreet Kaur" userId="S::hharpree@sfu.ca::bc9835c7-2cf0-4934-837a-d9afd4522f42" providerId="AD" clId="Web-{4C85A8F2-6197-228F-68A1-87ACD127305A}" dt="2021-04-10T21:04:05.722" v="88"/>
        <pc:sldMkLst>
          <pc:docMk/>
          <pc:sldMk cId="1417754577" sldId="275"/>
        </pc:sldMkLst>
        <pc:spChg chg="mod">
          <ac:chgData name="Harpreet Kaur Harpreet Kaur" userId="S::hharpree@sfu.ca::bc9835c7-2cf0-4934-837a-d9afd4522f42" providerId="AD" clId="Web-{4C85A8F2-6197-228F-68A1-87ACD127305A}" dt="2021-04-10T21:00:20.034" v="66" actId="20577"/>
          <ac:spMkLst>
            <pc:docMk/>
            <pc:sldMk cId="1417754577" sldId="275"/>
            <ac:spMk id="2" creationId="{03D1A6FF-87CA-4FBD-A249-9902A058F000}"/>
          </ac:spMkLst>
        </pc:spChg>
      </pc:sldChg>
      <pc:sldChg chg="addSp modSp del mod setBg modClrScheme chgLayout">
        <pc:chgData name="Harpreet Kaur Harpreet Kaur" userId="S::hharpree@sfu.ca::bc9835c7-2cf0-4934-837a-d9afd4522f42" providerId="AD" clId="Web-{4C85A8F2-6197-228F-68A1-87ACD127305A}" dt="2021-04-10T20:58:12.377" v="41"/>
        <pc:sldMkLst>
          <pc:docMk/>
          <pc:sldMk cId="3416947460" sldId="275"/>
        </pc:sldMkLst>
        <pc:spChg chg="mod ord">
          <ac:chgData name="Harpreet Kaur Harpreet Kaur" userId="S::hharpree@sfu.ca::bc9835c7-2cf0-4934-837a-d9afd4522f42" providerId="AD" clId="Web-{4C85A8F2-6197-228F-68A1-87ACD127305A}" dt="2021-04-10T20:58:00.174" v="40"/>
          <ac:spMkLst>
            <pc:docMk/>
            <pc:sldMk cId="3416947460" sldId="275"/>
            <ac:spMk id="2" creationId="{6E028E90-621E-419C-888B-0477A14F06A0}"/>
          </ac:spMkLst>
        </pc:spChg>
        <pc:spChg chg="mod ord">
          <ac:chgData name="Harpreet Kaur Harpreet Kaur" userId="S::hharpree@sfu.ca::bc9835c7-2cf0-4934-837a-d9afd4522f42" providerId="AD" clId="Web-{4C85A8F2-6197-228F-68A1-87ACD127305A}" dt="2021-04-10T20:58:00.174" v="40"/>
          <ac:spMkLst>
            <pc:docMk/>
            <pc:sldMk cId="3416947460" sldId="275"/>
            <ac:spMk id="3" creationId="{0C1F041B-3B2E-4CEB-B046-DD056350598D}"/>
          </ac:spMkLst>
        </pc:spChg>
        <pc:spChg chg="add mod">
          <ac:chgData name="Harpreet Kaur Harpreet Kaur" userId="S::hharpree@sfu.ca::bc9835c7-2cf0-4934-837a-d9afd4522f42" providerId="AD" clId="Web-{4C85A8F2-6197-228F-68A1-87ACD127305A}" dt="2021-04-10T20:53:45.767" v="35" actId="20577"/>
          <ac:spMkLst>
            <pc:docMk/>
            <pc:sldMk cId="3416947460" sldId="275"/>
            <ac:spMk id="4" creationId="{785F31C7-82CE-41B9-AA13-AAC758DED6B2}"/>
          </ac:spMkLst>
        </pc:spChg>
        <pc:spChg chg="add">
          <ac:chgData name="Harpreet Kaur Harpreet Kaur" userId="S::hharpree@sfu.ca::bc9835c7-2cf0-4934-837a-d9afd4522f42" providerId="AD" clId="Web-{4C85A8F2-6197-228F-68A1-87ACD127305A}" dt="2021-04-10T20:58:00.174" v="40"/>
          <ac:spMkLst>
            <pc:docMk/>
            <pc:sldMk cId="3416947460" sldId="275"/>
            <ac:spMk id="10" creationId="{C1DD1A8A-57D5-4A81-AD04-532B043C5611}"/>
          </ac:spMkLst>
        </pc:spChg>
        <pc:spChg chg="add">
          <ac:chgData name="Harpreet Kaur Harpreet Kaur" userId="S::hharpree@sfu.ca::bc9835c7-2cf0-4934-837a-d9afd4522f42" providerId="AD" clId="Web-{4C85A8F2-6197-228F-68A1-87ACD127305A}" dt="2021-04-10T20:58:00.174" v="40"/>
          <ac:spMkLst>
            <pc:docMk/>
            <pc:sldMk cId="3416947460" sldId="275"/>
            <ac:spMk id="12" creationId="{007891EC-4501-44ED-A8C8-B11B6DB767AB}"/>
          </ac:spMkLst>
        </pc:spChg>
        <pc:picChg chg="add">
          <ac:chgData name="Harpreet Kaur Harpreet Kaur" userId="S::hharpree@sfu.ca::bc9835c7-2cf0-4934-837a-d9afd4522f42" providerId="AD" clId="Web-{4C85A8F2-6197-228F-68A1-87ACD127305A}" dt="2021-04-10T20:58:00.174" v="40"/>
          <ac:picMkLst>
            <pc:docMk/>
            <pc:sldMk cId="3416947460" sldId="275"/>
            <ac:picMk id="6" creationId="{E39BB279-DFBB-4BDC-B638-45D8D0DB6AD8}"/>
          </ac:picMkLst>
        </pc:picChg>
      </pc:sldChg>
      <pc:sldChg chg="modSp new mod modClrScheme chgLayout">
        <pc:chgData name="Harpreet Kaur Harpreet Kaur" userId="S::hharpree@sfu.ca::bc9835c7-2cf0-4934-837a-d9afd4522f42" providerId="AD" clId="Web-{4C85A8F2-6197-228F-68A1-87ACD127305A}" dt="2021-04-10T21:16:36.787" v="349"/>
        <pc:sldMkLst>
          <pc:docMk/>
          <pc:sldMk cId="2399398036" sldId="276"/>
        </pc:sldMkLst>
        <pc:spChg chg="mod ord">
          <ac:chgData name="Harpreet Kaur Harpreet Kaur" userId="S::hharpree@sfu.ca::bc9835c7-2cf0-4934-837a-d9afd4522f42" providerId="AD" clId="Web-{4C85A8F2-6197-228F-68A1-87ACD127305A}" dt="2021-04-10T21:16:36.787" v="349"/>
          <ac:spMkLst>
            <pc:docMk/>
            <pc:sldMk cId="2399398036" sldId="276"/>
            <ac:spMk id="2" creationId="{D7ECE7D0-815A-4DFE-9665-BD5D64C66FA9}"/>
          </ac:spMkLst>
        </pc:spChg>
        <pc:spChg chg="mod ord">
          <ac:chgData name="Harpreet Kaur Harpreet Kaur" userId="S::hharpree@sfu.ca::bc9835c7-2cf0-4934-837a-d9afd4522f42" providerId="AD" clId="Web-{4C85A8F2-6197-228F-68A1-87ACD127305A}" dt="2021-04-10T21:16:36.787" v="349"/>
          <ac:spMkLst>
            <pc:docMk/>
            <pc:sldMk cId="2399398036" sldId="276"/>
            <ac:spMk id="3" creationId="{3F739E0D-4A31-42AB-94C0-49D092CD769E}"/>
          </ac:spMkLst>
        </pc:spChg>
        <pc:spChg chg="mod ord">
          <ac:chgData name="Harpreet Kaur Harpreet Kaur" userId="S::hharpree@sfu.ca::bc9835c7-2cf0-4934-837a-d9afd4522f42" providerId="AD" clId="Web-{4C85A8F2-6197-228F-68A1-87ACD127305A}" dt="2021-04-10T21:16:36.787" v="349"/>
          <ac:spMkLst>
            <pc:docMk/>
            <pc:sldMk cId="2399398036" sldId="276"/>
            <ac:spMk id="4" creationId="{F0607A14-C584-43AE-BF1A-571904D74977}"/>
          </ac:spMkLst>
        </pc:spChg>
        <pc:spChg chg="mod ord">
          <ac:chgData name="Harpreet Kaur Harpreet Kaur" userId="S::hharpree@sfu.ca::bc9835c7-2cf0-4934-837a-d9afd4522f42" providerId="AD" clId="Web-{4C85A8F2-6197-228F-68A1-87ACD127305A}" dt="2021-04-10T21:16:36.787" v="349"/>
          <ac:spMkLst>
            <pc:docMk/>
            <pc:sldMk cId="2399398036" sldId="276"/>
            <ac:spMk id="5" creationId="{94B40987-7A58-4CB5-9AD8-B8F4EA13167F}"/>
          </ac:spMkLst>
        </pc:spChg>
        <pc:spChg chg="mod ord">
          <ac:chgData name="Harpreet Kaur Harpreet Kaur" userId="S::hharpree@sfu.ca::bc9835c7-2cf0-4934-837a-d9afd4522f42" providerId="AD" clId="Web-{4C85A8F2-6197-228F-68A1-87ACD127305A}" dt="2021-04-10T21:16:36.787" v="349"/>
          <ac:spMkLst>
            <pc:docMk/>
            <pc:sldMk cId="2399398036" sldId="276"/>
            <ac:spMk id="6" creationId="{160DCC4A-5C5A-4004-A674-A397C6E05DF9}"/>
          </ac:spMkLst>
        </pc:spChg>
      </pc:sldChg>
      <pc:sldChg chg="new del">
        <pc:chgData name="Harpreet Kaur Harpreet Kaur" userId="S::hharpree@sfu.ca::bc9835c7-2cf0-4934-837a-d9afd4522f42" providerId="AD" clId="Web-{4C85A8F2-6197-228F-68A1-87ACD127305A}" dt="2021-04-10T20:57:04.174" v="37"/>
        <pc:sldMkLst>
          <pc:docMk/>
          <pc:sldMk cId="2742091495" sldId="276"/>
        </pc:sldMkLst>
      </pc:sldChg>
      <pc:sldChg chg="modSp mod modClrScheme chgLayout">
        <pc:chgData name="Harpreet Kaur Harpreet Kaur" userId="S::hharpree@sfu.ca::bc9835c7-2cf0-4934-837a-d9afd4522f42" providerId="AD" clId="Web-{4C85A8F2-6197-228F-68A1-87ACD127305A}" dt="2021-04-10T21:16:36.787" v="349"/>
        <pc:sldMkLst>
          <pc:docMk/>
          <pc:sldMk cId="2497870730" sldId="277"/>
        </pc:sldMkLst>
        <pc:spChg chg="mod ord">
          <ac:chgData name="Harpreet Kaur Harpreet Kaur" userId="S::hharpree@sfu.ca::bc9835c7-2cf0-4934-837a-d9afd4522f42" providerId="AD" clId="Web-{4C85A8F2-6197-228F-68A1-87ACD127305A}" dt="2021-04-10T21:16:36.787" v="349"/>
          <ac:spMkLst>
            <pc:docMk/>
            <pc:sldMk cId="2497870730" sldId="277"/>
            <ac:spMk id="2" creationId="{6F880363-F747-4489-8418-FF647EA86D77}"/>
          </ac:spMkLst>
        </pc:spChg>
        <pc:spChg chg="mod ord">
          <ac:chgData name="Harpreet Kaur Harpreet Kaur" userId="S::hharpree@sfu.ca::bc9835c7-2cf0-4934-837a-d9afd4522f42" providerId="AD" clId="Web-{4C85A8F2-6197-228F-68A1-87ACD127305A}" dt="2021-04-10T21:16:36.787" v="349"/>
          <ac:spMkLst>
            <pc:docMk/>
            <pc:sldMk cId="2497870730" sldId="277"/>
            <ac:spMk id="3" creationId="{EAF837E6-D32B-492E-8C91-85BE8A6EC98B}"/>
          </ac:spMkLst>
        </pc:spChg>
        <pc:spChg chg="mod ord">
          <ac:chgData name="Harpreet Kaur Harpreet Kaur" userId="S::hharpree@sfu.ca::bc9835c7-2cf0-4934-837a-d9afd4522f42" providerId="AD" clId="Web-{4C85A8F2-6197-228F-68A1-87ACD127305A}" dt="2021-04-10T21:16:36.787" v="349"/>
          <ac:spMkLst>
            <pc:docMk/>
            <pc:sldMk cId="2497870730" sldId="277"/>
            <ac:spMk id="4" creationId="{6899ADAE-7F78-4AFE-8D6C-8C883676841A}"/>
          </ac:spMkLst>
        </pc:spChg>
        <pc:spChg chg="mod ord">
          <ac:chgData name="Harpreet Kaur Harpreet Kaur" userId="S::hharpree@sfu.ca::bc9835c7-2cf0-4934-837a-d9afd4522f42" providerId="AD" clId="Web-{4C85A8F2-6197-228F-68A1-87ACD127305A}" dt="2021-04-10T21:16:36.787" v="349"/>
          <ac:spMkLst>
            <pc:docMk/>
            <pc:sldMk cId="2497870730" sldId="277"/>
            <ac:spMk id="5" creationId="{B4BFEE12-01DB-439C-B15C-E6C1E7BA8D2D}"/>
          </ac:spMkLst>
        </pc:spChg>
        <pc:spChg chg="mod ord">
          <ac:chgData name="Harpreet Kaur Harpreet Kaur" userId="S::hharpree@sfu.ca::bc9835c7-2cf0-4934-837a-d9afd4522f42" providerId="AD" clId="Web-{4C85A8F2-6197-228F-68A1-87ACD127305A}" dt="2021-04-10T21:16:36.787" v="349"/>
          <ac:spMkLst>
            <pc:docMk/>
            <pc:sldMk cId="2497870730" sldId="277"/>
            <ac:spMk id="6" creationId="{5C6662F0-8F4B-4420-A4A6-15257ABFDBDB}"/>
          </ac:spMkLst>
        </pc:spChg>
      </pc:sldChg>
      <pc:sldChg chg="modSp new mod modClrScheme chgLayout">
        <pc:chgData name="Harpreet Kaur Harpreet Kaur" userId="S::hharpree@sfu.ca::bc9835c7-2cf0-4934-837a-d9afd4522f42" providerId="AD" clId="Web-{4C85A8F2-6197-228F-68A1-87ACD127305A}" dt="2021-04-10T21:16:36.787" v="349"/>
        <pc:sldMkLst>
          <pc:docMk/>
          <pc:sldMk cId="2382411178" sldId="278"/>
        </pc:sldMkLst>
        <pc:spChg chg="mod ord">
          <ac:chgData name="Harpreet Kaur Harpreet Kaur" userId="S::hharpree@sfu.ca::bc9835c7-2cf0-4934-837a-d9afd4522f42" providerId="AD" clId="Web-{4C85A8F2-6197-228F-68A1-87ACD127305A}" dt="2021-04-10T21:16:36.787" v="349"/>
          <ac:spMkLst>
            <pc:docMk/>
            <pc:sldMk cId="2382411178" sldId="278"/>
            <ac:spMk id="2" creationId="{2C439759-8D01-496B-8088-C122740F66CD}"/>
          </ac:spMkLst>
        </pc:spChg>
        <pc:spChg chg="mod ord">
          <ac:chgData name="Harpreet Kaur Harpreet Kaur" userId="S::hharpree@sfu.ca::bc9835c7-2cf0-4934-837a-d9afd4522f42" providerId="AD" clId="Web-{4C85A8F2-6197-228F-68A1-87ACD127305A}" dt="2021-04-10T21:16:36.787" v="349"/>
          <ac:spMkLst>
            <pc:docMk/>
            <pc:sldMk cId="2382411178" sldId="278"/>
            <ac:spMk id="3" creationId="{78A56249-52F8-45BC-9D70-84B63E6460BF}"/>
          </ac:spMkLst>
        </pc:spChg>
        <pc:spChg chg="mod ord">
          <ac:chgData name="Harpreet Kaur Harpreet Kaur" userId="S::hharpree@sfu.ca::bc9835c7-2cf0-4934-837a-d9afd4522f42" providerId="AD" clId="Web-{4C85A8F2-6197-228F-68A1-87ACD127305A}" dt="2021-04-10T21:16:36.787" v="349"/>
          <ac:spMkLst>
            <pc:docMk/>
            <pc:sldMk cId="2382411178" sldId="278"/>
            <ac:spMk id="4" creationId="{4B9CD2FC-4373-46A8-AE7C-10756AAD4989}"/>
          </ac:spMkLst>
        </pc:spChg>
        <pc:spChg chg="mod ord">
          <ac:chgData name="Harpreet Kaur Harpreet Kaur" userId="S::hharpree@sfu.ca::bc9835c7-2cf0-4934-837a-d9afd4522f42" providerId="AD" clId="Web-{4C85A8F2-6197-228F-68A1-87ACD127305A}" dt="2021-04-10T21:16:36.787" v="349"/>
          <ac:spMkLst>
            <pc:docMk/>
            <pc:sldMk cId="2382411178" sldId="278"/>
            <ac:spMk id="5" creationId="{A255AD4B-947D-4912-A4AA-33E0D9D154E5}"/>
          </ac:spMkLst>
        </pc:spChg>
        <pc:spChg chg="mod ord">
          <ac:chgData name="Harpreet Kaur Harpreet Kaur" userId="S::hharpree@sfu.ca::bc9835c7-2cf0-4934-837a-d9afd4522f42" providerId="AD" clId="Web-{4C85A8F2-6197-228F-68A1-87ACD127305A}" dt="2021-04-10T21:16:36.787" v="349"/>
          <ac:spMkLst>
            <pc:docMk/>
            <pc:sldMk cId="2382411178" sldId="278"/>
            <ac:spMk id="6" creationId="{BC5F1FB5-8998-444A-98C9-8C8390761ED0}"/>
          </ac:spMkLst>
        </pc:spChg>
      </pc:sldChg>
      <pc:sldChg chg="modSp new mod modClrScheme chgLayout">
        <pc:chgData name="Harpreet Kaur Harpreet Kaur" userId="S::hharpree@sfu.ca::bc9835c7-2cf0-4934-837a-d9afd4522f42" providerId="AD" clId="Web-{4C85A8F2-6197-228F-68A1-87ACD127305A}" dt="2021-04-10T21:35:34.805" v="703" actId="20577"/>
        <pc:sldMkLst>
          <pc:docMk/>
          <pc:sldMk cId="3164862064" sldId="279"/>
        </pc:sldMkLst>
        <pc:spChg chg="mod ord">
          <ac:chgData name="Harpreet Kaur Harpreet Kaur" userId="S::hharpree@sfu.ca::bc9835c7-2cf0-4934-837a-d9afd4522f42" providerId="AD" clId="Web-{4C85A8F2-6197-228F-68A1-87ACD127305A}" dt="2021-04-10T21:16:36.787" v="349"/>
          <ac:spMkLst>
            <pc:docMk/>
            <pc:sldMk cId="3164862064" sldId="279"/>
            <ac:spMk id="2" creationId="{21B101D8-927C-41C2-A553-F3279EAB15BD}"/>
          </ac:spMkLst>
        </pc:spChg>
        <pc:spChg chg="mod">
          <ac:chgData name="Harpreet Kaur Harpreet Kaur" userId="S::hharpree@sfu.ca::bc9835c7-2cf0-4934-837a-d9afd4522f42" providerId="AD" clId="Web-{4C85A8F2-6197-228F-68A1-87ACD127305A}" dt="2021-04-10T21:35:34.805" v="703" actId="20577"/>
          <ac:spMkLst>
            <pc:docMk/>
            <pc:sldMk cId="3164862064" sldId="279"/>
            <ac:spMk id="5" creationId="{727CB728-FDA1-40EC-AD42-13CDD4FF86F3}"/>
          </ac:spMkLst>
        </pc:spChg>
        <pc:spChg chg="mod ord">
          <ac:chgData name="Harpreet Kaur Harpreet Kaur" userId="S::hharpree@sfu.ca::bc9835c7-2cf0-4934-837a-d9afd4522f42" providerId="AD" clId="Web-{4C85A8F2-6197-228F-68A1-87ACD127305A}" dt="2021-04-10T21:16:36.787" v="349"/>
          <ac:spMkLst>
            <pc:docMk/>
            <pc:sldMk cId="3164862064" sldId="279"/>
            <ac:spMk id="6" creationId="{65DCB715-6C44-451C-9AAF-FCCC3EB9D9FD}"/>
          </ac:spMkLst>
        </pc:spChg>
        <pc:spChg chg="mod ord">
          <ac:chgData name="Harpreet Kaur Harpreet Kaur" userId="S::hharpree@sfu.ca::bc9835c7-2cf0-4934-837a-d9afd4522f42" providerId="AD" clId="Web-{4C85A8F2-6197-228F-68A1-87ACD127305A}" dt="2021-04-10T21:16:36.787" v="349"/>
          <ac:spMkLst>
            <pc:docMk/>
            <pc:sldMk cId="3164862064" sldId="279"/>
            <ac:spMk id="7" creationId="{DDC86C9D-B8F1-46D1-B4D6-EB0F28FE4BF3}"/>
          </ac:spMkLst>
        </pc:spChg>
        <pc:spChg chg="mod">
          <ac:chgData name="Harpreet Kaur Harpreet Kaur" userId="S::hharpree@sfu.ca::bc9835c7-2cf0-4934-837a-d9afd4522f42" providerId="AD" clId="Web-{4C85A8F2-6197-228F-68A1-87ACD127305A}" dt="2021-04-10T21:35:22.633" v="701" actId="20577"/>
          <ac:spMkLst>
            <pc:docMk/>
            <pc:sldMk cId="3164862064" sldId="279"/>
            <ac:spMk id="8" creationId="{1A3239F7-9AB8-4739-B6F2-11370BE80132}"/>
          </ac:spMkLst>
        </pc:spChg>
      </pc:sldChg>
      <pc:sldChg chg="addSp modSp new del">
        <pc:chgData name="Harpreet Kaur Harpreet Kaur" userId="S::hharpree@sfu.ca::bc9835c7-2cf0-4934-837a-d9afd4522f42" providerId="AD" clId="Web-{4C85A8F2-6197-228F-68A1-87ACD127305A}" dt="2021-04-10T21:11:20.864" v="282"/>
        <pc:sldMkLst>
          <pc:docMk/>
          <pc:sldMk cId="4165992413" sldId="280"/>
        </pc:sldMkLst>
        <pc:spChg chg="add mod">
          <ac:chgData name="Harpreet Kaur Harpreet Kaur" userId="S::hharpree@sfu.ca::bc9835c7-2cf0-4934-837a-d9afd4522f42" providerId="AD" clId="Web-{4C85A8F2-6197-228F-68A1-87ACD127305A}" dt="2021-04-10T21:11:04.864" v="280" actId="14100"/>
          <ac:spMkLst>
            <pc:docMk/>
            <pc:sldMk cId="4165992413" sldId="280"/>
            <ac:spMk id="2" creationId="{D6AF6DAA-62D4-42FC-9775-D4C598BD4E37}"/>
          </ac:spMkLst>
        </pc:spChg>
      </pc:sldChg>
      <pc:sldChg chg="modSp add mod replId modClrScheme chgLayout">
        <pc:chgData name="Harpreet Kaur Harpreet Kaur" userId="S::hharpree@sfu.ca::bc9835c7-2cf0-4934-837a-d9afd4522f42" providerId="AD" clId="Web-{4C85A8F2-6197-228F-68A1-87ACD127305A}" dt="2021-04-10T21:16:36.787" v="349"/>
        <pc:sldMkLst>
          <pc:docMk/>
          <pc:sldMk cId="88836826" sldId="281"/>
        </pc:sldMkLst>
        <pc:spChg chg="mod ord">
          <ac:chgData name="Harpreet Kaur Harpreet Kaur" userId="S::hharpree@sfu.ca::bc9835c7-2cf0-4934-837a-d9afd4522f42" providerId="AD" clId="Web-{4C85A8F2-6197-228F-68A1-87ACD127305A}" dt="2021-04-10T21:16:36.787" v="349"/>
          <ac:spMkLst>
            <pc:docMk/>
            <pc:sldMk cId="88836826" sldId="281"/>
            <ac:spMk id="2" creationId="{21B101D8-927C-41C2-A553-F3279EAB15BD}"/>
          </ac:spMkLst>
        </pc:spChg>
        <pc:spChg chg="mod ord">
          <ac:chgData name="Harpreet Kaur Harpreet Kaur" userId="S::hharpree@sfu.ca::bc9835c7-2cf0-4934-837a-d9afd4522f42" providerId="AD" clId="Web-{4C85A8F2-6197-228F-68A1-87ACD127305A}" dt="2021-04-10T21:16:36.787" v="349"/>
          <ac:spMkLst>
            <pc:docMk/>
            <pc:sldMk cId="88836826" sldId="281"/>
            <ac:spMk id="3" creationId="{50C4FADB-0EAB-4461-B442-AC9644218DA9}"/>
          </ac:spMkLst>
        </pc:spChg>
        <pc:spChg chg="mod ord">
          <ac:chgData name="Harpreet Kaur Harpreet Kaur" userId="S::hharpree@sfu.ca::bc9835c7-2cf0-4934-837a-d9afd4522f42" providerId="AD" clId="Web-{4C85A8F2-6197-228F-68A1-87ACD127305A}" dt="2021-04-10T21:16:36.787" v="349"/>
          <ac:spMkLst>
            <pc:docMk/>
            <pc:sldMk cId="88836826" sldId="281"/>
            <ac:spMk id="4" creationId="{7F3043E1-924F-4C33-8FB2-B629CDEE2A1B}"/>
          </ac:spMkLst>
        </pc:spChg>
      </pc:sldChg>
      <pc:sldChg chg="addSp delSp new del">
        <pc:chgData name="Harpreet Kaur Harpreet Kaur" userId="S::hharpree@sfu.ca::bc9835c7-2cf0-4934-837a-d9afd4522f42" providerId="AD" clId="Web-{4C85A8F2-6197-228F-68A1-87ACD127305A}" dt="2021-04-10T21:12:47.037" v="298"/>
        <pc:sldMkLst>
          <pc:docMk/>
          <pc:sldMk cId="908798283" sldId="282"/>
        </pc:sldMkLst>
        <pc:spChg chg="add del">
          <ac:chgData name="Harpreet Kaur Harpreet Kaur" userId="S::hharpree@sfu.ca::bc9835c7-2cf0-4934-837a-d9afd4522f42" providerId="AD" clId="Web-{4C85A8F2-6197-228F-68A1-87ACD127305A}" dt="2021-04-10T21:12:43.474" v="297"/>
          <ac:spMkLst>
            <pc:docMk/>
            <pc:sldMk cId="908798283" sldId="282"/>
            <ac:spMk id="2" creationId="{D6C8463A-218A-4EB6-BB8A-85C0A4C7C7D4}"/>
          </ac:spMkLst>
        </pc:spChg>
      </pc:sldChg>
      <pc:sldChg chg="addSp delSp modSp new mod modClrScheme chgLayout">
        <pc:chgData name="Harpreet Kaur Harpreet Kaur" userId="S::hharpree@sfu.ca::bc9835c7-2cf0-4934-837a-d9afd4522f42" providerId="AD" clId="Web-{4C85A8F2-6197-228F-68A1-87ACD127305A}" dt="2021-04-10T21:41:39.575" v="706" actId="14100"/>
        <pc:sldMkLst>
          <pc:docMk/>
          <pc:sldMk cId="1523829765" sldId="282"/>
        </pc:sldMkLst>
        <pc:spChg chg="mod ord">
          <ac:chgData name="Harpreet Kaur Harpreet Kaur" userId="S::hharpree@sfu.ca::bc9835c7-2cf0-4934-837a-d9afd4522f42" providerId="AD" clId="Web-{4C85A8F2-6197-228F-68A1-87ACD127305A}" dt="2021-04-10T21:28:56.068" v="633" actId="20577"/>
          <ac:spMkLst>
            <pc:docMk/>
            <pc:sldMk cId="1523829765" sldId="282"/>
            <ac:spMk id="2" creationId="{1ED32D84-0B15-49CE-865F-915E6A631C01}"/>
          </ac:spMkLst>
        </pc:spChg>
        <pc:spChg chg="mod ord">
          <ac:chgData name="Harpreet Kaur Harpreet Kaur" userId="S::hharpree@sfu.ca::bc9835c7-2cf0-4934-837a-d9afd4522f42" providerId="AD" clId="Web-{4C85A8F2-6197-228F-68A1-87ACD127305A}" dt="2021-04-10T21:16:36.787" v="349"/>
          <ac:spMkLst>
            <pc:docMk/>
            <pc:sldMk cId="1523829765" sldId="282"/>
            <ac:spMk id="3" creationId="{A4677C00-DA57-4F09-B74D-7F2D9D5EA47B}"/>
          </ac:spMkLst>
        </pc:spChg>
        <pc:spChg chg="mod ord">
          <ac:chgData name="Harpreet Kaur Harpreet Kaur" userId="S::hharpree@sfu.ca::bc9835c7-2cf0-4934-837a-d9afd4522f42" providerId="AD" clId="Web-{4C85A8F2-6197-228F-68A1-87ACD127305A}" dt="2021-04-10T21:16:36.787" v="349"/>
          <ac:spMkLst>
            <pc:docMk/>
            <pc:sldMk cId="1523829765" sldId="282"/>
            <ac:spMk id="4" creationId="{0858807B-145E-402B-A07E-83F49CE2DAEB}"/>
          </ac:spMkLst>
        </pc:spChg>
        <pc:graphicFrameChg chg="add del mod modGraphic">
          <ac:chgData name="Harpreet Kaur Harpreet Kaur" userId="S::hharpree@sfu.ca::bc9835c7-2cf0-4934-837a-d9afd4522f42" providerId="AD" clId="Web-{4C85A8F2-6197-228F-68A1-87ACD127305A}" dt="2021-04-10T21:20:19.929" v="356"/>
          <ac:graphicFrameMkLst>
            <pc:docMk/>
            <pc:sldMk cId="1523829765" sldId="282"/>
            <ac:graphicFrameMk id="5" creationId="{93526B2A-CADB-4BE5-A9F0-694348EBFF74}"/>
          </ac:graphicFrameMkLst>
        </pc:graphicFrameChg>
        <pc:graphicFrameChg chg="add mod modGraphic">
          <ac:chgData name="Harpreet Kaur Harpreet Kaur" userId="S::hharpree@sfu.ca::bc9835c7-2cf0-4934-837a-d9afd4522f42" providerId="AD" clId="Web-{4C85A8F2-6197-228F-68A1-87ACD127305A}" dt="2021-04-10T21:41:24.169" v="705"/>
          <ac:graphicFrameMkLst>
            <pc:docMk/>
            <pc:sldMk cId="1523829765" sldId="282"/>
            <ac:graphicFrameMk id="6" creationId="{9AB7DB98-FAF7-4991-B776-56A40BFA1AC8}"/>
          </ac:graphicFrameMkLst>
        </pc:graphicFrameChg>
        <pc:picChg chg="add mod">
          <ac:chgData name="Harpreet Kaur Harpreet Kaur" userId="S::hharpree@sfu.ca::bc9835c7-2cf0-4934-837a-d9afd4522f42" providerId="AD" clId="Web-{4C85A8F2-6197-228F-68A1-87ACD127305A}" dt="2021-04-10T21:32:57.601" v="695" actId="1076"/>
          <ac:picMkLst>
            <pc:docMk/>
            <pc:sldMk cId="1523829765" sldId="282"/>
            <ac:picMk id="5" creationId="{8EDEEB66-3B0B-4EFE-B6CB-7A9AED91D18F}"/>
          </ac:picMkLst>
        </pc:picChg>
        <pc:picChg chg="add mod">
          <ac:chgData name="Harpreet Kaur Harpreet Kaur" userId="S::hharpree@sfu.ca::bc9835c7-2cf0-4934-837a-d9afd4522f42" providerId="AD" clId="Web-{4C85A8F2-6197-228F-68A1-87ACD127305A}" dt="2021-04-10T21:32:43.726" v="691" actId="1076"/>
          <ac:picMkLst>
            <pc:docMk/>
            <pc:sldMk cId="1523829765" sldId="282"/>
            <ac:picMk id="7" creationId="{4F4E0325-852D-4AAC-8C37-D4366D8DC488}"/>
          </ac:picMkLst>
        </pc:picChg>
        <pc:picChg chg="add mod">
          <ac:chgData name="Harpreet Kaur Harpreet Kaur" userId="S::hharpree@sfu.ca::bc9835c7-2cf0-4934-837a-d9afd4522f42" providerId="AD" clId="Web-{4C85A8F2-6197-228F-68A1-87ACD127305A}" dt="2021-04-10T21:32:51.726" v="694" actId="1076"/>
          <ac:picMkLst>
            <pc:docMk/>
            <pc:sldMk cId="1523829765" sldId="282"/>
            <ac:picMk id="8" creationId="{98C942F5-E88A-4B88-8455-DA560FA6B11E}"/>
          </ac:picMkLst>
        </pc:picChg>
        <pc:picChg chg="add mod">
          <ac:chgData name="Harpreet Kaur Harpreet Kaur" userId="S::hharpree@sfu.ca::bc9835c7-2cf0-4934-837a-d9afd4522f42" providerId="AD" clId="Web-{4C85A8F2-6197-228F-68A1-87ACD127305A}" dt="2021-04-10T21:33:10.101" v="699" actId="1076"/>
          <ac:picMkLst>
            <pc:docMk/>
            <pc:sldMk cId="1523829765" sldId="282"/>
            <ac:picMk id="9" creationId="{9F94BD75-DA86-4868-B145-20090E0664A6}"/>
          </ac:picMkLst>
        </pc:picChg>
        <pc:picChg chg="add mod">
          <ac:chgData name="Harpreet Kaur Harpreet Kaur" userId="S::hharpree@sfu.ca::bc9835c7-2cf0-4934-837a-d9afd4522f42" providerId="AD" clId="Web-{4C85A8F2-6197-228F-68A1-87ACD127305A}" dt="2021-04-10T21:41:39.575" v="706" actId="14100"/>
          <ac:picMkLst>
            <pc:docMk/>
            <pc:sldMk cId="1523829765" sldId="282"/>
            <ac:picMk id="10" creationId="{D3FC234D-C3DD-484A-BEF3-758F4B6FA542}"/>
          </ac:picMkLst>
        </pc:picChg>
        <pc:picChg chg="add mod">
          <ac:chgData name="Harpreet Kaur Harpreet Kaur" userId="S::hharpree@sfu.ca::bc9835c7-2cf0-4934-837a-d9afd4522f42" providerId="AD" clId="Web-{4C85A8F2-6197-228F-68A1-87ACD127305A}" dt="2021-04-10T21:33:03.679" v="697" actId="1076"/>
          <ac:picMkLst>
            <pc:docMk/>
            <pc:sldMk cId="1523829765" sldId="282"/>
            <ac:picMk id="11" creationId="{32A9646F-FDFB-48EB-9C49-5698B57746EA}"/>
          </ac:picMkLst>
        </pc:picChg>
      </pc:sldChg>
      <pc:sldChg chg="modSp new">
        <pc:chgData name="Harpreet Kaur Harpreet Kaur" userId="S::hharpree@sfu.ca::bc9835c7-2cf0-4934-837a-d9afd4522f42" providerId="AD" clId="Web-{4C85A8F2-6197-228F-68A1-87ACD127305A}" dt="2021-04-10T21:24:57.524" v="621" actId="20577"/>
        <pc:sldMkLst>
          <pc:docMk/>
          <pc:sldMk cId="160106134" sldId="283"/>
        </pc:sldMkLst>
        <pc:spChg chg="mod">
          <ac:chgData name="Harpreet Kaur Harpreet Kaur" userId="S::hharpree@sfu.ca::bc9835c7-2cf0-4934-837a-d9afd4522f42" providerId="AD" clId="Web-{4C85A8F2-6197-228F-68A1-87ACD127305A}" dt="2021-04-10T21:24:13.649" v="555" actId="14100"/>
          <ac:spMkLst>
            <pc:docMk/>
            <pc:sldMk cId="160106134" sldId="283"/>
            <ac:spMk id="2" creationId="{765F1158-9B7F-4B2F-A202-0B75496EEEE7}"/>
          </ac:spMkLst>
        </pc:spChg>
        <pc:spChg chg="mod">
          <ac:chgData name="Harpreet Kaur Harpreet Kaur" userId="S::hharpree@sfu.ca::bc9835c7-2cf0-4934-837a-d9afd4522f42" providerId="AD" clId="Web-{4C85A8F2-6197-228F-68A1-87ACD127305A}" dt="2021-04-10T21:24:57.524" v="621" actId="20577"/>
          <ac:spMkLst>
            <pc:docMk/>
            <pc:sldMk cId="160106134" sldId="283"/>
            <ac:spMk id="3" creationId="{E2AA6C20-0194-4198-B3E6-C0004293CBD4}"/>
          </ac:spMkLst>
        </pc:spChg>
      </pc:sldChg>
      <pc:sldChg chg="addSp modSp add del mod replId modClrScheme chgLayout">
        <pc:chgData name="Harpreet Kaur Harpreet Kaur" userId="S::hharpree@sfu.ca::bc9835c7-2cf0-4934-837a-d9afd4522f42" providerId="AD" clId="Web-{4C85A8F2-6197-228F-68A1-87ACD127305A}" dt="2021-04-10T21:23:41.383" v="549"/>
        <pc:sldMkLst>
          <pc:docMk/>
          <pc:sldMk cId="4284019627" sldId="283"/>
        </pc:sldMkLst>
        <pc:spChg chg="mod ord">
          <ac:chgData name="Harpreet Kaur Harpreet Kaur" userId="S::hharpree@sfu.ca::bc9835c7-2cf0-4934-837a-d9afd4522f42" providerId="AD" clId="Web-{4C85A8F2-6197-228F-68A1-87ACD127305A}" dt="2021-04-10T21:23:27.508" v="548" actId="20577"/>
          <ac:spMkLst>
            <pc:docMk/>
            <pc:sldMk cId="4284019627" sldId="283"/>
            <ac:spMk id="2" creationId="{1ED32D84-0B15-49CE-865F-915E6A631C01}"/>
          </ac:spMkLst>
        </pc:spChg>
        <pc:spChg chg="mod ord">
          <ac:chgData name="Harpreet Kaur Harpreet Kaur" userId="S::hharpree@sfu.ca::bc9835c7-2cf0-4934-837a-d9afd4522f42" providerId="AD" clId="Web-{4C85A8F2-6197-228F-68A1-87ACD127305A}" dt="2021-04-10T21:16:36.787" v="349"/>
          <ac:spMkLst>
            <pc:docMk/>
            <pc:sldMk cId="4284019627" sldId="283"/>
            <ac:spMk id="3" creationId="{65088F77-17B9-4C0F-A0BB-AE113BCC2CC1}"/>
          </ac:spMkLst>
        </pc:spChg>
        <pc:spChg chg="mod ord">
          <ac:chgData name="Harpreet Kaur Harpreet Kaur" userId="S::hharpree@sfu.ca::bc9835c7-2cf0-4934-837a-d9afd4522f42" providerId="AD" clId="Web-{4C85A8F2-6197-228F-68A1-87ACD127305A}" dt="2021-04-10T21:17:56.006" v="351" actId="20577"/>
          <ac:spMkLst>
            <pc:docMk/>
            <pc:sldMk cId="4284019627" sldId="283"/>
            <ac:spMk id="4" creationId="{8243D842-1329-4EA1-A0A3-766FBD5036A7}"/>
          </ac:spMkLst>
        </pc:spChg>
        <pc:spChg chg="add mod">
          <ac:chgData name="Harpreet Kaur Harpreet Kaur" userId="S::hharpree@sfu.ca::bc9835c7-2cf0-4934-837a-d9afd4522f42" providerId="AD" clId="Web-{4C85A8F2-6197-228F-68A1-87ACD127305A}" dt="2021-04-10T21:23:19.617" v="547" actId="20577"/>
          <ac:spMkLst>
            <pc:docMk/>
            <pc:sldMk cId="4284019627" sldId="283"/>
            <ac:spMk id="5" creationId="{4473ABED-C72C-49D0-A39D-382AF590C3BE}"/>
          </ac:spMkLst>
        </pc:spChg>
      </pc:sldChg>
      <pc:sldMasterChg chg="del delSldLayout">
        <pc:chgData name="Harpreet Kaur Harpreet Kaur" userId="S::hharpree@sfu.ca::bc9835c7-2cf0-4934-837a-d9afd4522f42" providerId="AD" clId="Web-{4C85A8F2-6197-228F-68A1-87ACD127305A}" dt="2021-04-10T20:49:16.329" v="0"/>
        <pc:sldMasterMkLst>
          <pc:docMk/>
          <pc:sldMasterMk cId="2620925776" sldId="2147483756"/>
        </pc:sldMasterMkLst>
        <pc:sldLayoutChg chg="del">
          <pc:chgData name="Harpreet Kaur Harpreet Kaur" userId="S::hharpree@sfu.ca::bc9835c7-2cf0-4934-837a-d9afd4522f42" providerId="AD" clId="Web-{4C85A8F2-6197-228F-68A1-87ACD127305A}" dt="2021-04-10T20:49:16.329" v="0"/>
          <pc:sldLayoutMkLst>
            <pc:docMk/>
            <pc:sldMasterMk cId="2620925776" sldId="2147483756"/>
            <pc:sldLayoutMk cId="839799494" sldId="2147483757"/>
          </pc:sldLayoutMkLst>
        </pc:sldLayoutChg>
        <pc:sldLayoutChg chg="del">
          <pc:chgData name="Harpreet Kaur Harpreet Kaur" userId="S::hharpree@sfu.ca::bc9835c7-2cf0-4934-837a-d9afd4522f42" providerId="AD" clId="Web-{4C85A8F2-6197-228F-68A1-87ACD127305A}" dt="2021-04-10T20:49:16.329" v="0"/>
          <pc:sldLayoutMkLst>
            <pc:docMk/>
            <pc:sldMasterMk cId="2620925776" sldId="2147483756"/>
            <pc:sldLayoutMk cId="1050383756" sldId="2147483758"/>
          </pc:sldLayoutMkLst>
        </pc:sldLayoutChg>
        <pc:sldLayoutChg chg="del">
          <pc:chgData name="Harpreet Kaur Harpreet Kaur" userId="S::hharpree@sfu.ca::bc9835c7-2cf0-4934-837a-d9afd4522f42" providerId="AD" clId="Web-{4C85A8F2-6197-228F-68A1-87ACD127305A}" dt="2021-04-10T20:49:16.329" v="0"/>
          <pc:sldLayoutMkLst>
            <pc:docMk/>
            <pc:sldMasterMk cId="2620925776" sldId="2147483756"/>
            <pc:sldLayoutMk cId="1942265024" sldId="2147483759"/>
          </pc:sldLayoutMkLst>
        </pc:sldLayoutChg>
        <pc:sldLayoutChg chg="del">
          <pc:chgData name="Harpreet Kaur Harpreet Kaur" userId="S::hharpree@sfu.ca::bc9835c7-2cf0-4934-837a-d9afd4522f42" providerId="AD" clId="Web-{4C85A8F2-6197-228F-68A1-87ACD127305A}" dt="2021-04-10T20:49:16.329" v="0"/>
          <pc:sldLayoutMkLst>
            <pc:docMk/>
            <pc:sldMasterMk cId="2620925776" sldId="2147483756"/>
            <pc:sldLayoutMk cId="3961135168" sldId="2147483760"/>
          </pc:sldLayoutMkLst>
        </pc:sldLayoutChg>
        <pc:sldLayoutChg chg="del">
          <pc:chgData name="Harpreet Kaur Harpreet Kaur" userId="S::hharpree@sfu.ca::bc9835c7-2cf0-4934-837a-d9afd4522f42" providerId="AD" clId="Web-{4C85A8F2-6197-228F-68A1-87ACD127305A}" dt="2021-04-10T20:49:16.329" v="0"/>
          <pc:sldLayoutMkLst>
            <pc:docMk/>
            <pc:sldMasterMk cId="2620925776" sldId="2147483756"/>
            <pc:sldLayoutMk cId="553111351" sldId="2147483761"/>
          </pc:sldLayoutMkLst>
        </pc:sldLayoutChg>
        <pc:sldLayoutChg chg="del">
          <pc:chgData name="Harpreet Kaur Harpreet Kaur" userId="S::hharpree@sfu.ca::bc9835c7-2cf0-4934-837a-d9afd4522f42" providerId="AD" clId="Web-{4C85A8F2-6197-228F-68A1-87ACD127305A}" dt="2021-04-10T20:49:16.329" v="0"/>
          <pc:sldLayoutMkLst>
            <pc:docMk/>
            <pc:sldMasterMk cId="2620925776" sldId="2147483756"/>
            <pc:sldLayoutMk cId="504888099" sldId="2147483762"/>
          </pc:sldLayoutMkLst>
        </pc:sldLayoutChg>
        <pc:sldLayoutChg chg="del">
          <pc:chgData name="Harpreet Kaur Harpreet Kaur" userId="S::hharpree@sfu.ca::bc9835c7-2cf0-4934-837a-d9afd4522f42" providerId="AD" clId="Web-{4C85A8F2-6197-228F-68A1-87ACD127305A}" dt="2021-04-10T20:49:16.329" v="0"/>
          <pc:sldLayoutMkLst>
            <pc:docMk/>
            <pc:sldMasterMk cId="2620925776" sldId="2147483756"/>
            <pc:sldLayoutMk cId="2466676471" sldId="2147483763"/>
          </pc:sldLayoutMkLst>
        </pc:sldLayoutChg>
        <pc:sldLayoutChg chg="del">
          <pc:chgData name="Harpreet Kaur Harpreet Kaur" userId="S::hharpree@sfu.ca::bc9835c7-2cf0-4934-837a-d9afd4522f42" providerId="AD" clId="Web-{4C85A8F2-6197-228F-68A1-87ACD127305A}" dt="2021-04-10T20:49:16.329" v="0"/>
          <pc:sldLayoutMkLst>
            <pc:docMk/>
            <pc:sldMasterMk cId="2620925776" sldId="2147483756"/>
            <pc:sldLayoutMk cId="2608684974" sldId="2147483764"/>
          </pc:sldLayoutMkLst>
        </pc:sldLayoutChg>
        <pc:sldLayoutChg chg="del">
          <pc:chgData name="Harpreet Kaur Harpreet Kaur" userId="S::hharpree@sfu.ca::bc9835c7-2cf0-4934-837a-d9afd4522f42" providerId="AD" clId="Web-{4C85A8F2-6197-228F-68A1-87ACD127305A}" dt="2021-04-10T20:49:16.329" v="0"/>
          <pc:sldLayoutMkLst>
            <pc:docMk/>
            <pc:sldMasterMk cId="2620925776" sldId="2147483756"/>
            <pc:sldLayoutMk cId="1140277299" sldId="2147483765"/>
          </pc:sldLayoutMkLst>
        </pc:sldLayoutChg>
        <pc:sldLayoutChg chg="del">
          <pc:chgData name="Harpreet Kaur Harpreet Kaur" userId="S::hharpree@sfu.ca::bc9835c7-2cf0-4934-837a-d9afd4522f42" providerId="AD" clId="Web-{4C85A8F2-6197-228F-68A1-87ACD127305A}" dt="2021-04-10T20:49:16.329" v="0"/>
          <pc:sldLayoutMkLst>
            <pc:docMk/>
            <pc:sldMasterMk cId="2620925776" sldId="2147483756"/>
            <pc:sldLayoutMk cId="2282710291" sldId="2147483766"/>
          </pc:sldLayoutMkLst>
        </pc:sldLayoutChg>
        <pc:sldLayoutChg chg="del">
          <pc:chgData name="Harpreet Kaur Harpreet Kaur" userId="S::hharpree@sfu.ca::bc9835c7-2cf0-4934-837a-d9afd4522f42" providerId="AD" clId="Web-{4C85A8F2-6197-228F-68A1-87ACD127305A}" dt="2021-04-10T20:49:16.329" v="0"/>
          <pc:sldLayoutMkLst>
            <pc:docMk/>
            <pc:sldMasterMk cId="2620925776" sldId="2147483756"/>
            <pc:sldLayoutMk cId="1554769740" sldId="2147483767"/>
          </pc:sldLayoutMkLst>
        </pc:sldLayoutChg>
      </pc:sldMasterChg>
      <pc:sldMasterChg chg="add del addSldLayout delSldLayout modSldLayout">
        <pc:chgData name="Harpreet Kaur Harpreet Kaur" userId="S::hharpree@sfu.ca::bc9835c7-2cf0-4934-837a-d9afd4522f42" providerId="AD" clId="Web-{4C85A8F2-6197-228F-68A1-87ACD127305A}" dt="2021-04-10T20:51:27.532" v="10"/>
        <pc:sldMasterMkLst>
          <pc:docMk/>
          <pc:sldMasterMk cId="3328684835" sldId="2147483768"/>
        </pc:sldMasterMkLst>
        <pc:sldLayoutChg chg="add del mod replId">
          <pc:chgData name="Harpreet Kaur Harpreet Kaur" userId="S::hharpree@sfu.ca::bc9835c7-2cf0-4934-837a-d9afd4522f42" providerId="AD" clId="Web-{4C85A8F2-6197-228F-68A1-87ACD127305A}" dt="2021-04-10T20:51:27.532" v="10"/>
          <pc:sldLayoutMkLst>
            <pc:docMk/>
            <pc:sldMasterMk cId="3328684835" sldId="2147483768"/>
            <pc:sldLayoutMk cId="1638304088" sldId="2147483769"/>
          </pc:sldLayoutMkLst>
        </pc:sldLayoutChg>
        <pc:sldLayoutChg chg="add del mod replId">
          <pc:chgData name="Harpreet Kaur Harpreet Kaur" userId="S::hharpree@sfu.ca::bc9835c7-2cf0-4934-837a-d9afd4522f42" providerId="AD" clId="Web-{4C85A8F2-6197-228F-68A1-87ACD127305A}" dt="2021-04-10T20:51:27.532" v="10"/>
          <pc:sldLayoutMkLst>
            <pc:docMk/>
            <pc:sldMasterMk cId="3328684835" sldId="2147483768"/>
            <pc:sldLayoutMk cId="1665220760" sldId="2147483770"/>
          </pc:sldLayoutMkLst>
        </pc:sldLayoutChg>
        <pc:sldLayoutChg chg="add del mod replId">
          <pc:chgData name="Harpreet Kaur Harpreet Kaur" userId="S::hharpree@sfu.ca::bc9835c7-2cf0-4934-837a-d9afd4522f42" providerId="AD" clId="Web-{4C85A8F2-6197-228F-68A1-87ACD127305A}" dt="2021-04-10T20:51:27.532" v="10"/>
          <pc:sldLayoutMkLst>
            <pc:docMk/>
            <pc:sldMasterMk cId="3328684835" sldId="2147483768"/>
            <pc:sldLayoutMk cId="2510692589" sldId="2147483771"/>
          </pc:sldLayoutMkLst>
        </pc:sldLayoutChg>
        <pc:sldLayoutChg chg="add del mod replId">
          <pc:chgData name="Harpreet Kaur Harpreet Kaur" userId="S::hharpree@sfu.ca::bc9835c7-2cf0-4934-837a-d9afd4522f42" providerId="AD" clId="Web-{4C85A8F2-6197-228F-68A1-87ACD127305A}" dt="2021-04-10T20:51:27.532" v="10"/>
          <pc:sldLayoutMkLst>
            <pc:docMk/>
            <pc:sldMasterMk cId="3328684835" sldId="2147483768"/>
            <pc:sldLayoutMk cId="3235798547" sldId="2147483772"/>
          </pc:sldLayoutMkLst>
        </pc:sldLayoutChg>
        <pc:sldLayoutChg chg="add del mod replId">
          <pc:chgData name="Harpreet Kaur Harpreet Kaur" userId="S::hharpree@sfu.ca::bc9835c7-2cf0-4934-837a-d9afd4522f42" providerId="AD" clId="Web-{4C85A8F2-6197-228F-68A1-87ACD127305A}" dt="2021-04-10T20:51:27.532" v="10"/>
          <pc:sldLayoutMkLst>
            <pc:docMk/>
            <pc:sldMasterMk cId="3328684835" sldId="2147483768"/>
            <pc:sldLayoutMk cId="4016585145" sldId="2147483773"/>
          </pc:sldLayoutMkLst>
        </pc:sldLayoutChg>
        <pc:sldLayoutChg chg="add del mod replId">
          <pc:chgData name="Harpreet Kaur Harpreet Kaur" userId="S::hharpree@sfu.ca::bc9835c7-2cf0-4934-837a-d9afd4522f42" providerId="AD" clId="Web-{4C85A8F2-6197-228F-68A1-87ACD127305A}" dt="2021-04-10T20:51:27.532" v="10"/>
          <pc:sldLayoutMkLst>
            <pc:docMk/>
            <pc:sldMasterMk cId="3328684835" sldId="2147483768"/>
            <pc:sldLayoutMk cId="74424464" sldId="2147483774"/>
          </pc:sldLayoutMkLst>
        </pc:sldLayoutChg>
        <pc:sldLayoutChg chg="add del mod replId">
          <pc:chgData name="Harpreet Kaur Harpreet Kaur" userId="S::hharpree@sfu.ca::bc9835c7-2cf0-4934-837a-d9afd4522f42" providerId="AD" clId="Web-{4C85A8F2-6197-228F-68A1-87ACD127305A}" dt="2021-04-10T20:51:27.532" v="10"/>
          <pc:sldLayoutMkLst>
            <pc:docMk/>
            <pc:sldMasterMk cId="3328684835" sldId="2147483768"/>
            <pc:sldLayoutMk cId="1183531020" sldId="2147483775"/>
          </pc:sldLayoutMkLst>
        </pc:sldLayoutChg>
        <pc:sldLayoutChg chg="add del mod replId">
          <pc:chgData name="Harpreet Kaur Harpreet Kaur" userId="S::hharpree@sfu.ca::bc9835c7-2cf0-4934-837a-d9afd4522f42" providerId="AD" clId="Web-{4C85A8F2-6197-228F-68A1-87ACD127305A}" dt="2021-04-10T20:51:27.532" v="10"/>
          <pc:sldLayoutMkLst>
            <pc:docMk/>
            <pc:sldMasterMk cId="3328684835" sldId="2147483768"/>
            <pc:sldLayoutMk cId="139645605" sldId="2147483776"/>
          </pc:sldLayoutMkLst>
        </pc:sldLayoutChg>
        <pc:sldLayoutChg chg="add del mod replId">
          <pc:chgData name="Harpreet Kaur Harpreet Kaur" userId="S::hharpree@sfu.ca::bc9835c7-2cf0-4934-837a-d9afd4522f42" providerId="AD" clId="Web-{4C85A8F2-6197-228F-68A1-87ACD127305A}" dt="2021-04-10T20:51:27.532" v="10"/>
          <pc:sldLayoutMkLst>
            <pc:docMk/>
            <pc:sldMasterMk cId="3328684835" sldId="2147483768"/>
            <pc:sldLayoutMk cId="2388536074" sldId="2147483777"/>
          </pc:sldLayoutMkLst>
        </pc:sldLayoutChg>
        <pc:sldLayoutChg chg="add del mod replId">
          <pc:chgData name="Harpreet Kaur Harpreet Kaur" userId="S::hharpree@sfu.ca::bc9835c7-2cf0-4934-837a-d9afd4522f42" providerId="AD" clId="Web-{4C85A8F2-6197-228F-68A1-87ACD127305A}" dt="2021-04-10T20:51:27.532" v="10"/>
          <pc:sldLayoutMkLst>
            <pc:docMk/>
            <pc:sldMasterMk cId="3328684835" sldId="2147483768"/>
            <pc:sldLayoutMk cId="4059016592" sldId="2147483778"/>
          </pc:sldLayoutMkLst>
        </pc:sldLayoutChg>
        <pc:sldLayoutChg chg="add del mod replId">
          <pc:chgData name="Harpreet Kaur Harpreet Kaur" userId="S::hharpree@sfu.ca::bc9835c7-2cf0-4934-837a-d9afd4522f42" providerId="AD" clId="Web-{4C85A8F2-6197-228F-68A1-87ACD127305A}" dt="2021-04-10T20:51:27.532" v="10"/>
          <pc:sldLayoutMkLst>
            <pc:docMk/>
            <pc:sldMasterMk cId="3328684835" sldId="2147483768"/>
            <pc:sldLayoutMk cId="2253740691" sldId="2147483779"/>
          </pc:sldLayoutMkLst>
        </pc:sldLayoutChg>
        <pc:sldLayoutChg chg="add del mod replId">
          <pc:chgData name="Harpreet Kaur Harpreet Kaur" userId="S::hharpree@sfu.ca::bc9835c7-2cf0-4934-837a-d9afd4522f42" providerId="AD" clId="Web-{4C85A8F2-6197-228F-68A1-87ACD127305A}" dt="2021-04-10T20:51:27.532" v="10"/>
          <pc:sldLayoutMkLst>
            <pc:docMk/>
            <pc:sldMasterMk cId="3328684835" sldId="2147483768"/>
            <pc:sldLayoutMk cId="158489754" sldId="2147483780"/>
          </pc:sldLayoutMkLst>
        </pc:sldLayoutChg>
        <pc:sldLayoutChg chg="add del mod replId">
          <pc:chgData name="Harpreet Kaur Harpreet Kaur" userId="S::hharpree@sfu.ca::bc9835c7-2cf0-4934-837a-d9afd4522f42" providerId="AD" clId="Web-{4C85A8F2-6197-228F-68A1-87ACD127305A}" dt="2021-04-10T20:51:27.532" v="10"/>
          <pc:sldLayoutMkLst>
            <pc:docMk/>
            <pc:sldMasterMk cId="3328684835" sldId="2147483768"/>
            <pc:sldLayoutMk cId="901989739" sldId="2147483781"/>
          </pc:sldLayoutMkLst>
        </pc:sldLayoutChg>
        <pc:sldLayoutChg chg="add del mod replId">
          <pc:chgData name="Harpreet Kaur Harpreet Kaur" userId="S::hharpree@sfu.ca::bc9835c7-2cf0-4934-837a-d9afd4522f42" providerId="AD" clId="Web-{4C85A8F2-6197-228F-68A1-87ACD127305A}" dt="2021-04-10T20:51:27.532" v="10"/>
          <pc:sldLayoutMkLst>
            <pc:docMk/>
            <pc:sldMasterMk cId="3328684835" sldId="2147483768"/>
            <pc:sldLayoutMk cId="3642317384" sldId="2147483782"/>
          </pc:sldLayoutMkLst>
        </pc:sldLayoutChg>
        <pc:sldLayoutChg chg="add del mod replId">
          <pc:chgData name="Harpreet Kaur Harpreet Kaur" userId="S::hharpree@sfu.ca::bc9835c7-2cf0-4934-837a-d9afd4522f42" providerId="AD" clId="Web-{4C85A8F2-6197-228F-68A1-87ACD127305A}" dt="2021-04-10T20:51:27.532" v="10"/>
          <pc:sldLayoutMkLst>
            <pc:docMk/>
            <pc:sldMasterMk cId="3328684835" sldId="2147483768"/>
            <pc:sldLayoutMk cId="745875689" sldId="2147483783"/>
          </pc:sldLayoutMkLst>
        </pc:sldLayoutChg>
        <pc:sldLayoutChg chg="add del mod replId">
          <pc:chgData name="Harpreet Kaur Harpreet Kaur" userId="S::hharpree@sfu.ca::bc9835c7-2cf0-4934-837a-d9afd4522f42" providerId="AD" clId="Web-{4C85A8F2-6197-228F-68A1-87ACD127305A}" dt="2021-04-10T20:51:27.532" v="10"/>
          <pc:sldLayoutMkLst>
            <pc:docMk/>
            <pc:sldMasterMk cId="3328684835" sldId="2147483768"/>
            <pc:sldLayoutMk cId="866196157" sldId="2147483784"/>
          </pc:sldLayoutMkLst>
        </pc:sldLayoutChg>
        <pc:sldLayoutChg chg="add del mod replId">
          <pc:chgData name="Harpreet Kaur Harpreet Kaur" userId="S::hharpree@sfu.ca::bc9835c7-2cf0-4934-837a-d9afd4522f42" providerId="AD" clId="Web-{4C85A8F2-6197-228F-68A1-87ACD127305A}" dt="2021-04-10T20:51:27.532" v="10"/>
          <pc:sldLayoutMkLst>
            <pc:docMk/>
            <pc:sldMasterMk cId="3328684835" sldId="2147483768"/>
            <pc:sldLayoutMk cId="1605617506" sldId="2147483785"/>
          </pc:sldLayoutMkLst>
        </pc:sldLayoutChg>
      </pc:sldMasterChg>
      <pc:sldMasterChg chg="add del addSldLayout delSldLayout modSldLayout">
        <pc:chgData name="Harpreet Kaur Harpreet Kaur" userId="S::hharpree@sfu.ca::bc9835c7-2cf0-4934-837a-d9afd4522f42" providerId="AD" clId="Web-{4C85A8F2-6197-228F-68A1-87ACD127305A}" dt="2021-04-10T20:51:31.423" v="11"/>
        <pc:sldMasterMkLst>
          <pc:docMk/>
          <pc:sldMasterMk cId="1128715857" sldId="2147483786"/>
        </pc:sldMasterMkLst>
        <pc:sldLayoutChg chg="add del mod replId">
          <pc:chgData name="Harpreet Kaur Harpreet Kaur" userId="S::hharpree@sfu.ca::bc9835c7-2cf0-4934-837a-d9afd4522f42" providerId="AD" clId="Web-{4C85A8F2-6197-228F-68A1-87ACD127305A}" dt="2021-04-10T20:51:31.423" v="11"/>
          <pc:sldLayoutMkLst>
            <pc:docMk/>
            <pc:sldMasterMk cId="1128715857" sldId="2147483786"/>
            <pc:sldLayoutMk cId="1477717787" sldId="2147483787"/>
          </pc:sldLayoutMkLst>
        </pc:sldLayoutChg>
        <pc:sldLayoutChg chg="add del mod replId">
          <pc:chgData name="Harpreet Kaur Harpreet Kaur" userId="S::hharpree@sfu.ca::bc9835c7-2cf0-4934-837a-d9afd4522f42" providerId="AD" clId="Web-{4C85A8F2-6197-228F-68A1-87ACD127305A}" dt="2021-04-10T20:51:31.423" v="11"/>
          <pc:sldLayoutMkLst>
            <pc:docMk/>
            <pc:sldMasterMk cId="1128715857" sldId="2147483786"/>
            <pc:sldLayoutMk cId="2876522114" sldId="2147483788"/>
          </pc:sldLayoutMkLst>
        </pc:sldLayoutChg>
        <pc:sldLayoutChg chg="add del mod replId">
          <pc:chgData name="Harpreet Kaur Harpreet Kaur" userId="S::hharpree@sfu.ca::bc9835c7-2cf0-4934-837a-d9afd4522f42" providerId="AD" clId="Web-{4C85A8F2-6197-228F-68A1-87ACD127305A}" dt="2021-04-10T20:51:31.423" v="11"/>
          <pc:sldLayoutMkLst>
            <pc:docMk/>
            <pc:sldMasterMk cId="1128715857" sldId="2147483786"/>
            <pc:sldLayoutMk cId="881954482" sldId="2147483789"/>
          </pc:sldLayoutMkLst>
        </pc:sldLayoutChg>
        <pc:sldLayoutChg chg="add del mod replId">
          <pc:chgData name="Harpreet Kaur Harpreet Kaur" userId="S::hharpree@sfu.ca::bc9835c7-2cf0-4934-837a-d9afd4522f42" providerId="AD" clId="Web-{4C85A8F2-6197-228F-68A1-87ACD127305A}" dt="2021-04-10T20:51:31.423" v="11"/>
          <pc:sldLayoutMkLst>
            <pc:docMk/>
            <pc:sldMasterMk cId="1128715857" sldId="2147483786"/>
            <pc:sldLayoutMk cId="4043557044" sldId="2147483790"/>
          </pc:sldLayoutMkLst>
        </pc:sldLayoutChg>
        <pc:sldLayoutChg chg="add del mod replId">
          <pc:chgData name="Harpreet Kaur Harpreet Kaur" userId="S::hharpree@sfu.ca::bc9835c7-2cf0-4934-837a-d9afd4522f42" providerId="AD" clId="Web-{4C85A8F2-6197-228F-68A1-87ACD127305A}" dt="2021-04-10T20:51:31.423" v="11"/>
          <pc:sldLayoutMkLst>
            <pc:docMk/>
            <pc:sldMasterMk cId="1128715857" sldId="2147483786"/>
            <pc:sldLayoutMk cId="3174216183" sldId="2147483791"/>
          </pc:sldLayoutMkLst>
        </pc:sldLayoutChg>
        <pc:sldLayoutChg chg="add del mod replId">
          <pc:chgData name="Harpreet Kaur Harpreet Kaur" userId="S::hharpree@sfu.ca::bc9835c7-2cf0-4934-837a-d9afd4522f42" providerId="AD" clId="Web-{4C85A8F2-6197-228F-68A1-87ACD127305A}" dt="2021-04-10T20:51:31.423" v="11"/>
          <pc:sldLayoutMkLst>
            <pc:docMk/>
            <pc:sldMasterMk cId="1128715857" sldId="2147483786"/>
            <pc:sldLayoutMk cId="34510913" sldId="2147483792"/>
          </pc:sldLayoutMkLst>
        </pc:sldLayoutChg>
        <pc:sldLayoutChg chg="add del mod replId">
          <pc:chgData name="Harpreet Kaur Harpreet Kaur" userId="S::hharpree@sfu.ca::bc9835c7-2cf0-4934-837a-d9afd4522f42" providerId="AD" clId="Web-{4C85A8F2-6197-228F-68A1-87ACD127305A}" dt="2021-04-10T20:51:31.423" v="11"/>
          <pc:sldLayoutMkLst>
            <pc:docMk/>
            <pc:sldMasterMk cId="1128715857" sldId="2147483786"/>
            <pc:sldLayoutMk cId="471163987" sldId="2147483793"/>
          </pc:sldLayoutMkLst>
        </pc:sldLayoutChg>
        <pc:sldLayoutChg chg="add del mod replId">
          <pc:chgData name="Harpreet Kaur Harpreet Kaur" userId="S::hharpree@sfu.ca::bc9835c7-2cf0-4934-837a-d9afd4522f42" providerId="AD" clId="Web-{4C85A8F2-6197-228F-68A1-87ACD127305A}" dt="2021-04-10T20:51:31.423" v="11"/>
          <pc:sldLayoutMkLst>
            <pc:docMk/>
            <pc:sldMasterMk cId="1128715857" sldId="2147483786"/>
            <pc:sldLayoutMk cId="826628714" sldId="2147483794"/>
          </pc:sldLayoutMkLst>
        </pc:sldLayoutChg>
        <pc:sldLayoutChg chg="add del mod replId">
          <pc:chgData name="Harpreet Kaur Harpreet Kaur" userId="S::hharpree@sfu.ca::bc9835c7-2cf0-4934-837a-d9afd4522f42" providerId="AD" clId="Web-{4C85A8F2-6197-228F-68A1-87ACD127305A}" dt="2021-04-10T20:51:31.423" v="11"/>
          <pc:sldLayoutMkLst>
            <pc:docMk/>
            <pc:sldMasterMk cId="1128715857" sldId="2147483786"/>
            <pc:sldLayoutMk cId="3009960542" sldId="2147483795"/>
          </pc:sldLayoutMkLst>
        </pc:sldLayoutChg>
        <pc:sldLayoutChg chg="add del mod replId">
          <pc:chgData name="Harpreet Kaur Harpreet Kaur" userId="S::hharpree@sfu.ca::bc9835c7-2cf0-4934-837a-d9afd4522f42" providerId="AD" clId="Web-{4C85A8F2-6197-228F-68A1-87ACD127305A}" dt="2021-04-10T20:51:31.423" v="11"/>
          <pc:sldLayoutMkLst>
            <pc:docMk/>
            <pc:sldMasterMk cId="1128715857" sldId="2147483786"/>
            <pc:sldLayoutMk cId="3181273808" sldId="2147483796"/>
          </pc:sldLayoutMkLst>
        </pc:sldLayoutChg>
        <pc:sldLayoutChg chg="add del mod replId">
          <pc:chgData name="Harpreet Kaur Harpreet Kaur" userId="S::hharpree@sfu.ca::bc9835c7-2cf0-4934-837a-d9afd4522f42" providerId="AD" clId="Web-{4C85A8F2-6197-228F-68A1-87ACD127305A}" dt="2021-04-10T20:51:31.423" v="11"/>
          <pc:sldLayoutMkLst>
            <pc:docMk/>
            <pc:sldMasterMk cId="1128715857" sldId="2147483786"/>
            <pc:sldLayoutMk cId="445993999" sldId="2147483797"/>
          </pc:sldLayoutMkLst>
        </pc:sldLayoutChg>
      </pc:sldMasterChg>
      <pc:sldMasterChg chg="add del addSldLayout delSldLayout modSldLayout">
        <pc:chgData name="Harpreet Kaur Harpreet Kaur" userId="S::hharpree@sfu.ca::bc9835c7-2cf0-4934-837a-d9afd4522f42" providerId="AD" clId="Web-{4C85A8F2-6197-228F-68A1-87ACD127305A}" dt="2021-04-10T20:51:35.110" v="12"/>
        <pc:sldMasterMkLst>
          <pc:docMk/>
          <pc:sldMasterMk cId="3919891784" sldId="2147483798"/>
        </pc:sldMasterMkLst>
        <pc:sldLayoutChg chg="add del mod replId">
          <pc:chgData name="Harpreet Kaur Harpreet Kaur" userId="S::hharpree@sfu.ca::bc9835c7-2cf0-4934-837a-d9afd4522f42" providerId="AD" clId="Web-{4C85A8F2-6197-228F-68A1-87ACD127305A}" dt="2021-04-10T20:51:35.110" v="12"/>
          <pc:sldLayoutMkLst>
            <pc:docMk/>
            <pc:sldMasterMk cId="3919891784" sldId="2147483798"/>
            <pc:sldLayoutMk cId="80762205" sldId="2147483799"/>
          </pc:sldLayoutMkLst>
        </pc:sldLayoutChg>
        <pc:sldLayoutChg chg="add del mod replId">
          <pc:chgData name="Harpreet Kaur Harpreet Kaur" userId="S::hharpree@sfu.ca::bc9835c7-2cf0-4934-837a-d9afd4522f42" providerId="AD" clId="Web-{4C85A8F2-6197-228F-68A1-87ACD127305A}" dt="2021-04-10T20:51:35.110" v="12"/>
          <pc:sldLayoutMkLst>
            <pc:docMk/>
            <pc:sldMasterMk cId="3919891784" sldId="2147483798"/>
            <pc:sldLayoutMk cId="1138167070" sldId="2147483800"/>
          </pc:sldLayoutMkLst>
        </pc:sldLayoutChg>
        <pc:sldLayoutChg chg="add del mod replId">
          <pc:chgData name="Harpreet Kaur Harpreet Kaur" userId="S::hharpree@sfu.ca::bc9835c7-2cf0-4934-837a-d9afd4522f42" providerId="AD" clId="Web-{4C85A8F2-6197-228F-68A1-87ACD127305A}" dt="2021-04-10T20:51:35.110" v="12"/>
          <pc:sldLayoutMkLst>
            <pc:docMk/>
            <pc:sldMasterMk cId="3919891784" sldId="2147483798"/>
            <pc:sldLayoutMk cId="1708464559" sldId="2147483801"/>
          </pc:sldLayoutMkLst>
        </pc:sldLayoutChg>
        <pc:sldLayoutChg chg="add del mod replId">
          <pc:chgData name="Harpreet Kaur Harpreet Kaur" userId="S::hharpree@sfu.ca::bc9835c7-2cf0-4934-837a-d9afd4522f42" providerId="AD" clId="Web-{4C85A8F2-6197-228F-68A1-87ACD127305A}" dt="2021-04-10T20:51:35.110" v="12"/>
          <pc:sldLayoutMkLst>
            <pc:docMk/>
            <pc:sldMasterMk cId="3919891784" sldId="2147483798"/>
            <pc:sldLayoutMk cId="2242221510" sldId="2147483802"/>
          </pc:sldLayoutMkLst>
        </pc:sldLayoutChg>
        <pc:sldLayoutChg chg="add del mod replId">
          <pc:chgData name="Harpreet Kaur Harpreet Kaur" userId="S::hharpree@sfu.ca::bc9835c7-2cf0-4934-837a-d9afd4522f42" providerId="AD" clId="Web-{4C85A8F2-6197-228F-68A1-87ACD127305A}" dt="2021-04-10T20:51:35.110" v="12"/>
          <pc:sldLayoutMkLst>
            <pc:docMk/>
            <pc:sldMasterMk cId="3919891784" sldId="2147483798"/>
            <pc:sldLayoutMk cId="465900268" sldId="2147483803"/>
          </pc:sldLayoutMkLst>
        </pc:sldLayoutChg>
        <pc:sldLayoutChg chg="add del mod replId">
          <pc:chgData name="Harpreet Kaur Harpreet Kaur" userId="S::hharpree@sfu.ca::bc9835c7-2cf0-4934-837a-d9afd4522f42" providerId="AD" clId="Web-{4C85A8F2-6197-228F-68A1-87ACD127305A}" dt="2021-04-10T20:51:35.110" v="12"/>
          <pc:sldLayoutMkLst>
            <pc:docMk/>
            <pc:sldMasterMk cId="3919891784" sldId="2147483798"/>
            <pc:sldLayoutMk cId="83527490" sldId="2147483804"/>
          </pc:sldLayoutMkLst>
        </pc:sldLayoutChg>
        <pc:sldLayoutChg chg="add del mod replId">
          <pc:chgData name="Harpreet Kaur Harpreet Kaur" userId="S::hharpree@sfu.ca::bc9835c7-2cf0-4934-837a-d9afd4522f42" providerId="AD" clId="Web-{4C85A8F2-6197-228F-68A1-87ACD127305A}" dt="2021-04-10T20:51:35.110" v="12"/>
          <pc:sldLayoutMkLst>
            <pc:docMk/>
            <pc:sldMasterMk cId="3919891784" sldId="2147483798"/>
            <pc:sldLayoutMk cId="3159172573" sldId="2147483805"/>
          </pc:sldLayoutMkLst>
        </pc:sldLayoutChg>
        <pc:sldLayoutChg chg="add del mod replId">
          <pc:chgData name="Harpreet Kaur Harpreet Kaur" userId="S::hharpree@sfu.ca::bc9835c7-2cf0-4934-837a-d9afd4522f42" providerId="AD" clId="Web-{4C85A8F2-6197-228F-68A1-87ACD127305A}" dt="2021-04-10T20:51:35.110" v="12"/>
          <pc:sldLayoutMkLst>
            <pc:docMk/>
            <pc:sldMasterMk cId="3919891784" sldId="2147483798"/>
            <pc:sldLayoutMk cId="1012528961" sldId="2147483806"/>
          </pc:sldLayoutMkLst>
        </pc:sldLayoutChg>
        <pc:sldLayoutChg chg="add del mod replId">
          <pc:chgData name="Harpreet Kaur Harpreet Kaur" userId="S::hharpree@sfu.ca::bc9835c7-2cf0-4934-837a-d9afd4522f42" providerId="AD" clId="Web-{4C85A8F2-6197-228F-68A1-87ACD127305A}" dt="2021-04-10T20:51:35.110" v="12"/>
          <pc:sldLayoutMkLst>
            <pc:docMk/>
            <pc:sldMasterMk cId="3919891784" sldId="2147483798"/>
            <pc:sldLayoutMk cId="438912642" sldId="2147483807"/>
          </pc:sldLayoutMkLst>
        </pc:sldLayoutChg>
        <pc:sldLayoutChg chg="add del mod replId">
          <pc:chgData name="Harpreet Kaur Harpreet Kaur" userId="S::hharpree@sfu.ca::bc9835c7-2cf0-4934-837a-d9afd4522f42" providerId="AD" clId="Web-{4C85A8F2-6197-228F-68A1-87ACD127305A}" dt="2021-04-10T20:51:35.110" v="12"/>
          <pc:sldLayoutMkLst>
            <pc:docMk/>
            <pc:sldMasterMk cId="3919891784" sldId="2147483798"/>
            <pc:sldLayoutMk cId="3942208467" sldId="2147483808"/>
          </pc:sldLayoutMkLst>
        </pc:sldLayoutChg>
        <pc:sldLayoutChg chg="add del mod replId">
          <pc:chgData name="Harpreet Kaur Harpreet Kaur" userId="S::hharpree@sfu.ca::bc9835c7-2cf0-4934-837a-d9afd4522f42" providerId="AD" clId="Web-{4C85A8F2-6197-228F-68A1-87ACD127305A}" dt="2021-04-10T20:51:35.110" v="12"/>
          <pc:sldLayoutMkLst>
            <pc:docMk/>
            <pc:sldMasterMk cId="3919891784" sldId="2147483798"/>
            <pc:sldLayoutMk cId="695634150" sldId="2147483809"/>
          </pc:sldLayoutMkLst>
        </pc:sldLayoutChg>
      </pc:sldMasterChg>
      <pc:sldMasterChg chg="add del addSldLayout delSldLayout modSldLayout">
        <pc:chgData name="Harpreet Kaur Harpreet Kaur" userId="S::hharpree@sfu.ca::bc9835c7-2cf0-4934-837a-d9afd4522f42" providerId="AD" clId="Web-{4C85A8F2-6197-228F-68A1-87ACD127305A}" dt="2021-04-10T20:51:43.470" v="13"/>
        <pc:sldMasterMkLst>
          <pc:docMk/>
          <pc:sldMasterMk cId="4137944555" sldId="2147483810"/>
        </pc:sldMasterMkLst>
        <pc:sldLayoutChg chg="add del mod replId">
          <pc:chgData name="Harpreet Kaur Harpreet Kaur" userId="S::hharpree@sfu.ca::bc9835c7-2cf0-4934-837a-d9afd4522f42" providerId="AD" clId="Web-{4C85A8F2-6197-228F-68A1-87ACD127305A}" dt="2021-04-10T20:51:43.470" v="13"/>
          <pc:sldLayoutMkLst>
            <pc:docMk/>
            <pc:sldMasterMk cId="4137944555" sldId="2147483810"/>
            <pc:sldLayoutMk cId="1759508662" sldId="2147483811"/>
          </pc:sldLayoutMkLst>
        </pc:sldLayoutChg>
        <pc:sldLayoutChg chg="add del mod replId">
          <pc:chgData name="Harpreet Kaur Harpreet Kaur" userId="S::hharpree@sfu.ca::bc9835c7-2cf0-4934-837a-d9afd4522f42" providerId="AD" clId="Web-{4C85A8F2-6197-228F-68A1-87ACD127305A}" dt="2021-04-10T20:51:43.470" v="13"/>
          <pc:sldLayoutMkLst>
            <pc:docMk/>
            <pc:sldMasterMk cId="4137944555" sldId="2147483810"/>
            <pc:sldLayoutMk cId="945095303" sldId="2147483812"/>
          </pc:sldLayoutMkLst>
        </pc:sldLayoutChg>
        <pc:sldLayoutChg chg="add del mod replId">
          <pc:chgData name="Harpreet Kaur Harpreet Kaur" userId="S::hharpree@sfu.ca::bc9835c7-2cf0-4934-837a-d9afd4522f42" providerId="AD" clId="Web-{4C85A8F2-6197-228F-68A1-87ACD127305A}" dt="2021-04-10T20:51:43.470" v="13"/>
          <pc:sldLayoutMkLst>
            <pc:docMk/>
            <pc:sldMasterMk cId="4137944555" sldId="2147483810"/>
            <pc:sldLayoutMk cId="558618918" sldId="2147483813"/>
          </pc:sldLayoutMkLst>
        </pc:sldLayoutChg>
        <pc:sldLayoutChg chg="add del mod replId">
          <pc:chgData name="Harpreet Kaur Harpreet Kaur" userId="S::hharpree@sfu.ca::bc9835c7-2cf0-4934-837a-d9afd4522f42" providerId="AD" clId="Web-{4C85A8F2-6197-228F-68A1-87ACD127305A}" dt="2021-04-10T20:51:43.470" v="13"/>
          <pc:sldLayoutMkLst>
            <pc:docMk/>
            <pc:sldMasterMk cId="4137944555" sldId="2147483810"/>
            <pc:sldLayoutMk cId="2851654978" sldId="2147483814"/>
          </pc:sldLayoutMkLst>
        </pc:sldLayoutChg>
        <pc:sldLayoutChg chg="add del mod replId">
          <pc:chgData name="Harpreet Kaur Harpreet Kaur" userId="S::hharpree@sfu.ca::bc9835c7-2cf0-4934-837a-d9afd4522f42" providerId="AD" clId="Web-{4C85A8F2-6197-228F-68A1-87ACD127305A}" dt="2021-04-10T20:51:43.470" v="13"/>
          <pc:sldLayoutMkLst>
            <pc:docMk/>
            <pc:sldMasterMk cId="4137944555" sldId="2147483810"/>
            <pc:sldLayoutMk cId="3371979504" sldId="2147483815"/>
          </pc:sldLayoutMkLst>
        </pc:sldLayoutChg>
        <pc:sldLayoutChg chg="add del mod replId">
          <pc:chgData name="Harpreet Kaur Harpreet Kaur" userId="S::hharpree@sfu.ca::bc9835c7-2cf0-4934-837a-d9afd4522f42" providerId="AD" clId="Web-{4C85A8F2-6197-228F-68A1-87ACD127305A}" dt="2021-04-10T20:51:43.470" v="13"/>
          <pc:sldLayoutMkLst>
            <pc:docMk/>
            <pc:sldMasterMk cId="4137944555" sldId="2147483810"/>
            <pc:sldLayoutMk cId="2766276650" sldId="2147483816"/>
          </pc:sldLayoutMkLst>
        </pc:sldLayoutChg>
        <pc:sldLayoutChg chg="add del mod replId">
          <pc:chgData name="Harpreet Kaur Harpreet Kaur" userId="S::hharpree@sfu.ca::bc9835c7-2cf0-4934-837a-d9afd4522f42" providerId="AD" clId="Web-{4C85A8F2-6197-228F-68A1-87ACD127305A}" dt="2021-04-10T20:51:43.470" v="13"/>
          <pc:sldLayoutMkLst>
            <pc:docMk/>
            <pc:sldMasterMk cId="4137944555" sldId="2147483810"/>
            <pc:sldLayoutMk cId="2621865372" sldId="2147483817"/>
          </pc:sldLayoutMkLst>
        </pc:sldLayoutChg>
        <pc:sldLayoutChg chg="add del mod replId">
          <pc:chgData name="Harpreet Kaur Harpreet Kaur" userId="S::hharpree@sfu.ca::bc9835c7-2cf0-4934-837a-d9afd4522f42" providerId="AD" clId="Web-{4C85A8F2-6197-228F-68A1-87ACD127305A}" dt="2021-04-10T20:51:43.470" v="13"/>
          <pc:sldLayoutMkLst>
            <pc:docMk/>
            <pc:sldMasterMk cId="4137944555" sldId="2147483810"/>
            <pc:sldLayoutMk cId="1931411214" sldId="2147483818"/>
          </pc:sldLayoutMkLst>
        </pc:sldLayoutChg>
        <pc:sldLayoutChg chg="add del mod replId">
          <pc:chgData name="Harpreet Kaur Harpreet Kaur" userId="S::hharpree@sfu.ca::bc9835c7-2cf0-4934-837a-d9afd4522f42" providerId="AD" clId="Web-{4C85A8F2-6197-228F-68A1-87ACD127305A}" dt="2021-04-10T20:51:43.470" v="13"/>
          <pc:sldLayoutMkLst>
            <pc:docMk/>
            <pc:sldMasterMk cId="4137944555" sldId="2147483810"/>
            <pc:sldLayoutMk cId="2645961183" sldId="2147483819"/>
          </pc:sldLayoutMkLst>
        </pc:sldLayoutChg>
        <pc:sldLayoutChg chg="add del mod replId">
          <pc:chgData name="Harpreet Kaur Harpreet Kaur" userId="S::hharpree@sfu.ca::bc9835c7-2cf0-4934-837a-d9afd4522f42" providerId="AD" clId="Web-{4C85A8F2-6197-228F-68A1-87ACD127305A}" dt="2021-04-10T20:51:43.470" v="13"/>
          <pc:sldLayoutMkLst>
            <pc:docMk/>
            <pc:sldMasterMk cId="4137944555" sldId="2147483810"/>
            <pc:sldLayoutMk cId="3948923328" sldId="2147483820"/>
          </pc:sldLayoutMkLst>
        </pc:sldLayoutChg>
        <pc:sldLayoutChg chg="add del mod replId">
          <pc:chgData name="Harpreet Kaur Harpreet Kaur" userId="S::hharpree@sfu.ca::bc9835c7-2cf0-4934-837a-d9afd4522f42" providerId="AD" clId="Web-{4C85A8F2-6197-228F-68A1-87ACD127305A}" dt="2021-04-10T20:51:43.470" v="13"/>
          <pc:sldLayoutMkLst>
            <pc:docMk/>
            <pc:sldMasterMk cId="4137944555" sldId="2147483810"/>
            <pc:sldLayoutMk cId="2888866200" sldId="2147483821"/>
          </pc:sldLayoutMkLst>
        </pc:sldLayoutChg>
        <pc:sldLayoutChg chg="add del mod replId">
          <pc:chgData name="Harpreet Kaur Harpreet Kaur" userId="S::hharpree@sfu.ca::bc9835c7-2cf0-4934-837a-d9afd4522f42" providerId="AD" clId="Web-{4C85A8F2-6197-228F-68A1-87ACD127305A}" dt="2021-04-10T20:51:43.470" v="13"/>
          <pc:sldLayoutMkLst>
            <pc:docMk/>
            <pc:sldMasterMk cId="4137944555" sldId="2147483810"/>
            <pc:sldLayoutMk cId="1605808659" sldId="2147483822"/>
          </pc:sldLayoutMkLst>
        </pc:sldLayoutChg>
        <pc:sldLayoutChg chg="add del mod replId">
          <pc:chgData name="Harpreet Kaur Harpreet Kaur" userId="S::hharpree@sfu.ca::bc9835c7-2cf0-4934-837a-d9afd4522f42" providerId="AD" clId="Web-{4C85A8F2-6197-228F-68A1-87ACD127305A}" dt="2021-04-10T20:51:43.470" v="13"/>
          <pc:sldLayoutMkLst>
            <pc:docMk/>
            <pc:sldMasterMk cId="4137944555" sldId="2147483810"/>
            <pc:sldLayoutMk cId="2607072557" sldId="2147483823"/>
          </pc:sldLayoutMkLst>
        </pc:sldLayoutChg>
        <pc:sldLayoutChg chg="add del mod replId">
          <pc:chgData name="Harpreet Kaur Harpreet Kaur" userId="S::hharpree@sfu.ca::bc9835c7-2cf0-4934-837a-d9afd4522f42" providerId="AD" clId="Web-{4C85A8F2-6197-228F-68A1-87ACD127305A}" dt="2021-04-10T20:51:43.470" v="13"/>
          <pc:sldLayoutMkLst>
            <pc:docMk/>
            <pc:sldMasterMk cId="4137944555" sldId="2147483810"/>
            <pc:sldLayoutMk cId="98168093" sldId="2147483824"/>
          </pc:sldLayoutMkLst>
        </pc:sldLayoutChg>
        <pc:sldLayoutChg chg="add del mod replId">
          <pc:chgData name="Harpreet Kaur Harpreet Kaur" userId="S::hharpree@sfu.ca::bc9835c7-2cf0-4934-837a-d9afd4522f42" providerId="AD" clId="Web-{4C85A8F2-6197-228F-68A1-87ACD127305A}" dt="2021-04-10T20:51:43.470" v="13"/>
          <pc:sldLayoutMkLst>
            <pc:docMk/>
            <pc:sldMasterMk cId="4137944555" sldId="2147483810"/>
            <pc:sldLayoutMk cId="2443488031" sldId="2147483825"/>
          </pc:sldLayoutMkLst>
        </pc:sldLayoutChg>
        <pc:sldLayoutChg chg="add del mod replId">
          <pc:chgData name="Harpreet Kaur Harpreet Kaur" userId="S::hharpree@sfu.ca::bc9835c7-2cf0-4934-837a-d9afd4522f42" providerId="AD" clId="Web-{4C85A8F2-6197-228F-68A1-87ACD127305A}" dt="2021-04-10T20:51:43.470" v="13"/>
          <pc:sldLayoutMkLst>
            <pc:docMk/>
            <pc:sldMasterMk cId="4137944555" sldId="2147483810"/>
            <pc:sldLayoutMk cId="3453499119" sldId="2147483826"/>
          </pc:sldLayoutMkLst>
        </pc:sldLayoutChg>
        <pc:sldLayoutChg chg="add del mod replId">
          <pc:chgData name="Harpreet Kaur Harpreet Kaur" userId="S::hharpree@sfu.ca::bc9835c7-2cf0-4934-837a-d9afd4522f42" providerId="AD" clId="Web-{4C85A8F2-6197-228F-68A1-87ACD127305A}" dt="2021-04-10T20:51:43.470" v="13"/>
          <pc:sldLayoutMkLst>
            <pc:docMk/>
            <pc:sldMasterMk cId="4137944555" sldId="2147483810"/>
            <pc:sldLayoutMk cId="3679541733" sldId="2147483827"/>
          </pc:sldLayoutMkLst>
        </pc:sldLayoutChg>
      </pc:sldMasterChg>
      <pc:sldMasterChg chg="add del addSldLayout delSldLayout modSldLayout">
        <pc:chgData name="Harpreet Kaur Harpreet Kaur" userId="S::hharpree@sfu.ca::bc9835c7-2cf0-4934-837a-d9afd4522f42" providerId="AD" clId="Web-{4C85A8F2-6197-228F-68A1-87ACD127305A}" dt="2021-04-10T20:51:52.001" v="14"/>
        <pc:sldMasterMkLst>
          <pc:docMk/>
          <pc:sldMasterMk cId="2247326003" sldId="2147483828"/>
        </pc:sldMasterMkLst>
        <pc:sldLayoutChg chg="add del mod replId">
          <pc:chgData name="Harpreet Kaur Harpreet Kaur" userId="S::hharpree@sfu.ca::bc9835c7-2cf0-4934-837a-d9afd4522f42" providerId="AD" clId="Web-{4C85A8F2-6197-228F-68A1-87ACD127305A}" dt="2021-04-10T20:51:52.001" v="14"/>
          <pc:sldLayoutMkLst>
            <pc:docMk/>
            <pc:sldMasterMk cId="2247326003" sldId="2147483828"/>
            <pc:sldLayoutMk cId="4251000598" sldId="2147483829"/>
          </pc:sldLayoutMkLst>
        </pc:sldLayoutChg>
        <pc:sldLayoutChg chg="add del mod replId">
          <pc:chgData name="Harpreet Kaur Harpreet Kaur" userId="S::hharpree@sfu.ca::bc9835c7-2cf0-4934-837a-d9afd4522f42" providerId="AD" clId="Web-{4C85A8F2-6197-228F-68A1-87ACD127305A}" dt="2021-04-10T20:51:52.001" v="14"/>
          <pc:sldLayoutMkLst>
            <pc:docMk/>
            <pc:sldMasterMk cId="2247326003" sldId="2147483828"/>
            <pc:sldLayoutMk cId="2970466694" sldId="2147483830"/>
          </pc:sldLayoutMkLst>
        </pc:sldLayoutChg>
        <pc:sldLayoutChg chg="add del mod replId">
          <pc:chgData name="Harpreet Kaur Harpreet Kaur" userId="S::hharpree@sfu.ca::bc9835c7-2cf0-4934-837a-d9afd4522f42" providerId="AD" clId="Web-{4C85A8F2-6197-228F-68A1-87ACD127305A}" dt="2021-04-10T20:51:52.001" v="14"/>
          <pc:sldLayoutMkLst>
            <pc:docMk/>
            <pc:sldMasterMk cId="2247326003" sldId="2147483828"/>
            <pc:sldLayoutMk cId="2074190672" sldId="2147483831"/>
          </pc:sldLayoutMkLst>
        </pc:sldLayoutChg>
        <pc:sldLayoutChg chg="add del mod replId">
          <pc:chgData name="Harpreet Kaur Harpreet Kaur" userId="S::hharpree@sfu.ca::bc9835c7-2cf0-4934-837a-d9afd4522f42" providerId="AD" clId="Web-{4C85A8F2-6197-228F-68A1-87ACD127305A}" dt="2021-04-10T20:51:52.001" v="14"/>
          <pc:sldLayoutMkLst>
            <pc:docMk/>
            <pc:sldMasterMk cId="2247326003" sldId="2147483828"/>
            <pc:sldLayoutMk cId="1684899929" sldId="2147483832"/>
          </pc:sldLayoutMkLst>
        </pc:sldLayoutChg>
        <pc:sldLayoutChg chg="add del mod replId">
          <pc:chgData name="Harpreet Kaur Harpreet Kaur" userId="S::hharpree@sfu.ca::bc9835c7-2cf0-4934-837a-d9afd4522f42" providerId="AD" clId="Web-{4C85A8F2-6197-228F-68A1-87ACD127305A}" dt="2021-04-10T20:51:52.001" v="14"/>
          <pc:sldLayoutMkLst>
            <pc:docMk/>
            <pc:sldMasterMk cId="2247326003" sldId="2147483828"/>
            <pc:sldLayoutMk cId="937086953" sldId="2147483833"/>
          </pc:sldLayoutMkLst>
        </pc:sldLayoutChg>
        <pc:sldLayoutChg chg="add del mod replId">
          <pc:chgData name="Harpreet Kaur Harpreet Kaur" userId="S::hharpree@sfu.ca::bc9835c7-2cf0-4934-837a-d9afd4522f42" providerId="AD" clId="Web-{4C85A8F2-6197-228F-68A1-87ACD127305A}" dt="2021-04-10T20:51:52.001" v="14"/>
          <pc:sldLayoutMkLst>
            <pc:docMk/>
            <pc:sldMasterMk cId="2247326003" sldId="2147483828"/>
            <pc:sldLayoutMk cId="3697352045" sldId="2147483834"/>
          </pc:sldLayoutMkLst>
        </pc:sldLayoutChg>
        <pc:sldLayoutChg chg="add del mod replId">
          <pc:chgData name="Harpreet Kaur Harpreet Kaur" userId="S::hharpree@sfu.ca::bc9835c7-2cf0-4934-837a-d9afd4522f42" providerId="AD" clId="Web-{4C85A8F2-6197-228F-68A1-87ACD127305A}" dt="2021-04-10T20:51:52.001" v="14"/>
          <pc:sldLayoutMkLst>
            <pc:docMk/>
            <pc:sldMasterMk cId="2247326003" sldId="2147483828"/>
            <pc:sldLayoutMk cId="3819378591" sldId="2147483835"/>
          </pc:sldLayoutMkLst>
        </pc:sldLayoutChg>
        <pc:sldLayoutChg chg="add del mod replId">
          <pc:chgData name="Harpreet Kaur Harpreet Kaur" userId="S::hharpree@sfu.ca::bc9835c7-2cf0-4934-837a-d9afd4522f42" providerId="AD" clId="Web-{4C85A8F2-6197-228F-68A1-87ACD127305A}" dt="2021-04-10T20:51:52.001" v="14"/>
          <pc:sldLayoutMkLst>
            <pc:docMk/>
            <pc:sldMasterMk cId="2247326003" sldId="2147483828"/>
            <pc:sldLayoutMk cId="2715320311" sldId="2147483836"/>
          </pc:sldLayoutMkLst>
        </pc:sldLayoutChg>
        <pc:sldLayoutChg chg="add del mod replId">
          <pc:chgData name="Harpreet Kaur Harpreet Kaur" userId="S::hharpree@sfu.ca::bc9835c7-2cf0-4934-837a-d9afd4522f42" providerId="AD" clId="Web-{4C85A8F2-6197-228F-68A1-87ACD127305A}" dt="2021-04-10T20:51:52.001" v="14"/>
          <pc:sldLayoutMkLst>
            <pc:docMk/>
            <pc:sldMasterMk cId="2247326003" sldId="2147483828"/>
            <pc:sldLayoutMk cId="3996026093" sldId="2147483837"/>
          </pc:sldLayoutMkLst>
        </pc:sldLayoutChg>
        <pc:sldLayoutChg chg="add del mod replId">
          <pc:chgData name="Harpreet Kaur Harpreet Kaur" userId="S::hharpree@sfu.ca::bc9835c7-2cf0-4934-837a-d9afd4522f42" providerId="AD" clId="Web-{4C85A8F2-6197-228F-68A1-87ACD127305A}" dt="2021-04-10T20:51:52.001" v="14"/>
          <pc:sldLayoutMkLst>
            <pc:docMk/>
            <pc:sldMasterMk cId="2247326003" sldId="2147483828"/>
            <pc:sldLayoutMk cId="641827082" sldId="2147483838"/>
          </pc:sldLayoutMkLst>
        </pc:sldLayoutChg>
        <pc:sldLayoutChg chg="add del mod replId">
          <pc:chgData name="Harpreet Kaur Harpreet Kaur" userId="S::hharpree@sfu.ca::bc9835c7-2cf0-4934-837a-d9afd4522f42" providerId="AD" clId="Web-{4C85A8F2-6197-228F-68A1-87ACD127305A}" dt="2021-04-10T20:51:52.001" v="14"/>
          <pc:sldLayoutMkLst>
            <pc:docMk/>
            <pc:sldMasterMk cId="2247326003" sldId="2147483828"/>
            <pc:sldLayoutMk cId="2839164997" sldId="2147483839"/>
          </pc:sldLayoutMkLst>
        </pc:sldLayoutChg>
        <pc:sldLayoutChg chg="add del mod replId">
          <pc:chgData name="Harpreet Kaur Harpreet Kaur" userId="S::hharpree@sfu.ca::bc9835c7-2cf0-4934-837a-d9afd4522f42" providerId="AD" clId="Web-{4C85A8F2-6197-228F-68A1-87ACD127305A}" dt="2021-04-10T20:51:52.001" v="14"/>
          <pc:sldLayoutMkLst>
            <pc:docMk/>
            <pc:sldMasterMk cId="2247326003" sldId="2147483828"/>
            <pc:sldLayoutMk cId="468541566" sldId="2147483840"/>
          </pc:sldLayoutMkLst>
        </pc:sldLayoutChg>
        <pc:sldLayoutChg chg="add del mod replId">
          <pc:chgData name="Harpreet Kaur Harpreet Kaur" userId="S::hharpree@sfu.ca::bc9835c7-2cf0-4934-837a-d9afd4522f42" providerId="AD" clId="Web-{4C85A8F2-6197-228F-68A1-87ACD127305A}" dt="2021-04-10T20:51:52.001" v="14"/>
          <pc:sldLayoutMkLst>
            <pc:docMk/>
            <pc:sldMasterMk cId="2247326003" sldId="2147483828"/>
            <pc:sldLayoutMk cId="188870760" sldId="2147483841"/>
          </pc:sldLayoutMkLst>
        </pc:sldLayoutChg>
        <pc:sldLayoutChg chg="add del mod replId">
          <pc:chgData name="Harpreet Kaur Harpreet Kaur" userId="S::hharpree@sfu.ca::bc9835c7-2cf0-4934-837a-d9afd4522f42" providerId="AD" clId="Web-{4C85A8F2-6197-228F-68A1-87ACD127305A}" dt="2021-04-10T20:51:52.001" v="14"/>
          <pc:sldLayoutMkLst>
            <pc:docMk/>
            <pc:sldMasterMk cId="2247326003" sldId="2147483828"/>
            <pc:sldLayoutMk cId="877106337" sldId="2147483842"/>
          </pc:sldLayoutMkLst>
        </pc:sldLayoutChg>
        <pc:sldLayoutChg chg="add del mod replId">
          <pc:chgData name="Harpreet Kaur Harpreet Kaur" userId="S::hharpree@sfu.ca::bc9835c7-2cf0-4934-837a-d9afd4522f42" providerId="AD" clId="Web-{4C85A8F2-6197-228F-68A1-87ACD127305A}" dt="2021-04-10T20:51:52.001" v="14"/>
          <pc:sldLayoutMkLst>
            <pc:docMk/>
            <pc:sldMasterMk cId="2247326003" sldId="2147483828"/>
            <pc:sldLayoutMk cId="3256239272" sldId="2147483843"/>
          </pc:sldLayoutMkLst>
        </pc:sldLayoutChg>
        <pc:sldLayoutChg chg="add del mod replId">
          <pc:chgData name="Harpreet Kaur Harpreet Kaur" userId="S::hharpree@sfu.ca::bc9835c7-2cf0-4934-837a-d9afd4522f42" providerId="AD" clId="Web-{4C85A8F2-6197-228F-68A1-87ACD127305A}" dt="2021-04-10T20:51:52.001" v="14"/>
          <pc:sldLayoutMkLst>
            <pc:docMk/>
            <pc:sldMasterMk cId="2247326003" sldId="2147483828"/>
            <pc:sldLayoutMk cId="4071169462" sldId="2147483844"/>
          </pc:sldLayoutMkLst>
        </pc:sldLayoutChg>
        <pc:sldLayoutChg chg="add del mod replId">
          <pc:chgData name="Harpreet Kaur Harpreet Kaur" userId="S::hharpree@sfu.ca::bc9835c7-2cf0-4934-837a-d9afd4522f42" providerId="AD" clId="Web-{4C85A8F2-6197-228F-68A1-87ACD127305A}" dt="2021-04-10T20:51:52.001" v="14"/>
          <pc:sldLayoutMkLst>
            <pc:docMk/>
            <pc:sldMasterMk cId="2247326003" sldId="2147483828"/>
            <pc:sldLayoutMk cId="888182937" sldId="2147483845"/>
          </pc:sldLayoutMkLst>
        </pc:sldLayoutChg>
      </pc:sldMasterChg>
      <pc:sldMasterChg chg="add del addSldLayout delSldLayout modSldLayout">
        <pc:chgData name="Harpreet Kaur Harpreet Kaur" userId="S::hharpree@sfu.ca::bc9835c7-2cf0-4934-837a-d9afd4522f42" providerId="AD" clId="Web-{4C85A8F2-6197-228F-68A1-87ACD127305A}" dt="2021-04-10T20:52:04.454" v="15"/>
        <pc:sldMasterMkLst>
          <pc:docMk/>
          <pc:sldMasterMk cId="964710396" sldId="2147483846"/>
        </pc:sldMasterMkLst>
        <pc:sldLayoutChg chg="add del mod replId">
          <pc:chgData name="Harpreet Kaur Harpreet Kaur" userId="S::hharpree@sfu.ca::bc9835c7-2cf0-4934-837a-d9afd4522f42" providerId="AD" clId="Web-{4C85A8F2-6197-228F-68A1-87ACD127305A}" dt="2021-04-10T20:52:04.454" v="15"/>
          <pc:sldLayoutMkLst>
            <pc:docMk/>
            <pc:sldMasterMk cId="964710396" sldId="2147483846"/>
            <pc:sldLayoutMk cId="651735169" sldId="2147483847"/>
          </pc:sldLayoutMkLst>
        </pc:sldLayoutChg>
        <pc:sldLayoutChg chg="add del mod replId">
          <pc:chgData name="Harpreet Kaur Harpreet Kaur" userId="S::hharpree@sfu.ca::bc9835c7-2cf0-4934-837a-d9afd4522f42" providerId="AD" clId="Web-{4C85A8F2-6197-228F-68A1-87ACD127305A}" dt="2021-04-10T20:52:04.454" v="15"/>
          <pc:sldLayoutMkLst>
            <pc:docMk/>
            <pc:sldMasterMk cId="964710396" sldId="2147483846"/>
            <pc:sldLayoutMk cId="3237405974" sldId="2147483848"/>
          </pc:sldLayoutMkLst>
        </pc:sldLayoutChg>
        <pc:sldLayoutChg chg="add del mod replId">
          <pc:chgData name="Harpreet Kaur Harpreet Kaur" userId="S::hharpree@sfu.ca::bc9835c7-2cf0-4934-837a-d9afd4522f42" providerId="AD" clId="Web-{4C85A8F2-6197-228F-68A1-87ACD127305A}" dt="2021-04-10T20:52:04.454" v="15"/>
          <pc:sldLayoutMkLst>
            <pc:docMk/>
            <pc:sldMasterMk cId="964710396" sldId="2147483846"/>
            <pc:sldLayoutMk cId="2482945554" sldId="2147483849"/>
          </pc:sldLayoutMkLst>
        </pc:sldLayoutChg>
        <pc:sldLayoutChg chg="add del mod replId">
          <pc:chgData name="Harpreet Kaur Harpreet Kaur" userId="S::hharpree@sfu.ca::bc9835c7-2cf0-4934-837a-d9afd4522f42" providerId="AD" clId="Web-{4C85A8F2-6197-228F-68A1-87ACD127305A}" dt="2021-04-10T20:52:04.454" v="15"/>
          <pc:sldLayoutMkLst>
            <pc:docMk/>
            <pc:sldMasterMk cId="964710396" sldId="2147483846"/>
            <pc:sldLayoutMk cId="1096354144" sldId="2147483850"/>
          </pc:sldLayoutMkLst>
        </pc:sldLayoutChg>
        <pc:sldLayoutChg chg="add del mod replId">
          <pc:chgData name="Harpreet Kaur Harpreet Kaur" userId="S::hharpree@sfu.ca::bc9835c7-2cf0-4934-837a-d9afd4522f42" providerId="AD" clId="Web-{4C85A8F2-6197-228F-68A1-87ACD127305A}" dt="2021-04-10T20:52:04.454" v="15"/>
          <pc:sldLayoutMkLst>
            <pc:docMk/>
            <pc:sldMasterMk cId="964710396" sldId="2147483846"/>
            <pc:sldLayoutMk cId="1731537025" sldId="2147483851"/>
          </pc:sldLayoutMkLst>
        </pc:sldLayoutChg>
        <pc:sldLayoutChg chg="add del mod replId">
          <pc:chgData name="Harpreet Kaur Harpreet Kaur" userId="S::hharpree@sfu.ca::bc9835c7-2cf0-4934-837a-d9afd4522f42" providerId="AD" clId="Web-{4C85A8F2-6197-228F-68A1-87ACD127305A}" dt="2021-04-10T20:52:04.454" v="15"/>
          <pc:sldLayoutMkLst>
            <pc:docMk/>
            <pc:sldMasterMk cId="964710396" sldId="2147483846"/>
            <pc:sldLayoutMk cId="1383617954" sldId="2147483852"/>
          </pc:sldLayoutMkLst>
        </pc:sldLayoutChg>
        <pc:sldLayoutChg chg="add del mod replId">
          <pc:chgData name="Harpreet Kaur Harpreet Kaur" userId="S::hharpree@sfu.ca::bc9835c7-2cf0-4934-837a-d9afd4522f42" providerId="AD" clId="Web-{4C85A8F2-6197-228F-68A1-87ACD127305A}" dt="2021-04-10T20:52:04.454" v="15"/>
          <pc:sldLayoutMkLst>
            <pc:docMk/>
            <pc:sldMasterMk cId="964710396" sldId="2147483846"/>
            <pc:sldLayoutMk cId="54261696" sldId="2147483853"/>
          </pc:sldLayoutMkLst>
        </pc:sldLayoutChg>
        <pc:sldLayoutChg chg="add del mod replId">
          <pc:chgData name="Harpreet Kaur Harpreet Kaur" userId="S::hharpree@sfu.ca::bc9835c7-2cf0-4934-837a-d9afd4522f42" providerId="AD" clId="Web-{4C85A8F2-6197-228F-68A1-87ACD127305A}" dt="2021-04-10T20:52:04.454" v="15"/>
          <pc:sldLayoutMkLst>
            <pc:docMk/>
            <pc:sldMasterMk cId="964710396" sldId="2147483846"/>
            <pc:sldLayoutMk cId="1217502333" sldId="2147483854"/>
          </pc:sldLayoutMkLst>
        </pc:sldLayoutChg>
        <pc:sldLayoutChg chg="add del mod replId">
          <pc:chgData name="Harpreet Kaur Harpreet Kaur" userId="S::hharpree@sfu.ca::bc9835c7-2cf0-4934-837a-d9afd4522f42" providerId="AD" clId="Web-{4C85A8F2-6197-228F-68A1-87ACD127305A}" dt="2021-04-10T20:52:04.454" v="15"/>
          <pc:sldLayoutMkLst>
            <pc:docMk/>
            <pc:sldMasterMk cId="964710396" sldId="2147483846"/>
            <pc:sldLayoutMk cId="3006979337" sldId="2147483855"/>
          </pc:sldLayoutMkLst>
        </pc:sldLayoutChg>
        <pc:sldLayoutChg chg="add del mod replId">
          <pc:chgData name="Harpreet Kaur Harpreet Kaur" userId="S::hharpree@sfu.ca::bc9835c7-2cf0-4934-837a-d9afd4522f42" providerId="AD" clId="Web-{4C85A8F2-6197-228F-68A1-87ACD127305A}" dt="2021-04-10T20:52:04.454" v="15"/>
          <pc:sldLayoutMkLst>
            <pc:docMk/>
            <pc:sldMasterMk cId="964710396" sldId="2147483846"/>
            <pc:sldLayoutMk cId="2358336619" sldId="2147483856"/>
          </pc:sldLayoutMkLst>
        </pc:sldLayoutChg>
        <pc:sldLayoutChg chg="add del mod replId">
          <pc:chgData name="Harpreet Kaur Harpreet Kaur" userId="S::hharpree@sfu.ca::bc9835c7-2cf0-4934-837a-d9afd4522f42" providerId="AD" clId="Web-{4C85A8F2-6197-228F-68A1-87ACD127305A}" dt="2021-04-10T20:52:04.454" v="15"/>
          <pc:sldLayoutMkLst>
            <pc:docMk/>
            <pc:sldMasterMk cId="964710396" sldId="2147483846"/>
            <pc:sldLayoutMk cId="142334582" sldId="2147483857"/>
          </pc:sldLayoutMkLst>
        </pc:sldLayoutChg>
        <pc:sldLayoutChg chg="add del mod replId">
          <pc:chgData name="Harpreet Kaur Harpreet Kaur" userId="S::hharpree@sfu.ca::bc9835c7-2cf0-4934-837a-d9afd4522f42" providerId="AD" clId="Web-{4C85A8F2-6197-228F-68A1-87ACD127305A}" dt="2021-04-10T20:52:04.454" v="15"/>
          <pc:sldLayoutMkLst>
            <pc:docMk/>
            <pc:sldMasterMk cId="964710396" sldId="2147483846"/>
            <pc:sldLayoutMk cId="671262462" sldId="2147483858"/>
          </pc:sldLayoutMkLst>
        </pc:sldLayoutChg>
        <pc:sldLayoutChg chg="add del mod replId">
          <pc:chgData name="Harpreet Kaur Harpreet Kaur" userId="S::hharpree@sfu.ca::bc9835c7-2cf0-4934-837a-d9afd4522f42" providerId="AD" clId="Web-{4C85A8F2-6197-228F-68A1-87ACD127305A}" dt="2021-04-10T20:52:04.454" v="15"/>
          <pc:sldLayoutMkLst>
            <pc:docMk/>
            <pc:sldMasterMk cId="964710396" sldId="2147483846"/>
            <pc:sldLayoutMk cId="59137254" sldId="2147483859"/>
          </pc:sldLayoutMkLst>
        </pc:sldLayoutChg>
        <pc:sldLayoutChg chg="add del mod replId">
          <pc:chgData name="Harpreet Kaur Harpreet Kaur" userId="S::hharpree@sfu.ca::bc9835c7-2cf0-4934-837a-d9afd4522f42" providerId="AD" clId="Web-{4C85A8F2-6197-228F-68A1-87ACD127305A}" dt="2021-04-10T20:52:04.454" v="15"/>
          <pc:sldLayoutMkLst>
            <pc:docMk/>
            <pc:sldMasterMk cId="964710396" sldId="2147483846"/>
            <pc:sldLayoutMk cId="3024456876" sldId="2147483860"/>
          </pc:sldLayoutMkLst>
        </pc:sldLayoutChg>
        <pc:sldLayoutChg chg="add del mod replId">
          <pc:chgData name="Harpreet Kaur Harpreet Kaur" userId="S::hharpree@sfu.ca::bc9835c7-2cf0-4934-837a-d9afd4522f42" providerId="AD" clId="Web-{4C85A8F2-6197-228F-68A1-87ACD127305A}" dt="2021-04-10T20:52:04.454" v="15"/>
          <pc:sldLayoutMkLst>
            <pc:docMk/>
            <pc:sldMasterMk cId="964710396" sldId="2147483846"/>
            <pc:sldLayoutMk cId="3910137020" sldId="2147483861"/>
          </pc:sldLayoutMkLst>
        </pc:sldLayoutChg>
        <pc:sldLayoutChg chg="add del mod replId">
          <pc:chgData name="Harpreet Kaur Harpreet Kaur" userId="S::hharpree@sfu.ca::bc9835c7-2cf0-4934-837a-d9afd4522f42" providerId="AD" clId="Web-{4C85A8F2-6197-228F-68A1-87ACD127305A}" dt="2021-04-10T20:52:04.454" v="15"/>
          <pc:sldLayoutMkLst>
            <pc:docMk/>
            <pc:sldMasterMk cId="964710396" sldId="2147483846"/>
            <pc:sldLayoutMk cId="2894468986" sldId="2147483862"/>
          </pc:sldLayoutMkLst>
        </pc:sldLayoutChg>
        <pc:sldLayoutChg chg="add del mod replId">
          <pc:chgData name="Harpreet Kaur Harpreet Kaur" userId="S::hharpree@sfu.ca::bc9835c7-2cf0-4934-837a-d9afd4522f42" providerId="AD" clId="Web-{4C85A8F2-6197-228F-68A1-87ACD127305A}" dt="2021-04-10T20:52:04.454" v="15"/>
          <pc:sldLayoutMkLst>
            <pc:docMk/>
            <pc:sldMasterMk cId="964710396" sldId="2147483846"/>
            <pc:sldLayoutMk cId="2257471058" sldId="2147483863"/>
          </pc:sldLayoutMkLst>
        </pc:sldLayoutChg>
      </pc:sldMasterChg>
      <pc:sldMasterChg chg="add del addSldLayout delSldLayout modSldLayout">
        <pc:chgData name="Harpreet Kaur Harpreet Kaur" userId="S::hharpree@sfu.ca::bc9835c7-2cf0-4934-837a-d9afd4522f42" providerId="AD" clId="Web-{4C85A8F2-6197-228F-68A1-87ACD127305A}" dt="2021-04-10T20:52:15.735" v="16"/>
        <pc:sldMasterMkLst>
          <pc:docMk/>
          <pc:sldMasterMk cId="1170504111" sldId="2147483864"/>
        </pc:sldMasterMkLst>
        <pc:sldLayoutChg chg="add del mod replId">
          <pc:chgData name="Harpreet Kaur Harpreet Kaur" userId="S::hharpree@sfu.ca::bc9835c7-2cf0-4934-837a-d9afd4522f42" providerId="AD" clId="Web-{4C85A8F2-6197-228F-68A1-87ACD127305A}" dt="2021-04-10T20:52:15.735" v="16"/>
          <pc:sldLayoutMkLst>
            <pc:docMk/>
            <pc:sldMasterMk cId="1170504111" sldId="2147483864"/>
            <pc:sldLayoutMk cId="145656440" sldId="2147483865"/>
          </pc:sldLayoutMkLst>
        </pc:sldLayoutChg>
        <pc:sldLayoutChg chg="add del mod replId">
          <pc:chgData name="Harpreet Kaur Harpreet Kaur" userId="S::hharpree@sfu.ca::bc9835c7-2cf0-4934-837a-d9afd4522f42" providerId="AD" clId="Web-{4C85A8F2-6197-228F-68A1-87ACD127305A}" dt="2021-04-10T20:52:15.735" v="16"/>
          <pc:sldLayoutMkLst>
            <pc:docMk/>
            <pc:sldMasterMk cId="1170504111" sldId="2147483864"/>
            <pc:sldLayoutMk cId="2056107662" sldId="2147483866"/>
          </pc:sldLayoutMkLst>
        </pc:sldLayoutChg>
        <pc:sldLayoutChg chg="add del mod replId">
          <pc:chgData name="Harpreet Kaur Harpreet Kaur" userId="S::hharpree@sfu.ca::bc9835c7-2cf0-4934-837a-d9afd4522f42" providerId="AD" clId="Web-{4C85A8F2-6197-228F-68A1-87ACD127305A}" dt="2021-04-10T20:52:15.735" v="16"/>
          <pc:sldLayoutMkLst>
            <pc:docMk/>
            <pc:sldMasterMk cId="1170504111" sldId="2147483864"/>
            <pc:sldLayoutMk cId="3862594191" sldId="2147483867"/>
          </pc:sldLayoutMkLst>
        </pc:sldLayoutChg>
        <pc:sldLayoutChg chg="add del mod replId">
          <pc:chgData name="Harpreet Kaur Harpreet Kaur" userId="S::hharpree@sfu.ca::bc9835c7-2cf0-4934-837a-d9afd4522f42" providerId="AD" clId="Web-{4C85A8F2-6197-228F-68A1-87ACD127305A}" dt="2021-04-10T20:52:15.735" v="16"/>
          <pc:sldLayoutMkLst>
            <pc:docMk/>
            <pc:sldMasterMk cId="1170504111" sldId="2147483864"/>
            <pc:sldLayoutMk cId="3418942330" sldId="2147483868"/>
          </pc:sldLayoutMkLst>
        </pc:sldLayoutChg>
        <pc:sldLayoutChg chg="add del mod replId">
          <pc:chgData name="Harpreet Kaur Harpreet Kaur" userId="S::hharpree@sfu.ca::bc9835c7-2cf0-4934-837a-d9afd4522f42" providerId="AD" clId="Web-{4C85A8F2-6197-228F-68A1-87ACD127305A}" dt="2021-04-10T20:52:15.735" v="16"/>
          <pc:sldLayoutMkLst>
            <pc:docMk/>
            <pc:sldMasterMk cId="1170504111" sldId="2147483864"/>
            <pc:sldLayoutMk cId="1342045615" sldId="2147483869"/>
          </pc:sldLayoutMkLst>
        </pc:sldLayoutChg>
        <pc:sldLayoutChg chg="add del mod replId">
          <pc:chgData name="Harpreet Kaur Harpreet Kaur" userId="S::hharpree@sfu.ca::bc9835c7-2cf0-4934-837a-d9afd4522f42" providerId="AD" clId="Web-{4C85A8F2-6197-228F-68A1-87ACD127305A}" dt="2021-04-10T20:52:15.735" v="16"/>
          <pc:sldLayoutMkLst>
            <pc:docMk/>
            <pc:sldMasterMk cId="1170504111" sldId="2147483864"/>
            <pc:sldLayoutMk cId="198019912" sldId="2147483870"/>
          </pc:sldLayoutMkLst>
        </pc:sldLayoutChg>
        <pc:sldLayoutChg chg="add del mod replId">
          <pc:chgData name="Harpreet Kaur Harpreet Kaur" userId="S::hharpree@sfu.ca::bc9835c7-2cf0-4934-837a-d9afd4522f42" providerId="AD" clId="Web-{4C85A8F2-6197-228F-68A1-87ACD127305A}" dt="2021-04-10T20:52:15.735" v="16"/>
          <pc:sldLayoutMkLst>
            <pc:docMk/>
            <pc:sldMasterMk cId="1170504111" sldId="2147483864"/>
            <pc:sldLayoutMk cId="2276174219" sldId="2147483871"/>
          </pc:sldLayoutMkLst>
        </pc:sldLayoutChg>
        <pc:sldLayoutChg chg="add del mod replId">
          <pc:chgData name="Harpreet Kaur Harpreet Kaur" userId="S::hharpree@sfu.ca::bc9835c7-2cf0-4934-837a-d9afd4522f42" providerId="AD" clId="Web-{4C85A8F2-6197-228F-68A1-87ACD127305A}" dt="2021-04-10T20:52:15.735" v="16"/>
          <pc:sldLayoutMkLst>
            <pc:docMk/>
            <pc:sldMasterMk cId="1170504111" sldId="2147483864"/>
            <pc:sldLayoutMk cId="3469659484" sldId="2147483872"/>
          </pc:sldLayoutMkLst>
        </pc:sldLayoutChg>
        <pc:sldLayoutChg chg="add del mod replId">
          <pc:chgData name="Harpreet Kaur Harpreet Kaur" userId="S::hharpree@sfu.ca::bc9835c7-2cf0-4934-837a-d9afd4522f42" providerId="AD" clId="Web-{4C85A8F2-6197-228F-68A1-87ACD127305A}" dt="2021-04-10T20:52:15.735" v="16"/>
          <pc:sldLayoutMkLst>
            <pc:docMk/>
            <pc:sldMasterMk cId="1170504111" sldId="2147483864"/>
            <pc:sldLayoutMk cId="3935086186" sldId="2147483873"/>
          </pc:sldLayoutMkLst>
        </pc:sldLayoutChg>
        <pc:sldLayoutChg chg="add del mod replId">
          <pc:chgData name="Harpreet Kaur Harpreet Kaur" userId="S::hharpree@sfu.ca::bc9835c7-2cf0-4934-837a-d9afd4522f42" providerId="AD" clId="Web-{4C85A8F2-6197-228F-68A1-87ACD127305A}" dt="2021-04-10T20:52:15.735" v="16"/>
          <pc:sldLayoutMkLst>
            <pc:docMk/>
            <pc:sldMasterMk cId="1170504111" sldId="2147483864"/>
            <pc:sldLayoutMk cId="3369959624" sldId="2147483874"/>
          </pc:sldLayoutMkLst>
        </pc:sldLayoutChg>
        <pc:sldLayoutChg chg="add del mod replId">
          <pc:chgData name="Harpreet Kaur Harpreet Kaur" userId="S::hharpree@sfu.ca::bc9835c7-2cf0-4934-837a-d9afd4522f42" providerId="AD" clId="Web-{4C85A8F2-6197-228F-68A1-87ACD127305A}" dt="2021-04-10T20:52:15.735" v="16"/>
          <pc:sldLayoutMkLst>
            <pc:docMk/>
            <pc:sldMasterMk cId="1170504111" sldId="2147483864"/>
            <pc:sldLayoutMk cId="734711231" sldId="2147483875"/>
          </pc:sldLayoutMkLst>
        </pc:sldLayoutChg>
        <pc:sldLayoutChg chg="add del mod replId">
          <pc:chgData name="Harpreet Kaur Harpreet Kaur" userId="S::hharpree@sfu.ca::bc9835c7-2cf0-4934-837a-d9afd4522f42" providerId="AD" clId="Web-{4C85A8F2-6197-228F-68A1-87ACD127305A}" dt="2021-04-10T20:52:15.735" v="16"/>
          <pc:sldLayoutMkLst>
            <pc:docMk/>
            <pc:sldMasterMk cId="1170504111" sldId="2147483864"/>
            <pc:sldLayoutMk cId="4050191763" sldId="2147483876"/>
          </pc:sldLayoutMkLst>
        </pc:sldLayoutChg>
        <pc:sldLayoutChg chg="add del mod replId">
          <pc:chgData name="Harpreet Kaur Harpreet Kaur" userId="S::hharpree@sfu.ca::bc9835c7-2cf0-4934-837a-d9afd4522f42" providerId="AD" clId="Web-{4C85A8F2-6197-228F-68A1-87ACD127305A}" dt="2021-04-10T20:52:15.735" v="16"/>
          <pc:sldLayoutMkLst>
            <pc:docMk/>
            <pc:sldMasterMk cId="1170504111" sldId="2147483864"/>
            <pc:sldLayoutMk cId="3982212145" sldId="2147483877"/>
          </pc:sldLayoutMkLst>
        </pc:sldLayoutChg>
        <pc:sldLayoutChg chg="add del mod replId">
          <pc:chgData name="Harpreet Kaur Harpreet Kaur" userId="S::hharpree@sfu.ca::bc9835c7-2cf0-4934-837a-d9afd4522f42" providerId="AD" clId="Web-{4C85A8F2-6197-228F-68A1-87ACD127305A}" dt="2021-04-10T20:52:15.735" v="16"/>
          <pc:sldLayoutMkLst>
            <pc:docMk/>
            <pc:sldMasterMk cId="1170504111" sldId="2147483864"/>
            <pc:sldLayoutMk cId="3915086314" sldId="2147483878"/>
          </pc:sldLayoutMkLst>
        </pc:sldLayoutChg>
        <pc:sldLayoutChg chg="add del mod replId">
          <pc:chgData name="Harpreet Kaur Harpreet Kaur" userId="S::hharpree@sfu.ca::bc9835c7-2cf0-4934-837a-d9afd4522f42" providerId="AD" clId="Web-{4C85A8F2-6197-228F-68A1-87ACD127305A}" dt="2021-04-10T20:52:15.735" v="16"/>
          <pc:sldLayoutMkLst>
            <pc:docMk/>
            <pc:sldMasterMk cId="1170504111" sldId="2147483864"/>
            <pc:sldLayoutMk cId="3829363051" sldId="2147483879"/>
          </pc:sldLayoutMkLst>
        </pc:sldLayoutChg>
        <pc:sldLayoutChg chg="add del mod replId">
          <pc:chgData name="Harpreet Kaur Harpreet Kaur" userId="S::hharpree@sfu.ca::bc9835c7-2cf0-4934-837a-d9afd4522f42" providerId="AD" clId="Web-{4C85A8F2-6197-228F-68A1-87ACD127305A}" dt="2021-04-10T20:52:15.735" v="16"/>
          <pc:sldLayoutMkLst>
            <pc:docMk/>
            <pc:sldMasterMk cId="1170504111" sldId="2147483864"/>
            <pc:sldLayoutMk cId="3248571056" sldId="2147483880"/>
          </pc:sldLayoutMkLst>
        </pc:sldLayoutChg>
        <pc:sldLayoutChg chg="add del mod replId">
          <pc:chgData name="Harpreet Kaur Harpreet Kaur" userId="S::hharpree@sfu.ca::bc9835c7-2cf0-4934-837a-d9afd4522f42" providerId="AD" clId="Web-{4C85A8F2-6197-228F-68A1-87ACD127305A}" dt="2021-04-10T20:52:15.735" v="16"/>
          <pc:sldLayoutMkLst>
            <pc:docMk/>
            <pc:sldMasterMk cId="1170504111" sldId="2147483864"/>
            <pc:sldLayoutMk cId="3813910100" sldId="2147483881"/>
          </pc:sldLayoutMkLst>
        </pc:sldLayoutChg>
      </pc:sldMasterChg>
      <pc:sldMasterChg chg="add del addSldLayout delSldLayout modSldLayout">
        <pc:chgData name="Harpreet Kaur Harpreet Kaur" userId="S::hharpree@sfu.ca::bc9835c7-2cf0-4934-837a-d9afd4522f42" providerId="AD" clId="Web-{4C85A8F2-6197-228F-68A1-87ACD127305A}" dt="2021-04-10T20:52:24.860" v="17"/>
        <pc:sldMasterMkLst>
          <pc:docMk/>
          <pc:sldMasterMk cId="3947684680" sldId="2147483882"/>
        </pc:sldMasterMkLst>
        <pc:sldLayoutChg chg="add del mod replId">
          <pc:chgData name="Harpreet Kaur Harpreet Kaur" userId="S::hharpree@sfu.ca::bc9835c7-2cf0-4934-837a-d9afd4522f42" providerId="AD" clId="Web-{4C85A8F2-6197-228F-68A1-87ACD127305A}" dt="2021-04-10T20:52:24.860" v="17"/>
          <pc:sldLayoutMkLst>
            <pc:docMk/>
            <pc:sldMasterMk cId="3947684680" sldId="2147483882"/>
            <pc:sldLayoutMk cId="1454179149" sldId="2147483883"/>
          </pc:sldLayoutMkLst>
        </pc:sldLayoutChg>
        <pc:sldLayoutChg chg="add del mod replId">
          <pc:chgData name="Harpreet Kaur Harpreet Kaur" userId="S::hharpree@sfu.ca::bc9835c7-2cf0-4934-837a-d9afd4522f42" providerId="AD" clId="Web-{4C85A8F2-6197-228F-68A1-87ACD127305A}" dt="2021-04-10T20:52:24.860" v="17"/>
          <pc:sldLayoutMkLst>
            <pc:docMk/>
            <pc:sldMasterMk cId="3947684680" sldId="2147483882"/>
            <pc:sldLayoutMk cId="2363180294" sldId="2147483884"/>
          </pc:sldLayoutMkLst>
        </pc:sldLayoutChg>
        <pc:sldLayoutChg chg="add del mod replId">
          <pc:chgData name="Harpreet Kaur Harpreet Kaur" userId="S::hharpree@sfu.ca::bc9835c7-2cf0-4934-837a-d9afd4522f42" providerId="AD" clId="Web-{4C85A8F2-6197-228F-68A1-87ACD127305A}" dt="2021-04-10T20:52:24.860" v="17"/>
          <pc:sldLayoutMkLst>
            <pc:docMk/>
            <pc:sldMasterMk cId="3947684680" sldId="2147483882"/>
            <pc:sldLayoutMk cId="1893210933" sldId="2147483885"/>
          </pc:sldLayoutMkLst>
        </pc:sldLayoutChg>
        <pc:sldLayoutChg chg="add del mod replId">
          <pc:chgData name="Harpreet Kaur Harpreet Kaur" userId="S::hharpree@sfu.ca::bc9835c7-2cf0-4934-837a-d9afd4522f42" providerId="AD" clId="Web-{4C85A8F2-6197-228F-68A1-87ACD127305A}" dt="2021-04-10T20:52:24.860" v="17"/>
          <pc:sldLayoutMkLst>
            <pc:docMk/>
            <pc:sldMasterMk cId="3947684680" sldId="2147483882"/>
            <pc:sldLayoutMk cId="357972550" sldId="2147483886"/>
          </pc:sldLayoutMkLst>
        </pc:sldLayoutChg>
        <pc:sldLayoutChg chg="add del mod replId">
          <pc:chgData name="Harpreet Kaur Harpreet Kaur" userId="S::hharpree@sfu.ca::bc9835c7-2cf0-4934-837a-d9afd4522f42" providerId="AD" clId="Web-{4C85A8F2-6197-228F-68A1-87ACD127305A}" dt="2021-04-10T20:52:24.860" v="17"/>
          <pc:sldLayoutMkLst>
            <pc:docMk/>
            <pc:sldMasterMk cId="3947684680" sldId="2147483882"/>
            <pc:sldLayoutMk cId="3893573806" sldId="2147483887"/>
          </pc:sldLayoutMkLst>
        </pc:sldLayoutChg>
        <pc:sldLayoutChg chg="add del mod replId">
          <pc:chgData name="Harpreet Kaur Harpreet Kaur" userId="S::hharpree@sfu.ca::bc9835c7-2cf0-4934-837a-d9afd4522f42" providerId="AD" clId="Web-{4C85A8F2-6197-228F-68A1-87ACD127305A}" dt="2021-04-10T20:52:24.860" v="17"/>
          <pc:sldLayoutMkLst>
            <pc:docMk/>
            <pc:sldMasterMk cId="3947684680" sldId="2147483882"/>
            <pc:sldLayoutMk cId="2597256913" sldId="2147483888"/>
          </pc:sldLayoutMkLst>
        </pc:sldLayoutChg>
        <pc:sldLayoutChg chg="add del mod replId">
          <pc:chgData name="Harpreet Kaur Harpreet Kaur" userId="S::hharpree@sfu.ca::bc9835c7-2cf0-4934-837a-d9afd4522f42" providerId="AD" clId="Web-{4C85A8F2-6197-228F-68A1-87ACD127305A}" dt="2021-04-10T20:52:24.860" v="17"/>
          <pc:sldLayoutMkLst>
            <pc:docMk/>
            <pc:sldMasterMk cId="3947684680" sldId="2147483882"/>
            <pc:sldLayoutMk cId="3621462935" sldId="2147483889"/>
          </pc:sldLayoutMkLst>
        </pc:sldLayoutChg>
        <pc:sldLayoutChg chg="add del mod replId">
          <pc:chgData name="Harpreet Kaur Harpreet Kaur" userId="S::hharpree@sfu.ca::bc9835c7-2cf0-4934-837a-d9afd4522f42" providerId="AD" clId="Web-{4C85A8F2-6197-228F-68A1-87ACD127305A}" dt="2021-04-10T20:52:24.860" v="17"/>
          <pc:sldLayoutMkLst>
            <pc:docMk/>
            <pc:sldMasterMk cId="3947684680" sldId="2147483882"/>
            <pc:sldLayoutMk cId="2350369970" sldId="2147483890"/>
          </pc:sldLayoutMkLst>
        </pc:sldLayoutChg>
        <pc:sldLayoutChg chg="add del mod replId">
          <pc:chgData name="Harpreet Kaur Harpreet Kaur" userId="S::hharpree@sfu.ca::bc9835c7-2cf0-4934-837a-d9afd4522f42" providerId="AD" clId="Web-{4C85A8F2-6197-228F-68A1-87ACD127305A}" dt="2021-04-10T20:52:24.860" v="17"/>
          <pc:sldLayoutMkLst>
            <pc:docMk/>
            <pc:sldMasterMk cId="3947684680" sldId="2147483882"/>
            <pc:sldLayoutMk cId="3123560690" sldId="2147483891"/>
          </pc:sldLayoutMkLst>
        </pc:sldLayoutChg>
        <pc:sldLayoutChg chg="add del mod replId">
          <pc:chgData name="Harpreet Kaur Harpreet Kaur" userId="S::hharpree@sfu.ca::bc9835c7-2cf0-4934-837a-d9afd4522f42" providerId="AD" clId="Web-{4C85A8F2-6197-228F-68A1-87ACD127305A}" dt="2021-04-10T20:52:24.860" v="17"/>
          <pc:sldLayoutMkLst>
            <pc:docMk/>
            <pc:sldMasterMk cId="3947684680" sldId="2147483882"/>
            <pc:sldLayoutMk cId="1250347291" sldId="2147483892"/>
          </pc:sldLayoutMkLst>
        </pc:sldLayoutChg>
        <pc:sldLayoutChg chg="add del mod replId">
          <pc:chgData name="Harpreet Kaur Harpreet Kaur" userId="S::hharpree@sfu.ca::bc9835c7-2cf0-4934-837a-d9afd4522f42" providerId="AD" clId="Web-{4C85A8F2-6197-228F-68A1-87ACD127305A}" dt="2021-04-10T20:52:24.860" v="17"/>
          <pc:sldLayoutMkLst>
            <pc:docMk/>
            <pc:sldMasterMk cId="3947684680" sldId="2147483882"/>
            <pc:sldLayoutMk cId="1033887693" sldId="2147483893"/>
          </pc:sldLayoutMkLst>
        </pc:sldLayoutChg>
        <pc:sldLayoutChg chg="add del mod replId">
          <pc:chgData name="Harpreet Kaur Harpreet Kaur" userId="S::hharpree@sfu.ca::bc9835c7-2cf0-4934-837a-d9afd4522f42" providerId="AD" clId="Web-{4C85A8F2-6197-228F-68A1-87ACD127305A}" dt="2021-04-10T20:52:24.860" v="17"/>
          <pc:sldLayoutMkLst>
            <pc:docMk/>
            <pc:sldMasterMk cId="3947684680" sldId="2147483882"/>
            <pc:sldLayoutMk cId="1790181717" sldId="2147483894"/>
          </pc:sldLayoutMkLst>
        </pc:sldLayoutChg>
        <pc:sldLayoutChg chg="add del mod replId">
          <pc:chgData name="Harpreet Kaur Harpreet Kaur" userId="S::hharpree@sfu.ca::bc9835c7-2cf0-4934-837a-d9afd4522f42" providerId="AD" clId="Web-{4C85A8F2-6197-228F-68A1-87ACD127305A}" dt="2021-04-10T20:52:24.860" v="17"/>
          <pc:sldLayoutMkLst>
            <pc:docMk/>
            <pc:sldMasterMk cId="3947684680" sldId="2147483882"/>
            <pc:sldLayoutMk cId="1190404838" sldId="2147483895"/>
          </pc:sldLayoutMkLst>
        </pc:sldLayoutChg>
        <pc:sldLayoutChg chg="add del mod replId">
          <pc:chgData name="Harpreet Kaur Harpreet Kaur" userId="S::hharpree@sfu.ca::bc9835c7-2cf0-4934-837a-d9afd4522f42" providerId="AD" clId="Web-{4C85A8F2-6197-228F-68A1-87ACD127305A}" dt="2021-04-10T20:52:24.860" v="17"/>
          <pc:sldLayoutMkLst>
            <pc:docMk/>
            <pc:sldMasterMk cId="3947684680" sldId="2147483882"/>
            <pc:sldLayoutMk cId="945341308" sldId="2147483896"/>
          </pc:sldLayoutMkLst>
        </pc:sldLayoutChg>
        <pc:sldLayoutChg chg="add del mod replId">
          <pc:chgData name="Harpreet Kaur Harpreet Kaur" userId="S::hharpree@sfu.ca::bc9835c7-2cf0-4934-837a-d9afd4522f42" providerId="AD" clId="Web-{4C85A8F2-6197-228F-68A1-87ACD127305A}" dt="2021-04-10T20:52:24.860" v="17"/>
          <pc:sldLayoutMkLst>
            <pc:docMk/>
            <pc:sldMasterMk cId="3947684680" sldId="2147483882"/>
            <pc:sldLayoutMk cId="3475446015" sldId="2147483897"/>
          </pc:sldLayoutMkLst>
        </pc:sldLayoutChg>
        <pc:sldLayoutChg chg="add del mod replId">
          <pc:chgData name="Harpreet Kaur Harpreet Kaur" userId="S::hharpree@sfu.ca::bc9835c7-2cf0-4934-837a-d9afd4522f42" providerId="AD" clId="Web-{4C85A8F2-6197-228F-68A1-87ACD127305A}" dt="2021-04-10T20:52:24.860" v="17"/>
          <pc:sldLayoutMkLst>
            <pc:docMk/>
            <pc:sldMasterMk cId="3947684680" sldId="2147483882"/>
            <pc:sldLayoutMk cId="2547419730" sldId="2147483898"/>
          </pc:sldLayoutMkLst>
        </pc:sldLayoutChg>
        <pc:sldLayoutChg chg="add del mod replId">
          <pc:chgData name="Harpreet Kaur Harpreet Kaur" userId="S::hharpree@sfu.ca::bc9835c7-2cf0-4934-837a-d9afd4522f42" providerId="AD" clId="Web-{4C85A8F2-6197-228F-68A1-87ACD127305A}" dt="2021-04-10T20:52:24.860" v="17"/>
          <pc:sldLayoutMkLst>
            <pc:docMk/>
            <pc:sldMasterMk cId="3947684680" sldId="2147483882"/>
            <pc:sldLayoutMk cId="1022935116" sldId="2147483899"/>
          </pc:sldLayoutMkLst>
        </pc:sldLayoutChg>
      </pc:sldMasterChg>
      <pc:sldMasterChg chg="add del addSldLayout delSldLayout modSldLayout">
        <pc:chgData name="Harpreet Kaur Harpreet Kaur" userId="S::hharpree@sfu.ca::bc9835c7-2cf0-4934-837a-d9afd4522f42" providerId="AD" clId="Web-{4C85A8F2-6197-228F-68A1-87ACD127305A}" dt="2021-04-10T20:57:15.924" v="38"/>
        <pc:sldMasterMkLst>
          <pc:docMk/>
          <pc:sldMasterMk cId="3543521803" sldId="2147483900"/>
        </pc:sldMasterMkLst>
        <pc:sldLayoutChg chg="add del mod replId">
          <pc:chgData name="Harpreet Kaur Harpreet Kaur" userId="S::hharpree@sfu.ca::bc9835c7-2cf0-4934-837a-d9afd4522f42" providerId="AD" clId="Web-{4C85A8F2-6197-228F-68A1-87ACD127305A}" dt="2021-04-10T20:57:15.924" v="38"/>
          <pc:sldLayoutMkLst>
            <pc:docMk/>
            <pc:sldMasterMk cId="3543521803" sldId="2147483900"/>
            <pc:sldLayoutMk cId="2997160880" sldId="2147483901"/>
          </pc:sldLayoutMkLst>
        </pc:sldLayoutChg>
        <pc:sldLayoutChg chg="add del mod replId">
          <pc:chgData name="Harpreet Kaur Harpreet Kaur" userId="S::hharpree@sfu.ca::bc9835c7-2cf0-4934-837a-d9afd4522f42" providerId="AD" clId="Web-{4C85A8F2-6197-228F-68A1-87ACD127305A}" dt="2021-04-10T20:57:15.924" v="38"/>
          <pc:sldLayoutMkLst>
            <pc:docMk/>
            <pc:sldMasterMk cId="3543521803" sldId="2147483900"/>
            <pc:sldLayoutMk cId="505071747" sldId="2147483902"/>
          </pc:sldLayoutMkLst>
        </pc:sldLayoutChg>
        <pc:sldLayoutChg chg="add del mod replId">
          <pc:chgData name="Harpreet Kaur Harpreet Kaur" userId="S::hharpree@sfu.ca::bc9835c7-2cf0-4934-837a-d9afd4522f42" providerId="AD" clId="Web-{4C85A8F2-6197-228F-68A1-87ACD127305A}" dt="2021-04-10T20:57:15.924" v="38"/>
          <pc:sldLayoutMkLst>
            <pc:docMk/>
            <pc:sldMasterMk cId="3543521803" sldId="2147483900"/>
            <pc:sldLayoutMk cId="154892550" sldId="2147483903"/>
          </pc:sldLayoutMkLst>
        </pc:sldLayoutChg>
        <pc:sldLayoutChg chg="add del mod replId">
          <pc:chgData name="Harpreet Kaur Harpreet Kaur" userId="S::hharpree@sfu.ca::bc9835c7-2cf0-4934-837a-d9afd4522f42" providerId="AD" clId="Web-{4C85A8F2-6197-228F-68A1-87ACD127305A}" dt="2021-04-10T20:57:15.924" v="38"/>
          <pc:sldLayoutMkLst>
            <pc:docMk/>
            <pc:sldMasterMk cId="3543521803" sldId="2147483900"/>
            <pc:sldLayoutMk cId="1439972379" sldId="2147483904"/>
          </pc:sldLayoutMkLst>
        </pc:sldLayoutChg>
        <pc:sldLayoutChg chg="add del mod replId">
          <pc:chgData name="Harpreet Kaur Harpreet Kaur" userId="S::hharpree@sfu.ca::bc9835c7-2cf0-4934-837a-d9afd4522f42" providerId="AD" clId="Web-{4C85A8F2-6197-228F-68A1-87ACD127305A}" dt="2021-04-10T20:57:15.924" v="38"/>
          <pc:sldLayoutMkLst>
            <pc:docMk/>
            <pc:sldMasterMk cId="3543521803" sldId="2147483900"/>
            <pc:sldLayoutMk cId="2570147758" sldId="2147483905"/>
          </pc:sldLayoutMkLst>
        </pc:sldLayoutChg>
        <pc:sldLayoutChg chg="add del mod replId">
          <pc:chgData name="Harpreet Kaur Harpreet Kaur" userId="S::hharpree@sfu.ca::bc9835c7-2cf0-4934-837a-d9afd4522f42" providerId="AD" clId="Web-{4C85A8F2-6197-228F-68A1-87ACD127305A}" dt="2021-04-10T20:57:15.924" v="38"/>
          <pc:sldLayoutMkLst>
            <pc:docMk/>
            <pc:sldMasterMk cId="3543521803" sldId="2147483900"/>
            <pc:sldLayoutMk cId="3680985971" sldId="2147483906"/>
          </pc:sldLayoutMkLst>
        </pc:sldLayoutChg>
        <pc:sldLayoutChg chg="add del mod replId">
          <pc:chgData name="Harpreet Kaur Harpreet Kaur" userId="S::hharpree@sfu.ca::bc9835c7-2cf0-4934-837a-d9afd4522f42" providerId="AD" clId="Web-{4C85A8F2-6197-228F-68A1-87ACD127305A}" dt="2021-04-10T20:57:15.924" v="38"/>
          <pc:sldLayoutMkLst>
            <pc:docMk/>
            <pc:sldMasterMk cId="3543521803" sldId="2147483900"/>
            <pc:sldLayoutMk cId="514297849" sldId="2147483907"/>
          </pc:sldLayoutMkLst>
        </pc:sldLayoutChg>
        <pc:sldLayoutChg chg="add del mod replId">
          <pc:chgData name="Harpreet Kaur Harpreet Kaur" userId="S::hharpree@sfu.ca::bc9835c7-2cf0-4934-837a-d9afd4522f42" providerId="AD" clId="Web-{4C85A8F2-6197-228F-68A1-87ACD127305A}" dt="2021-04-10T20:57:15.924" v="38"/>
          <pc:sldLayoutMkLst>
            <pc:docMk/>
            <pc:sldMasterMk cId="3543521803" sldId="2147483900"/>
            <pc:sldLayoutMk cId="3884136144" sldId="2147483908"/>
          </pc:sldLayoutMkLst>
        </pc:sldLayoutChg>
        <pc:sldLayoutChg chg="add del mod replId">
          <pc:chgData name="Harpreet Kaur Harpreet Kaur" userId="S::hharpree@sfu.ca::bc9835c7-2cf0-4934-837a-d9afd4522f42" providerId="AD" clId="Web-{4C85A8F2-6197-228F-68A1-87ACD127305A}" dt="2021-04-10T20:57:15.924" v="38"/>
          <pc:sldLayoutMkLst>
            <pc:docMk/>
            <pc:sldMasterMk cId="3543521803" sldId="2147483900"/>
            <pc:sldLayoutMk cId="879255738" sldId="2147483909"/>
          </pc:sldLayoutMkLst>
        </pc:sldLayoutChg>
        <pc:sldLayoutChg chg="add del mod replId">
          <pc:chgData name="Harpreet Kaur Harpreet Kaur" userId="S::hharpree@sfu.ca::bc9835c7-2cf0-4934-837a-d9afd4522f42" providerId="AD" clId="Web-{4C85A8F2-6197-228F-68A1-87ACD127305A}" dt="2021-04-10T20:57:15.924" v="38"/>
          <pc:sldLayoutMkLst>
            <pc:docMk/>
            <pc:sldMasterMk cId="3543521803" sldId="2147483900"/>
            <pc:sldLayoutMk cId="759903432" sldId="2147483910"/>
          </pc:sldLayoutMkLst>
        </pc:sldLayoutChg>
        <pc:sldLayoutChg chg="add del mod replId">
          <pc:chgData name="Harpreet Kaur Harpreet Kaur" userId="S::hharpree@sfu.ca::bc9835c7-2cf0-4934-837a-d9afd4522f42" providerId="AD" clId="Web-{4C85A8F2-6197-228F-68A1-87ACD127305A}" dt="2021-04-10T20:57:15.924" v="38"/>
          <pc:sldLayoutMkLst>
            <pc:docMk/>
            <pc:sldMasterMk cId="3543521803" sldId="2147483900"/>
            <pc:sldLayoutMk cId="2728141014" sldId="2147483911"/>
          </pc:sldLayoutMkLst>
        </pc:sldLayoutChg>
        <pc:sldLayoutChg chg="add del mod replId">
          <pc:chgData name="Harpreet Kaur Harpreet Kaur" userId="S::hharpree@sfu.ca::bc9835c7-2cf0-4934-837a-d9afd4522f42" providerId="AD" clId="Web-{4C85A8F2-6197-228F-68A1-87ACD127305A}" dt="2021-04-10T20:57:15.924" v="38"/>
          <pc:sldLayoutMkLst>
            <pc:docMk/>
            <pc:sldMasterMk cId="3543521803" sldId="2147483900"/>
            <pc:sldLayoutMk cId="1682038227" sldId="2147483912"/>
          </pc:sldLayoutMkLst>
        </pc:sldLayoutChg>
        <pc:sldLayoutChg chg="add del mod replId">
          <pc:chgData name="Harpreet Kaur Harpreet Kaur" userId="S::hharpree@sfu.ca::bc9835c7-2cf0-4934-837a-d9afd4522f42" providerId="AD" clId="Web-{4C85A8F2-6197-228F-68A1-87ACD127305A}" dt="2021-04-10T20:57:15.924" v="38"/>
          <pc:sldLayoutMkLst>
            <pc:docMk/>
            <pc:sldMasterMk cId="3543521803" sldId="2147483900"/>
            <pc:sldLayoutMk cId="3681905440" sldId="2147483913"/>
          </pc:sldLayoutMkLst>
        </pc:sldLayoutChg>
        <pc:sldLayoutChg chg="add del mod replId">
          <pc:chgData name="Harpreet Kaur Harpreet Kaur" userId="S::hharpree@sfu.ca::bc9835c7-2cf0-4934-837a-d9afd4522f42" providerId="AD" clId="Web-{4C85A8F2-6197-228F-68A1-87ACD127305A}" dt="2021-04-10T20:57:15.924" v="38"/>
          <pc:sldLayoutMkLst>
            <pc:docMk/>
            <pc:sldMasterMk cId="3543521803" sldId="2147483900"/>
            <pc:sldLayoutMk cId="3336117104" sldId="2147483914"/>
          </pc:sldLayoutMkLst>
        </pc:sldLayoutChg>
        <pc:sldLayoutChg chg="add del mod replId">
          <pc:chgData name="Harpreet Kaur Harpreet Kaur" userId="S::hharpree@sfu.ca::bc9835c7-2cf0-4934-837a-d9afd4522f42" providerId="AD" clId="Web-{4C85A8F2-6197-228F-68A1-87ACD127305A}" dt="2021-04-10T20:57:15.924" v="38"/>
          <pc:sldLayoutMkLst>
            <pc:docMk/>
            <pc:sldMasterMk cId="3543521803" sldId="2147483900"/>
            <pc:sldLayoutMk cId="2647842377" sldId="2147483915"/>
          </pc:sldLayoutMkLst>
        </pc:sldLayoutChg>
        <pc:sldLayoutChg chg="add del mod replId">
          <pc:chgData name="Harpreet Kaur Harpreet Kaur" userId="S::hharpree@sfu.ca::bc9835c7-2cf0-4934-837a-d9afd4522f42" providerId="AD" clId="Web-{4C85A8F2-6197-228F-68A1-87ACD127305A}" dt="2021-04-10T20:57:15.924" v="38"/>
          <pc:sldLayoutMkLst>
            <pc:docMk/>
            <pc:sldMasterMk cId="3543521803" sldId="2147483900"/>
            <pc:sldLayoutMk cId="3706223074" sldId="2147483916"/>
          </pc:sldLayoutMkLst>
        </pc:sldLayoutChg>
        <pc:sldLayoutChg chg="add del mod replId">
          <pc:chgData name="Harpreet Kaur Harpreet Kaur" userId="S::hharpree@sfu.ca::bc9835c7-2cf0-4934-837a-d9afd4522f42" providerId="AD" clId="Web-{4C85A8F2-6197-228F-68A1-87ACD127305A}" dt="2021-04-10T20:57:15.924" v="38"/>
          <pc:sldLayoutMkLst>
            <pc:docMk/>
            <pc:sldMasterMk cId="3543521803" sldId="2147483900"/>
            <pc:sldLayoutMk cId="565861903" sldId="2147483917"/>
          </pc:sldLayoutMkLst>
        </pc:sldLayoutChg>
      </pc:sldMasterChg>
      <pc:sldMasterChg chg="add del addSldLayout delSldLayout modSldLayout">
        <pc:chgData name="Harpreet Kaur Harpreet Kaur" userId="S::hharpree@sfu.ca::bc9835c7-2cf0-4934-837a-d9afd4522f42" providerId="AD" clId="Web-{4C85A8F2-6197-228F-68A1-87ACD127305A}" dt="2021-04-10T20:57:26.065" v="39"/>
        <pc:sldMasterMkLst>
          <pc:docMk/>
          <pc:sldMasterMk cId="1682187309" sldId="2147483918"/>
        </pc:sldMasterMkLst>
        <pc:sldLayoutChg chg="add del mod replId">
          <pc:chgData name="Harpreet Kaur Harpreet Kaur" userId="S::hharpree@sfu.ca::bc9835c7-2cf0-4934-837a-d9afd4522f42" providerId="AD" clId="Web-{4C85A8F2-6197-228F-68A1-87ACD127305A}" dt="2021-04-10T20:57:26.065" v="39"/>
          <pc:sldLayoutMkLst>
            <pc:docMk/>
            <pc:sldMasterMk cId="1682187309" sldId="2147483918"/>
            <pc:sldLayoutMk cId="1699741131" sldId="2147483919"/>
          </pc:sldLayoutMkLst>
        </pc:sldLayoutChg>
        <pc:sldLayoutChg chg="add del mod replId">
          <pc:chgData name="Harpreet Kaur Harpreet Kaur" userId="S::hharpree@sfu.ca::bc9835c7-2cf0-4934-837a-d9afd4522f42" providerId="AD" clId="Web-{4C85A8F2-6197-228F-68A1-87ACD127305A}" dt="2021-04-10T20:57:26.065" v="39"/>
          <pc:sldLayoutMkLst>
            <pc:docMk/>
            <pc:sldMasterMk cId="1682187309" sldId="2147483918"/>
            <pc:sldLayoutMk cId="2206206135" sldId="2147483920"/>
          </pc:sldLayoutMkLst>
        </pc:sldLayoutChg>
        <pc:sldLayoutChg chg="add del mod replId">
          <pc:chgData name="Harpreet Kaur Harpreet Kaur" userId="S::hharpree@sfu.ca::bc9835c7-2cf0-4934-837a-d9afd4522f42" providerId="AD" clId="Web-{4C85A8F2-6197-228F-68A1-87ACD127305A}" dt="2021-04-10T20:57:26.065" v="39"/>
          <pc:sldLayoutMkLst>
            <pc:docMk/>
            <pc:sldMasterMk cId="1682187309" sldId="2147483918"/>
            <pc:sldLayoutMk cId="805688830" sldId="2147483921"/>
          </pc:sldLayoutMkLst>
        </pc:sldLayoutChg>
        <pc:sldLayoutChg chg="add del mod replId">
          <pc:chgData name="Harpreet Kaur Harpreet Kaur" userId="S::hharpree@sfu.ca::bc9835c7-2cf0-4934-837a-d9afd4522f42" providerId="AD" clId="Web-{4C85A8F2-6197-228F-68A1-87ACD127305A}" dt="2021-04-10T20:57:26.065" v="39"/>
          <pc:sldLayoutMkLst>
            <pc:docMk/>
            <pc:sldMasterMk cId="1682187309" sldId="2147483918"/>
            <pc:sldLayoutMk cId="2575416775" sldId="2147483922"/>
          </pc:sldLayoutMkLst>
        </pc:sldLayoutChg>
        <pc:sldLayoutChg chg="add del mod replId">
          <pc:chgData name="Harpreet Kaur Harpreet Kaur" userId="S::hharpree@sfu.ca::bc9835c7-2cf0-4934-837a-d9afd4522f42" providerId="AD" clId="Web-{4C85A8F2-6197-228F-68A1-87ACD127305A}" dt="2021-04-10T20:57:26.065" v="39"/>
          <pc:sldLayoutMkLst>
            <pc:docMk/>
            <pc:sldMasterMk cId="1682187309" sldId="2147483918"/>
            <pc:sldLayoutMk cId="980782356" sldId="2147483923"/>
          </pc:sldLayoutMkLst>
        </pc:sldLayoutChg>
        <pc:sldLayoutChg chg="add del mod replId">
          <pc:chgData name="Harpreet Kaur Harpreet Kaur" userId="S::hharpree@sfu.ca::bc9835c7-2cf0-4934-837a-d9afd4522f42" providerId="AD" clId="Web-{4C85A8F2-6197-228F-68A1-87ACD127305A}" dt="2021-04-10T20:57:26.065" v="39"/>
          <pc:sldLayoutMkLst>
            <pc:docMk/>
            <pc:sldMasterMk cId="1682187309" sldId="2147483918"/>
            <pc:sldLayoutMk cId="1612844718" sldId="2147483924"/>
          </pc:sldLayoutMkLst>
        </pc:sldLayoutChg>
        <pc:sldLayoutChg chg="add del mod replId">
          <pc:chgData name="Harpreet Kaur Harpreet Kaur" userId="S::hharpree@sfu.ca::bc9835c7-2cf0-4934-837a-d9afd4522f42" providerId="AD" clId="Web-{4C85A8F2-6197-228F-68A1-87ACD127305A}" dt="2021-04-10T20:57:26.065" v="39"/>
          <pc:sldLayoutMkLst>
            <pc:docMk/>
            <pc:sldMasterMk cId="1682187309" sldId="2147483918"/>
            <pc:sldLayoutMk cId="815854793" sldId="2147483925"/>
          </pc:sldLayoutMkLst>
        </pc:sldLayoutChg>
        <pc:sldLayoutChg chg="add del mod replId">
          <pc:chgData name="Harpreet Kaur Harpreet Kaur" userId="S::hharpree@sfu.ca::bc9835c7-2cf0-4934-837a-d9afd4522f42" providerId="AD" clId="Web-{4C85A8F2-6197-228F-68A1-87ACD127305A}" dt="2021-04-10T20:57:26.065" v="39"/>
          <pc:sldLayoutMkLst>
            <pc:docMk/>
            <pc:sldMasterMk cId="1682187309" sldId="2147483918"/>
            <pc:sldLayoutMk cId="3237846810" sldId="2147483926"/>
          </pc:sldLayoutMkLst>
        </pc:sldLayoutChg>
        <pc:sldLayoutChg chg="add del mod replId">
          <pc:chgData name="Harpreet Kaur Harpreet Kaur" userId="S::hharpree@sfu.ca::bc9835c7-2cf0-4934-837a-d9afd4522f42" providerId="AD" clId="Web-{4C85A8F2-6197-228F-68A1-87ACD127305A}" dt="2021-04-10T20:57:26.065" v="39"/>
          <pc:sldLayoutMkLst>
            <pc:docMk/>
            <pc:sldMasterMk cId="1682187309" sldId="2147483918"/>
            <pc:sldLayoutMk cId="3341597293" sldId="2147483927"/>
          </pc:sldLayoutMkLst>
        </pc:sldLayoutChg>
        <pc:sldLayoutChg chg="add del mod replId">
          <pc:chgData name="Harpreet Kaur Harpreet Kaur" userId="S::hharpree@sfu.ca::bc9835c7-2cf0-4934-837a-d9afd4522f42" providerId="AD" clId="Web-{4C85A8F2-6197-228F-68A1-87ACD127305A}" dt="2021-04-10T20:57:26.065" v="39"/>
          <pc:sldLayoutMkLst>
            <pc:docMk/>
            <pc:sldMasterMk cId="1682187309" sldId="2147483918"/>
            <pc:sldLayoutMk cId="2588118721" sldId="2147483928"/>
          </pc:sldLayoutMkLst>
        </pc:sldLayoutChg>
        <pc:sldLayoutChg chg="add del mod replId">
          <pc:chgData name="Harpreet Kaur Harpreet Kaur" userId="S::hharpree@sfu.ca::bc9835c7-2cf0-4934-837a-d9afd4522f42" providerId="AD" clId="Web-{4C85A8F2-6197-228F-68A1-87ACD127305A}" dt="2021-04-10T20:57:26.065" v="39"/>
          <pc:sldLayoutMkLst>
            <pc:docMk/>
            <pc:sldMasterMk cId="1682187309" sldId="2147483918"/>
            <pc:sldLayoutMk cId="1209954503" sldId="2147483929"/>
          </pc:sldLayoutMkLst>
        </pc:sldLayoutChg>
        <pc:sldLayoutChg chg="add del mod replId">
          <pc:chgData name="Harpreet Kaur Harpreet Kaur" userId="S::hharpree@sfu.ca::bc9835c7-2cf0-4934-837a-d9afd4522f42" providerId="AD" clId="Web-{4C85A8F2-6197-228F-68A1-87ACD127305A}" dt="2021-04-10T20:57:26.065" v="39"/>
          <pc:sldLayoutMkLst>
            <pc:docMk/>
            <pc:sldMasterMk cId="1682187309" sldId="2147483918"/>
            <pc:sldLayoutMk cId="298349168" sldId="2147483930"/>
          </pc:sldLayoutMkLst>
        </pc:sldLayoutChg>
        <pc:sldLayoutChg chg="add del mod replId">
          <pc:chgData name="Harpreet Kaur Harpreet Kaur" userId="S::hharpree@sfu.ca::bc9835c7-2cf0-4934-837a-d9afd4522f42" providerId="AD" clId="Web-{4C85A8F2-6197-228F-68A1-87ACD127305A}" dt="2021-04-10T20:57:26.065" v="39"/>
          <pc:sldLayoutMkLst>
            <pc:docMk/>
            <pc:sldMasterMk cId="1682187309" sldId="2147483918"/>
            <pc:sldLayoutMk cId="2431226077" sldId="2147483931"/>
          </pc:sldLayoutMkLst>
        </pc:sldLayoutChg>
        <pc:sldLayoutChg chg="add del mod replId">
          <pc:chgData name="Harpreet Kaur Harpreet Kaur" userId="S::hharpree@sfu.ca::bc9835c7-2cf0-4934-837a-d9afd4522f42" providerId="AD" clId="Web-{4C85A8F2-6197-228F-68A1-87ACD127305A}" dt="2021-04-10T20:57:26.065" v="39"/>
          <pc:sldLayoutMkLst>
            <pc:docMk/>
            <pc:sldMasterMk cId="1682187309" sldId="2147483918"/>
            <pc:sldLayoutMk cId="1099908036" sldId="2147483932"/>
          </pc:sldLayoutMkLst>
        </pc:sldLayoutChg>
        <pc:sldLayoutChg chg="add del mod replId">
          <pc:chgData name="Harpreet Kaur Harpreet Kaur" userId="S::hharpree@sfu.ca::bc9835c7-2cf0-4934-837a-d9afd4522f42" providerId="AD" clId="Web-{4C85A8F2-6197-228F-68A1-87ACD127305A}" dt="2021-04-10T20:57:26.065" v="39"/>
          <pc:sldLayoutMkLst>
            <pc:docMk/>
            <pc:sldMasterMk cId="1682187309" sldId="2147483918"/>
            <pc:sldLayoutMk cId="2316120687" sldId="2147483933"/>
          </pc:sldLayoutMkLst>
        </pc:sldLayoutChg>
        <pc:sldLayoutChg chg="add del mod replId">
          <pc:chgData name="Harpreet Kaur Harpreet Kaur" userId="S::hharpree@sfu.ca::bc9835c7-2cf0-4934-837a-d9afd4522f42" providerId="AD" clId="Web-{4C85A8F2-6197-228F-68A1-87ACD127305A}" dt="2021-04-10T20:57:26.065" v="39"/>
          <pc:sldLayoutMkLst>
            <pc:docMk/>
            <pc:sldMasterMk cId="1682187309" sldId="2147483918"/>
            <pc:sldLayoutMk cId="418519680" sldId="2147483934"/>
          </pc:sldLayoutMkLst>
        </pc:sldLayoutChg>
        <pc:sldLayoutChg chg="add del mod replId">
          <pc:chgData name="Harpreet Kaur Harpreet Kaur" userId="S::hharpree@sfu.ca::bc9835c7-2cf0-4934-837a-d9afd4522f42" providerId="AD" clId="Web-{4C85A8F2-6197-228F-68A1-87ACD127305A}" dt="2021-04-10T20:57:26.065" v="39"/>
          <pc:sldLayoutMkLst>
            <pc:docMk/>
            <pc:sldMasterMk cId="1682187309" sldId="2147483918"/>
            <pc:sldLayoutMk cId="1767165346" sldId="2147483935"/>
          </pc:sldLayoutMkLst>
        </pc:sldLayoutChg>
      </pc:sldMasterChg>
      <pc:sldMasterChg chg="add del addSldLayout delSldLayout modSldLayout">
        <pc:chgData name="Harpreet Kaur Harpreet Kaur" userId="S::hharpree@sfu.ca::bc9835c7-2cf0-4934-837a-d9afd4522f42" providerId="AD" clId="Web-{4C85A8F2-6197-228F-68A1-87ACD127305A}" dt="2021-04-10T20:58:22.924" v="42"/>
        <pc:sldMasterMkLst>
          <pc:docMk/>
          <pc:sldMasterMk cId="1015128571" sldId="2147483936"/>
        </pc:sldMasterMkLst>
        <pc:sldLayoutChg chg="add del mod replId">
          <pc:chgData name="Harpreet Kaur Harpreet Kaur" userId="S::hharpree@sfu.ca::bc9835c7-2cf0-4934-837a-d9afd4522f42" providerId="AD" clId="Web-{4C85A8F2-6197-228F-68A1-87ACD127305A}" dt="2021-04-10T20:58:22.924" v="42"/>
          <pc:sldLayoutMkLst>
            <pc:docMk/>
            <pc:sldMasterMk cId="1015128571" sldId="2147483936"/>
            <pc:sldLayoutMk cId="3848612887" sldId="2147483937"/>
          </pc:sldLayoutMkLst>
        </pc:sldLayoutChg>
        <pc:sldLayoutChg chg="add del mod replId">
          <pc:chgData name="Harpreet Kaur Harpreet Kaur" userId="S::hharpree@sfu.ca::bc9835c7-2cf0-4934-837a-d9afd4522f42" providerId="AD" clId="Web-{4C85A8F2-6197-228F-68A1-87ACD127305A}" dt="2021-04-10T20:58:22.924" v="42"/>
          <pc:sldLayoutMkLst>
            <pc:docMk/>
            <pc:sldMasterMk cId="1015128571" sldId="2147483936"/>
            <pc:sldLayoutMk cId="2048043731" sldId="2147483938"/>
          </pc:sldLayoutMkLst>
        </pc:sldLayoutChg>
        <pc:sldLayoutChg chg="add del mod replId">
          <pc:chgData name="Harpreet Kaur Harpreet Kaur" userId="S::hharpree@sfu.ca::bc9835c7-2cf0-4934-837a-d9afd4522f42" providerId="AD" clId="Web-{4C85A8F2-6197-228F-68A1-87ACD127305A}" dt="2021-04-10T20:58:22.924" v="42"/>
          <pc:sldLayoutMkLst>
            <pc:docMk/>
            <pc:sldMasterMk cId="1015128571" sldId="2147483936"/>
            <pc:sldLayoutMk cId="893851526" sldId="2147483939"/>
          </pc:sldLayoutMkLst>
        </pc:sldLayoutChg>
        <pc:sldLayoutChg chg="add del mod replId">
          <pc:chgData name="Harpreet Kaur Harpreet Kaur" userId="S::hharpree@sfu.ca::bc9835c7-2cf0-4934-837a-d9afd4522f42" providerId="AD" clId="Web-{4C85A8F2-6197-228F-68A1-87ACD127305A}" dt="2021-04-10T20:58:22.924" v="42"/>
          <pc:sldLayoutMkLst>
            <pc:docMk/>
            <pc:sldMasterMk cId="1015128571" sldId="2147483936"/>
            <pc:sldLayoutMk cId="422588755" sldId="2147483940"/>
          </pc:sldLayoutMkLst>
        </pc:sldLayoutChg>
        <pc:sldLayoutChg chg="add del mod replId">
          <pc:chgData name="Harpreet Kaur Harpreet Kaur" userId="S::hharpree@sfu.ca::bc9835c7-2cf0-4934-837a-d9afd4522f42" providerId="AD" clId="Web-{4C85A8F2-6197-228F-68A1-87ACD127305A}" dt="2021-04-10T20:58:22.924" v="42"/>
          <pc:sldLayoutMkLst>
            <pc:docMk/>
            <pc:sldMasterMk cId="1015128571" sldId="2147483936"/>
            <pc:sldLayoutMk cId="662304034" sldId="2147483941"/>
          </pc:sldLayoutMkLst>
        </pc:sldLayoutChg>
        <pc:sldLayoutChg chg="add del mod replId">
          <pc:chgData name="Harpreet Kaur Harpreet Kaur" userId="S::hharpree@sfu.ca::bc9835c7-2cf0-4934-837a-d9afd4522f42" providerId="AD" clId="Web-{4C85A8F2-6197-228F-68A1-87ACD127305A}" dt="2021-04-10T20:58:22.924" v="42"/>
          <pc:sldLayoutMkLst>
            <pc:docMk/>
            <pc:sldMasterMk cId="1015128571" sldId="2147483936"/>
            <pc:sldLayoutMk cId="3963783847" sldId="2147483942"/>
          </pc:sldLayoutMkLst>
        </pc:sldLayoutChg>
        <pc:sldLayoutChg chg="add del mod replId">
          <pc:chgData name="Harpreet Kaur Harpreet Kaur" userId="S::hharpree@sfu.ca::bc9835c7-2cf0-4934-837a-d9afd4522f42" providerId="AD" clId="Web-{4C85A8F2-6197-228F-68A1-87ACD127305A}" dt="2021-04-10T20:58:22.924" v="42"/>
          <pc:sldLayoutMkLst>
            <pc:docMk/>
            <pc:sldMasterMk cId="1015128571" sldId="2147483936"/>
            <pc:sldLayoutMk cId="301100435" sldId="2147483943"/>
          </pc:sldLayoutMkLst>
        </pc:sldLayoutChg>
        <pc:sldLayoutChg chg="add del mod replId">
          <pc:chgData name="Harpreet Kaur Harpreet Kaur" userId="S::hharpree@sfu.ca::bc9835c7-2cf0-4934-837a-d9afd4522f42" providerId="AD" clId="Web-{4C85A8F2-6197-228F-68A1-87ACD127305A}" dt="2021-04-10T20:58:22.924" v="42"/>
          <pc:sldLayoutMkLst>
            <pc:docMk/>
            <pc:sldMasterMk cId="1015128571" sldId="2147483936"/>
            <pc:sldLayoutMk cId="1519299089" sldId="2147483944"/>
          </pc:sldLayoutMkLst>
        </pc:sldLayoutChg>
        <pc:sldLayoutChg chg="add del mod replId">
          <pc:chgData name="Harpreet Kaur Harpreet Kaur" userId="S::hharpree@sfu.ca::bc9835c7-2cf0-4934-837a-d9afd4522f42" providerId="AD" clId="Web-{4C85A8F2-6197-228F-68A1-87ACD127305A}" dt="2021-04-10T20:58:22.924" v="42"/>
          <pc:sldLayoutMkLst>
            <pc:docMk/>
            <pc:sldMasterMk cId="1015128571" sldId="2147483936"/>
            <pc:sldLayoutMk cId="4147942548" sldId="2147483945"/>
          </pc:sldLayoutMkLst>
        </pc:sldLayoutChg>
        <pc:sldLayoutChg chg="add del mod replId">
          <pc:chgData name="Harpreet Kaur Harpreet Kaur" userId="S::hharpree@sfu.ca::bc9835c7-2cf0-4934-837a-d9afd4522f42" providerId="AD" clId="Web-{4C85A8F2-6197-228F-68A1-87ACD127305A}" dt="2021-04-10T20:58:22.924" v="42"/>
          <pc:sldLayoutMkLst>
            <pc:docMk/>
            <pc:sldMasterMk cId="1015128571" sldId="2147483936"/>
            <pc:sldLayoutMk cId="3545987162" sldId="2147483946"/>
          </pc:sldLayoutMkLst>
        </pc:sldLayoutChg>
        <pc:sldLayoutChg chg="add del mod replId">
          <pc:chgData name="Harpreet Kaur Harpreet Kaur" userId="S::hharpree@sfu.ca::bc9835c7-2cf0-4934-837a-d9afd4522f42" providerId="AD" clId="Web-{4C85A8F2-6197-228F-68A1-87ACD127305A}" dt="2021-04-10T20:58:22.924" v="42"/>
          <pc:sldLayoutMkLst>
            <pc:docMk/>
            <pc:sldMasterMk cId="1015128571" sldId="2147483936"/>
            <pc:sldLayoutMk cId="3440074708" sldId="2147483947"/>
          </pc:sldLayoutMkLst>
        </pc:sldLayoutChg>
      </pc:sldMasterChg>
      <pc:sldMasterChg chg="add del addSldLayout delSldLayout modSldLayout">
        <pc:chgData name="Harpreet Kaur Harpreet Kaur" userId="S::hharpree@sfu.ca::bc9835c7-2cf0-4934-837a-d9afd4522f42" providerId="AD" clId="Web-{4C85A8F2-6197-228F-68A1-87ACD127305A}" dt="2021-04-10T20:58:31.409" v="43"/>
        <pc:sldMasterMkLst>
          <pc:docMk/>
          <pc:sldMasterMk cId="1622086562" sldId="2147483948"/>
        </pc:sldMasterMkLst>
        <pc:sldLayoutChg chg="add del mod replId">
          <pc:chgData name="Harpreet Kaur Harpreet Kaur" userId="S::hharpree@sfu.ca::bc9835c7-2cf0-4934-837a-d9afd4522f42" providerId="AD" clId="Web-{4C85A8F2-6197-228F-68A1-87ACD127305A}" dt="2021-04-10T20:58:31.409" v="43"/>
          <pc:sldLayoutMkLst>
            <pc:docMk/>
            <pc:sldMasterMk cId="1622086562" sldId="2147483948"/>
            <pc:sldLayoutMk cId="3350789229" sldId="2147483949"/>
          </pc:sldLayoutMkLst>
        </pc:sldLayoutChg>
        <pc:sldLayoutChg chg="add del mod replId">
          <pc:chgData name="Harpreet Kaur Harpreet Kaur" userId="S::hharpree@sfu.ca::bc9835c7-2cf0-4934-837a-d9afd4522f42" providerId="AD" clId="Web-{4C85A8F2-6197-228F-68A1-87ACD127305A}" dt="2021-04-10T20:58:31.409" v="43"/>
          <pc:sldLayoutMkLst>
            <pc:docMk/>
            <pc:sldMasterMk cId="1622086562" sldId="2147483948"/>
            <pc:sldLayoutMk cId="3815408981" sldId="2147483950"/>
          </pc:sldLayoutMkLst>
        </pc:sldLayoutChg>
        <pc:sldLayoutChg chg="add del mod replId">
          <pc:chgData name="Harpreet Kaur Harpreet Kaur" userId="S::hharpree@sfu.ca::bc9835c7-2cf0-4934-837a-d9afd4522f42" providerId="AD" clId="Web-{4C85A8F2-6197-228F-68A1-87ACD127305A}" dt="2021-04-10T20:58:31.409" v="43"/>
          <pc:sldLayoutMkLst>
            <pc:docMk/>
            <pc:sldMasterMk cId="1622086562" sldId="2147483948"/>
            <pc:sldLayoutMk cId="3177431023" sldId="2147483951"/>
          </pc:sldLayoutMkLst>
        </pc:sldLayoutChg>
        <pc:sldLayoutChg chg="add del mod replId">
          <pc:chgData name="Harpreet Kaur Harpreet Kaur" userId="S::hharpree@sfu.ca::bc9835c7-2cf0-4934-837a-d9afd4522f42" providerId="AD" clId="Web-{4C85A8F2-6197-228F-68A1-87ACD127305A}" dt="2021-04-10T20:58:31.409" v="43"/>
          <pc:sldLayoutMkLst>
            <pc:docMk/>
            <pc:sldMasterMk cId="1622086562" sldId="2147483948"/>
            <pc:sldLayoutMk cId="4001553355" sldId="2147483952"/>
          </pc:sldLayoutMkLst>
        </pc:sldLayoutChg>
        <pc:sldLayoutChg chg="add del mod replId">
          <pc:chgData name="Harpreet Kaur Harpreet Kaur" userId="S::hharpree@sfu.ca::bc9835c7-2cf0-4934-837a-d9afd4522f42" providerId="AD" clId="Web-{4C85A8F2-6197-228F-68A1-87ACD127305A}" dt="2021-04-10T20:58:31.409" v="43"/>
          <pc:sldLayoutMkLst>
            <pc:docMk/>
            <pc:sldMasterMk cId="1622086562" sldId="2147483948"/>
            <pc:sldLayoutMk cId="1707587584" sldId="2147483953"/>
          </pc:sldLayoutMkLst>
        </pc:sldLayoutChg>
        <pc:sldLayoutChg chg="add del mod replId">
          <pc:chgData name="Harpreet Kaur Harpreet Kaur" userId="S::hharpree@sfu.ca::bc9835c7-2cf0-4934-837a-d9afd4522f42" providerId="AD" clId="Web-{4C85A8F2-6197-228F-68A1-87ACD127305A}" dt="2021-04-10T20:58:31.409" v="43"/>
          <pc:sldLayoutMkLst>
            <pc:docMk/>
            <pc:sldMasterMk cId="1622086562" sldId="2147483948"/>
            <pc:sldLayoutMk cId="2425952561" sldId="2147483954"/>
          </pc:sldLayoutMkLst>
        </pc:sldLayoutChg>
        <pc:sldLayoutChg chg="add del mod replId">
          <pc:chgData name="Harpreet Kaur Harpreet Kaur" userId="S::hharpree@sfu.ca::bc9835c7-2cf0-4934-837a-d9afd4522f42" providerId="AD" clId="Web-{4C85A8F2-6197-228F-68A1-87ACD127305A}" dt="2021-04-10T20:58:31.409" v="43"/>
          <pc:sldLayoutMkLst>
            <pc:docMk/>
            <pc:sldMasterMk cId="1622086562" sldId="2147483948"/>
            <pc:sldLayoutMk cId="1714750973" sldId="2147483955"/>
          </pc:sldLayoutMkLst>
        </pc:sldLayoutChg>
        <pc:sldLayoutChg chg="add del mod replId">
          <pc:chgData name="Harpreet Kaur Harpreet Kaur" userId="S::hharpree@sfu.ca::bc9835c7-2cf0-4934-837a-d9afd4522f42" providerId="AD" clId="Web-{4C85A8F2-6197-228F-68A1-87ACD127305A}" dt="2021-04-10T20:58:31.409" v="43"/>
          <pc:sldLayoutMkLst>
            <pc:docMk/>
            <pc:sldMasterMk cId="1622086562" sldId="2147483948"/>
            <pc:sldLayoutMk cId="1391354876" sldId="2147483956"/>
          </pc:sldLayoutMkLst>
        </pc:sldLayoutChg>
        <pc:sldLayoutChg chg="add del mod replId">
          <pc:chgData name="Harpreet Kaur Harpreet Kaur" userId="S::hharpree@sfu.ca::bc9835c7-2cf0-4934-837a-d9afd4522f42" providerId="AD" clId="Web-{4C85A8F2-6197-228F-68A1-87ACD127305A}" dt="2021-04-10T20:58:31.409" v="43"/>
          <pc:sldLayoutMkLst>
            <pc:docMk/>
            <pc:sldMasterMk cId="1622086562" sldId="2147483948"/>
            <pc:sldLayoutMk cId="496917699" sldId="2147483957"/>
          </pc:sldLayoutMkLst>
        </pc:sldLayoutChg>
        <pc:sldLayoutChg chg="add del mod replId">
          <pc:chgData name="Harpreet Kaur Harpreet Kaur" userId="S::hharpree@sfu.ca::bc9835c7-2cf0-4934-837a-d9afd4522f42" providerId="AD" clId="Web-{4C85A8F2-6197-228F-68A1-87ACD127305A}" dt="2021-04-10T20:58:31.409" v="43"/>
          <pc:sldLayoutMkLst>
            <pc:docMk/>
            <pc:sldMasterMk cId="1622086562" sldId="2147483948"/>
            <pc:sldLayoutMk cId="1008663548" sldId="2147483958"/>
          </pc:sldLayoutMkLst>
        </pc:sldLayoutChg>
        <pc:sldLayoutChg chg="add del mod replId">
          <pc:chgData name="Harpreet Kaur Harpreet Kaur" userId="S::hharpree@sfu.ca::bc9835c7-2cf0-4934-837a-d9afd4522f42" providerId="AD" clId="Web-{4C85A8F2-6197-228F-68A1-87ACD127305A}" dt="2021-04-10T20:58:31.409" v="43"/>
          <pc:sldLayoutMkLst>
            <pc:docMk/>
            <pc:sldMasterMk cId="1622086562" sldId="2147483948"/>
            <pc:sldLayoutMk cId="4203381058" sldId="2147483959"/>
          </pc:sldLayoutMkLst>
        </pc:sldLayoutChg>
      </pc:sldMasterChg>
      <pc:sldMasterChg chg="add del addSldLayout delSldLayout modSldLayout">
        <pc:chgData name="Harpreet Kaur Harpreet Kaur" userId="S::hharpree@sfu.ca::bc9835c7-2cf0-4934-837a-d9afd4522f42" providerId="AD" clId="Web-{4C85A8F2-6197-228F-68A1-87ACD127305A}" dt="2021-04-10T20:58:38.252" v="44"/>
        <pc:sldMasterMkLst>
          <pc:docMk/>
          <pc:sldMasterMk cId="2703838690" sldId="2147483960"/>
        </pc:sldMasterMkLst>
        <pc:sldLayoutChg chg="add del mod replId">
          <pc:chgData name="Harpreet Kaur Harpreet Kaur" userId="S::hharpree@sfu.ca::bc9835c7-2cf0-4934-837a-d9afd4522f42" providerId="AD" clId="Web-{4C85A8F2-6197-228F-68A1-87ACD127305A}" dt="2021-04-10T20:58:38.252" v="44"/>
          <pc:sldLayoutMkLst>
            <pc:docMk/>
            <pc:sldMasterMk cId="2703838690" sldId="2147483960"/>
            <pc:sldLayoutMk cId="3770291054" sldId="2147483961"/>
          </pc:sldLayoutMkLst>
        </pc:sldLayoutChg>
        <pc:sldLayoutChg chg="add del mod replId">
          <pc:chgData name="Harpreet Kaur Harpreet Kaur" userId="S::hharpree@sfu.ca::bc9835c7-2cf0-4934-837a-d9afd4522f42" providerId="AD" clId="Web-{4C85A8F2-6197-228F-68A1-87ACD127305A}" dt="2021-04-10T20:58:38.252" v="44"/>
          <pc:sldLayoutMkLst>
            <pc:docMk/>
            <pc:sldMasterMk cId="2703838690" sldId="2147483960"/>
            <pc:sldLayoutMk cId="3149157950" sldId="2147483962"/>
          </pc:sldLayoutMkLst>
        </pc:sldLayoutChg>
        <pc:sldLayoutChg chg="add del mod replId">
          <pc:chgData name="Harpreet Kaur Harpreet Kaur" userId="S::hharpree@sfu.ca::bc9835c7-2cf0-4934-837a-d9afd4522f42" providerId="AD" clId="Web-{4C85A8F2-6197-228F-68A1-87ACD127305A}" dt="2021-04-10T20:58:38.252" v="44"/>
          <pc:sldLayoutMkLst>
            <pc:docMk/>
            <pc:sldMasterMk cId="2703838690" sldId="2147483960"/>
            <pc:sldLayoutMk cId="1243120203" sldId="2147483963"/>
          </pc:sldLayoutMkLst>
        </pc:sldLayoutChg>
        <pc:sldLayoutChg chg="add del mod replId">
          <pc:chgData name="Harpreet Kaur Harpreet Kaur" userId="S::hharpree@sfu.ca::bc9835c7-2cf0-4934-837a-d9afd4522f42" providerId="AD" clId="Web-{4C85A8F2-6197-228F-68A1-87ACD127305A}" dt="2021-04-10T20:58:38.252" v="44"/>
          <pc:sldLayoutMkLst>
            <pc:docMk/>
            <pc:sldMasterMk cId="2703838690" sldId="2147483960"/>
            <pc:sldLayoutMk cId="3022585363" sldId="2147483964"/>
          </pc:sldLayoutMkLst>
        </pc:sldLayoutChg>
        <pc:sldLayoutChg chg="add del mod replId">
          <pc:chgData name="Harpreet Kaur Harpreet Kaur" userId="S::hharpree@sfu.ca::bc9835c7-2cf0-4934-837a-d9afd4522f42" providerId="AD" clId="Web-{4C85A8F2-6197-228F-68A1-87ACD127305A}" dt="2021-04-10T20:58:38.252" v="44"/>
          <pc:sldLayoutMkLst>
            <pc:docMk/>
            <pc:sldMasterMk cId="2703838690" sldId="2147483960"/>
            <pc:sldLayoutMk cId="191706692" sldId="2147483965"/>
          </pc:sldLayoutMkLst>
        </pc:sldLayoutChg>
        <pc:sldLayoutChg chg="add del mod replId">
          <pc:chgData name="Harpreet Kaur Harpreet Kaur" userId="S::hharpree@sfu.ca::bc9835c7-2cf0-4934-837a-d9afd4522f42" providerId="AD" clId="Web-{4C85A8F2-6197-228F-68A1-87ACD127305A}" dt="2021-04-10T20:58:38.252" v="44"/>
          <pc:sldLayoutMkLst>
            <pc:docMk/>
            <pc:sldMasterMk cId="2703838690" sldId="2147483960"/>
            <pc:sldLayoutMk cId="2812903944" sldId="2147483966"/>
          </pc:sldLayoutMkLst>
        </pc:sldLayoutChg>
        <pc:sldLayoutChg chg="add del mod replId">
          <pc:chgData name="Harpreet Kaur Harpreet Kaur" userId="S::hharpree@sfu.ca::bc9835c7-2cf0-4934-837a-d9afd4522f42" providerId="AD" clId="Web-{4C85A8F2-6197-228F-68A1-87ACD127305A}" dt="2021-04-10T20:58:38.252" v="44"/>
          <pc:sldLayoutMkLst>
            <pc:docMk/>
            <pc:sldMasterMk cId="2703838690" sldId="2147483960"/>
            <pc:sldLayoutMk cId="2679426435" sldId="2147483967"/>
          </pc:sldLayoutMkLst>
        </pc:sldLayoutChg>
        <pc:sldLayoutChg chg="add del mod replId">
          <pc:chgData name="Harpreet Kaur Harpreet Kaur" userId="S::hharpree@sfu.ca::bc9835c7-2cf0-4934-837a-d9afd4522f42" providerId="AD" clId="Web-{4C85A8F2-6197-228F-68A1-87ACD127305A}" dt="2021-04-10T20:58:38.252" v="44"/>
          <pc:sldLayoutMkLst>
            <pc:docMk/>
            <pc:sldMasterMk cId="2703838690" sldId="2147483960"/>
            <pc:sldLayoutMk cId="3618719079" sldId="2147483968"/>
          </pc:sldLayoutMkLst>
        </pc:sldLayoutChg>
        <pc:sldLayoutChg chg="add del mod replId">
          <pc:chgData name="Harpreet Kaur Harpreet Kaur" userId="S::hharpree@sfu.ca::bc9835c7-2cf0-4934-837a-d9afd4522f42" providerId="AD" clId="Web-{4C85A8F2-6197-228F-68A1-87ACD127305A}" dt="2021-04-10T20:58:38.252" v="44"/>
          <pc:sldLayoutMkLst>
            <pc:docMk/>
            <pc:sldMasterMk cId="2703838690" sldId="2147483960"/>
            <pc:sldLayoutMk cId="3954974734" sldId="2147483969"/>
          </pc:sldLayoutMkLst>
        </pc:sldLayoutChg>
        <pc:sldLayoutChg chg="add del mod replId">
          <pc:chgData name="Harpreet Kaur Harpreet Kaur" userId="S::hharpree@sfu.ca::bc9835c7-2cf0-4934-837a-d9afd4522f42" providerId="AD" clId="Web-{4C85A8F2-6197-228F-68A1-87ACD127305A}" dt="2021-04-10T20:58:38.252" v="44"/>
          <pc:sldLayoutMkLst>
            <pc:docMk/>
            <pc:sldMasterMk cId="2703838690" sldId="2147483960"/>
            <pc:sldLayoutMk cId="1193500968" sldId="2147483970"/>
          </pc:sldLayoutMkLst>
        </pc:sldLayoutChg>
        <pc:sldLayoutChg chg="add del mod replId">
          <pc:chgData name="Harpreet Kaur Harpreet Kaur" userId="S::hharpree@sfu.ca::bc9835c7-2cf0-4934-837a-d9afd4522f42" providerId="AD" clId="Web-{4C85A8F2-6197-228F-68A1-87ACD127305A}" dt="2021-04-10T20:58:38.252" v="44"/>
          <pc:sldLayoutMkLst>
            <pc:docMk/>
            <pc:sldMasterMk cId="2703838690" sldId="2147483960"/>
            <pc:sldLayoutMk cId="2540911569" sldId="2147483971"/>
          </pc:sldLayoutMkLst>
        </pc:sldLayoutChg>
      </pc:sldMasterChg>
      <pc:sldMasterChg chg="add del addSldLayout delSldLayout modSldLayout">
        <pc:chgData name="Harpreet Kaur Harpreet Kaur" userId="S::hharpree@sfu.ca::bc9835c7-2cf0-4934-837a-d9afd4522f42" providerId="AD" clId="Web-{4C85A8F2-6197-228F-68A1-87ACD127305A}" dt="2021-04-10T20:58:43.159" v="45"/>
        <pc:sldMasterMkLst>
          <pc:docMk/>
          <pc:sldMasterMk cId="3200317601" sldId="2147483972"/>
        </pc:sldMasterMkLst>
        <pc:sldLayoutChg chg="add del mod replId">
          <pc:chgData name="Harpreet Kaur Harpreet Kaur" userId="S::hharpree@sfu.ca::bc9835c7-2cf0-4934-837a-d9afd4522f42" providerId="AD" clId="Web-{4C85A8F2-6197-228F-68A1-87ACD127305A}" dt="2021-04-10T20:58:43.159" v="45"/>
          <pc:sldLayoutMkLst>
            <pc:docMk/>
            <pc:sldMasterMk cId="3200317601" sldId="2147483972"/>
            <pc:sldLayoutMk cId="2827020533" sldId="2147483973"/>
          </pc:sldLayoutMkLst>
        </pc:sldLayoutChg>
        <pc:sldLayoutChg chg="add del mod replId">
          <pc:chgData name="Harpreet Kaur Harpreet Kaur" userId="S::hharpree@sfu.ca::bc9835c7-2cf0-4934-837a-d9afd4522f42" providerId="AD" clId="Web-{4C85A8F2-6197-228F-68A1-87ACD127305A}" dt="2021-04-10T20:58:43.159" v="45"/>
          <pc:sldLayoutMkLst>
            <pc:docMk/>
            <pc:sldMasterMk cId="3200317601" sldId="2147483972"/>
            <pc:sldLayoutMk cId="3995930006" sldId="2147483974"/>
          </pc:sldLayoutMkLst>
        </pc:sldLayoutChg>
        <pc:sldLayoutChg chg="add del mod replId">
          <pc:chgData name="Harpreet Kaur Harpreet Kaur" userId="S::hharpree@sfu.ca::bc9835c7-2cf0-4934-837a-d9afd4522f42" providerId="AD" clId="Web-{4C85A8F2-6197-228F-68A1-87ACD127305A}" dt="2021-04-10T20:58:43.159" v="45"/>
          <pc:sldLayoutMkLst>
            <pc:docMk/>
            <pc:sldMasterMk cId="3200317601" sldId="2147483972"/>
            <pc:sldLayoutMk cId="1147494095" sldId="2147483975"/>
          </pc:sldLayoutMkLst>
        </pc:sldLayoutChg>
        <pc:sldLayoutChg chg="add del mod replId">
          <pc:chgData name="Harpreet Kaur Harpreet Kaur" userId="S::hharpree@sfu.ca::bc9835c7-2cf0-4934-837a-d9afd4522f42" providerId="AD" clId="Web-{4C85A8F2-6197-228F-68A1-87ACD127305A}" dt="2021-04-10T20:58:43.159" v="45"/>
          <pc:sldLayoutMkLst>
            <pc:docMk/>
            <pc:sldMasterMk cId="3200317601" sldId="2147483972"/>
            <pc:sldLayoutMk cId="435333164" sldId="2147483976"/>
          </pc:sldLayoutMkLst>
        </pc:sldLayoutChg>
        <pc:sldLayoutChg chg="add del mod replId">
          <pc:chgData name="Harpreet Kaur Harpreet Kaur" userId="S::hharpree@sfu.ca::bc9835c7-2cf0-4934-837a-d9afd4522f42" providerId="AD" clId="Web-{4C85A8F2-6197-228F-68A1-87ACD127305A}" dt="2021-04-10T20:58:43.159" v="45"/>
          <pc:sldLayoutMkLst>
            <pc:docMk/>
            <pc:sldMasterMk cId="3200317601" sldId="2147483972"/>
            <pc:sldLayoutMk cId="3377273469" sldId="2147483977"/>
          </pc:sldLayoutMkLst>
        </pc:sldLayoutChg>
        <pc:sldLayoutChg chg="add del mod replId">
          <pc:chgData name="Harpreet Kaur Harpreet Kaur" userId="S::hharpree@sfu.ca::bc9835c7-2cf0-4934-837a-d9afd4522f42" providerId="AD" clId="Web-{4C85A8F2-6197-228F-68A1-87ACD127305A}" dt="2021-04-10T20:58:43.159" v="45"/>
          <pc:sldLayoutMkLst>
            <pc:docMk/>
            <pc:sldMasterMk cId="3200317601" sldId="2147483972"/>
            <pc:sldLayoutMk cId="3507783895" sldId="2147483978"/>
          </pc:sldLayoutMkLst>
        </pc:sldLayoutChg>
        <pc:sldLayoutChg chg="add del mod replId">
          <pc:chgData name="Harpreet Kaur Harpreet Kaur" userId="S::hharpree@sfu.ca::bc9835c7-2cf0-4934-837a-d9afd4522f42" providerId="AD" clId="Web-{4C85A8F2-6197-228F-68A1-87ACD127305A}" dt="2021-04-10T20:58:43.159" v="45"/>
          <pc:sldLayoutMkLst>
            <pc:docMk/>
            <pc:sldMasterMk cId="3200317601" sldId="2147483972"/>
            <pc:sldLayoutMk cId="1851565606" sldId="2147483979"/>
          </pc:sldLayoutMkLst>
        </pc:sldLayoutChg>
        <pc:sldLayoutChg chg="add del mod replId">
          <pc:chgData name="Harpreet Kaur Harpreet Kaur" userId="S::hharpree@sfu.ca::bc9835c7-2cf0-4934-837a-d9afd4522f42" providerId="AD" clId="Web-{4C85A8F2-6197-228F-68A1-87ACD127305A}" dt="2021-04-10T20:58:43.159" v="45"/>
          <pc:sldLayoutMkLst>
            <pc:docMk/>
            <pc:sldMasterMk cId="3200317601" sldId="2147483972"/>
            <pc:sldLayoutMk cId="1019749999" sldId="2147483980"/>
          </pc:sldLayoutMkLst>
        </pc:sldLayoutChg>
        <pc:sldLayoutChg chg="add del mod replId">
          <pc:chgData name="Harpreet Kaur Harpreet Kaur" userId="S::hharpree@sfu.ca::bc9835c7-2cf0-4934-837a-d9afd4522f42" providerId="AD" clId="Web-{4C85A8F2-6197-228F-68A1-87ACD127305A}" dt="2021-04-10T20:58:43.159" v="45"/>
          <pc:sldLayoutMkLst>
            <pc:docMk/>
            <pc:sldMasterMk cId="3200317601" sldId="2147483972"/>
            <pc:sldLayoutMk cId="2636153943" sldId="2147483981"/>
          </pc:sldLayoutMkLst>
        </pc:sldLayoutChg>
        <pc:sldLayoutChg chg="add del mod replId">
          <pc:chgData name="Harpreet Kaur Harpreet Kaur" userId="S::hharpree@sfu.ca::bc9835c7-2cf0-4934-837a-d9afd4522f42" providerId="AD" clId="Web-{4C85A8F2-6197-228F-68A1-87ACD127305A}" dt="2021-04-10T20:58:43.159" v="45"/>
          <pc:sldLayoutMkLst>
            <pc:docMk/>
            <pc:sldMasterMk cId="3200317601" sldId="2147483972"/>
            <pc:sldLayoutMk cId="1944959040" sldId="2147483982"/>
          </pc:sldLayoutMkLst>
        </pc:sldLayoutChg>
        <pc:sldLayoutChg chg="add del mod replId">
          <pc:chgData name="Harpreet Kaur Harpreet Kaur" userId="S::hharpree@sfu.ca::bc9835c7-2cf0-4934-837a-d9afd4522f42" providerId="AD" clId="Web-{4C85A8F2-6197-228F-68A1-87ACD127305A}" dt="2021-04-10T20:58:43.159" v="45"/>
          <pc:sldLayoutMkLst>
            <pc:docMk/>
            <pc:sldMasterMk cId="3200317601" sldId="2147483972"/>
            <pc:sldLayoutMk cId="3463767810" sldId="2147483983"/>
          </pc:sldLayoutMkLst>
        </pc:sldLayoutChg>
        <pc:sldLayoutChg chg="add del mod replId">
          <pc:chgData name="Harpreet Kaur Harpreet Kaur" userId="S::hharpree@sfu.ca::bc9835c7-2cf0-4934-837a-d9afd4522f42" providerId="AD" clId="Web-{4C85A8F2-6197-228F-68A1-87ACD127305A}" dt="2021-04-10T20:58:43.159" v="45"/>
          <pc:sldLayoutMkLst>
            <pc:docMk/>
            <pc:sldMasterMk cId="3200317601" sldId="2147483972"/>
            <pc:sldLayoutMk cId="2892484587" sldId="2147483984"/>
          </pc:sldLayoutMkLst>
        </pc:sldLayoutChg>
        <pc:sldLayoutChg chg="add del mod replId">
          <pc:chgData name="Harpreet Kaur Harpreet Kaur" userId="S::hharpree@sfu.ca::bc9835c7-2cf0-4934-837a-d9afd4522f42" providerId="AD" clId="Web-{4C85A8F2-6197-228F-68A1-87ACD127305A}" dt="2021-04-10T20:58:43.159" v="45"/>
          <pc:sldLayoutMkLst>
            <pc:docMk/>
            <pc:sldMasterMk cId="3200317601" sldId="2147483972"/>
            <pc:sldLayoutMk cId="2008535963" sldId="2147483985"/>
          </pc:sldLayoutMkLst>
        </pc:sldLayoutChg>
        <pc:sldLayoutChg chg="add del mod replId">
          <pc:chgData name="Harpreet Kaur Harpreet Kaur" userId="S::hharpree@sfu.ca::bc9835c7-2cf0-4934-837a-d9afd4522f42" providerId="AD" clId="Web-{4C85A8F2-6197-228F-68A1-87ACD127305A}" dt="2021-04-10T20:58:43.159" v="45"/>
          <pc:sldLayoutMkLst>
            <pc:docMk/>
            <pc:sldMasterMk cId="3200317601" sldId="2147483972"/>
            <pc:sldLayoutMk cId="3912125737" sldId="2147483986"/>
          </pc:sldLayoutMkLst>
        </pc:sldLayoutChg>
        <pc:sldLayoutChg chg="add del mod replId">
          <pc:chgData name="Harpreet Kaur Harpreet Kaur" userId="S::hharpree@sfu.ca::bc9835c7-2cf0-4934-837a-d9afd4522f42" providerId="AD" clId="Web-{4C85A8F2-6197-228F-68A1-87ACD127305A}" dt="2021-04-10T20:58:43.159" v="45"/>
          <pc:sldLayoutMkLst>
            <pc:docMk/>
            <pc:sldMasterMk cId="3200317601" sldId="2147483972"/>
            <pc:sldLayoutMk cId="1005596580" sldId="2147483987"/>
          </pc:sldLayoutMkLst>
        </pc:sldLayoutChg>
        <pc:sldLayoutChg chg="add del mod replId">
          <pc:chgData name="Harpreet Kaur Harpreet Kaur" userId="S::hharpree@sfu.ca::bc9835c7-2cf0-4934-837a-d9afd4522f42" providerId="AD" clId="Web-{4C85A8F2-6197-228F-68A1-87ACD127305A}" dt="2021-04-10T20:58:43.159" v="45"/>
          <pc:sldLayoutMkLst>
            <pc:docMk/>
            <pc:sldMasterMk cId="3200317601" sldId="2147483972"/>
            <pc:sldLayoutMk cId="1641486275" sldId="2147483988"/>
          </pc:sldLayoutMkLst>
        </pc:sldLayoutChg>
      </pc:sldMasterChg>
      <pc:sldMasterChg chg="add del addSldLayout delSldLayout modSldLayout">
        <pc:chgData name="Harpreet Kaur Harpreet Kaur" userId="S::hharpree@sfu.ca::bc9835c7-2cf0-4934-837a-d9afd4522f42" providerId="AD" clId="Web-{4C85A8F2-6197-228F-68A1-87ACD127305A}" dt="2021-04-10T20:58:59.503" v="46"/>
        <pc:sldMasterMkLst>
          <pc:docMk/>
          <pc:sldMasterMk cId="3412245042" sldId="2147483989"/>
        </pc:sldMasterMkLst>
        <pc:sldLayoutChg chg="add del mod replId">
          <pc:chgData name="Harpreet Kaur Harpreet Kaur" userId="S::hharpree@sfu.ca::bc9835c7-2cf0-4934-837a-d9afd4522f42" providerId="AD" clId="Web-{4C85A8F2-6197-228F-68A1-87ACD127305A}" dt="2021-04-10T20:58:59.503" v="46"/>
          <pc:sldLayoutMkLst>
            <pc:docMk/>
            <pc:sldMasterMk cId="3412245042" sldId="2147483989"/>
            <pc:sldLayoutMk cId="1006987760" sldId="2147483990"/>
          </pc:sldLayoutMkLst>
        </pc:sldLayoutChg>
        <pc:sldLayoutChg chg="add del mod replId">
          <pc:chgData name="Harpreet Kaur Harpreet Kaur" userId="S::hharpree@sfu.ca::bc9835c7-2cf0-4934-837a-d9afd4522f42" providerId="AD" clId="Web-{4C85A8F2-6197-228F-68A1-87ACD127305A}" dt="2021-04-10T20:58:59.503" v="46"/>
          <pc:sldLayoutMkLst>
            <pc:docMk/>
            <pc:sldMasterMk cId="3412245042" sldId="2147483989"/>
            <pc:sldLayoutMk cId="2940455247" sldId="2147483991"/>
          </pc:sldLayoutMkLst>
        </pc:sldLayoutChg>
        <pc:sldLayoutChg chg="add del mod replId">
          <pc:chgData name="Harpreet Kaur Harpreet Kaur" userId="S::hharpree@sfu.ca::bc9835c7-2cf0-4934-837a-d9afd4522f42" providerId="AD" clId="Web-{4C85A8F2-6197-228F-68A1-87ACD127305A}" dt="2021-04-10T20:58:59.503" v="46"/>
          <pc:sldLayoutMkLst>
            <pc:docMk/>
            <pc:sldMasterMk cId="3412245042" sldId="2147483989"/>
            <pc:sldLayoutMk cId="1367458531" sldId="2147483992"/>
          </pc:sldLayoutMkLst>
        </pc:sldLayoutChg>
        <pc:sldLayoutChg chg="add del mod replId">
          <pc:chgData name="Harpreet Kaur Harpreet Kaur" userId="S::hharpree@sfu.ca::bc9835c7-2cf0-4934-837a-d9afd4522f42" providerId="AD" clId="Web-{4C85A8F2-6197-228F-68A1-87ACD127305A}" dt="2021-04-10T20:58:59.503" v="46"/>
          <pc:sldLayoutMkLst>
            <pc:docMk/>
            <pc:sldMasterMk cId="3412245042" sldId="2147483989"/>
            <pc:sldLayoutMk cId="1953196549" sldId="2147483993"/>
          </pc:sldLayoutMkLst>
        </pc:sldLayoutChg>
        <pc:sldLayoutChg chg="add del mod replId">
          <pc:chgData name="Harpreet Kaur Harpreet Kaur" userId="S::hharpree@sfu.ca::bc9835c7-2cf0-4934-837a-d9afd4522f42" providerId="AD" clId="Web-{4C85A8F2-6197-228F-68A1-87ACD127305A}" dt="2021-04-10T20:58:59.503" v="46"/>
          <pc:sldLayoutMkLst>
            <pc:docMk/>
            <pc:sldMasterMk cId="3412245042" sldId="2147483989"/>
            <pc:sldLayoutMk cId="1832063378" sldId="2147483994"/>
          </pc:sldLayoutMkLst>
        </pc:sldLayoutChg>
        <pc:sldLayoutChg chg="add del mod replId">
          <pc:chgData name="Harpreet Kaur Harpreet Kaur" userId="S::hharpree@sfu.ca::bc9835c7-2cf0-4934-837a-d9afd4522f42" providerId="AD" clId="Web-{4C85A8F2-6197-228F-68A1-87ACD127305A}" dt="2021-04-10T20:58:59.503" v="46"/>
          <pc:sldLayoutMkLst>
            <pc:docMk/>
            <pc:sldMasterMk cId="3412245042" sldId="2147483989"/>
            <pc:sldLayoutMk cId="1309091171" sldId="2147483995"/>
          </pc:sldLayoutMkLst>
        </pc:sldLayoutChg>
        <pc:sldLayoutChg chg="add del mod replId">
          <pc:chgData name="Harpreet Kaur Harpreet Kaur" userId="S::hharpree@sfu.ca::bc9835c7-2cf0-4934-837a-d9afd4522f42" providerId="AD" clId="Web-{4C85A8F2-6197-228F-68A1-87ACD127305A}" dt="2021-04-10T20:58:59.503" v="46"/>
          <pc:sldLayoutMkLst>
            <pc:docMk/>
            <pc:sldMasterMk cId="3412245042" sldId="2147483989"/>
            <pc:sldLayoutMk cId="3102726861" sldId="2147483996"/>
          </pc:sldLayoutMkLst>
        </pc:sldLayoutChg>
        <pc:sldLayoutChg chg="add del mod replId">
          <pc:chgData name="Harpreet Kaur Harpreet Kaur" userId="S::hharpree@sfu.ca::bc9835c7-2cf0-4934-837a-d9afd4522f42" providerId="AD" clId="Web-{4C85A8F2-6197-228F-68A1-87ACD127305A}" dt="2021-04-10T20:58:59.503" v="46"/>
          <pc:sldLayoutMkLst>
            <pc:docMk/>
            <pc:sldMasterMk cId="3412245042" sldId="2147483989"/>
            <pc:sldLayoutMk cId="2549503287" sldId="2147483997"/>
          </pc:sldLayoutMkLst>
        </pc:sldLayoutChg>
        <pc:sldLayoutChg chg="add del mod replId">
          <pc:chgData name="Harpreet Kaur Harpreet Kaur" userId="S::hharpree@sfu.ca::bc9835c7-2cf0-4934-837a-d9afd4522f42" providerId="AD" clId="Web-{4C85A8F2-6197-228F-68A1-87ACD127305A}" dt="2021-04-10T20:58:59.503" v="46"/>
          <pc:sldLayoutMkLst>
            <pc:docMk/>
            <pc:sldMasterMk cId="3412245042" sldId="2147483989"/>
            <pc:sldLayoutMk cId="2328621150" sldId="2147483998"/>
          </pc:sldLayoutMkLst>
        </pc:sldLayoutChg>
        <pc:sldLayoutChg chg="add del mod replId">
          <pc:chgData name="Harpreet Kaur Harpreet Kaur" userId="S::hharpree@sfu.ca::bc9835c7-2cf0-4934-837a-d9afd4522f42" providerId="AD" clId="Web-{4C85A8F2-6197-228F-68A1-87ACD127305A}" dt="2021-04-10T20:58:59.503" v="46"/>
          <pc:sldLayoutMkLst>
            <pc:docMk/>
            <pc:sldMasterMk cId="3412245042" sldId="2147483989"/>
            <pc:sldLayoutMk cId="1272687964" sldId="2147483999"/>
          </pc:sldLayoutMkLst>
        </pc:sldLayoutChg>
        <pc:sldLayoutChg chg="add del mod replId">
          <pc:chgData name="Harpreet Kaur Harpreet Kaur" userId="S::hharpree@sfu.ca::bc9835c7-2cf0-4934-837a-d9afd4522f42" providerId="AD" clId="Web-{4C85A8F2-6197-228F-68A1-87ACD127305A}" dt="2021-04-10T20:58:59.503" v="46"/>
          <pc:sldLayoutMkLst>
            <pc:docMk/>
            <pc:sldMasterMk cId="3412245042" sldId="2147483989"/>
            <pc:sldLayoutMk cId="275209939" sldId="2147484000"/>
          </pc:sldLayoutMkLst>
        </pc:sldLayoutChg>
        <pc:sldLayoutChg chg="add del mod replId">
          <pc:chgData name="Harpreet Kaur Harpreet Kaur" userId="S::hharpree@sfu.ca::bc9835c7-2cf0-4934-837a-d9afd4522f42" providerId="AD" clId="Web-{4C85A8F2-6197-228F-68A1-87ACD127305A}" dt="2021-04-10T20:58:59.503" v="46"/>
          <pc:sldLayoutMkLst>
            <pc:docMk/>
            <pc:sldMasterMk cId="3412245042" sldId="2147483989"/>
            <pc:sldLayoutMk cId="578735485" sldId="2147484001"/>
          </pc:sldLayoutMkLst>
        </pc:sldLayoutChg>
        <pc:sldLayoutChg chg="add del mod replId">
          <pc:chgData name="Harpreet Kaur Harpreet Kaur" userId="S::hharpree@sfu.ca::bc9835c7-2cf0-4934-837a-d9afd4522f42" providerId="AD" clId="Web-{4C85A8F2-6197-228F-68A1-87ACD127305A}" dt="2021-04-10T20:58:59.503" v="46"/>
          <pc:sldLayoutMkLst>
            <pc:docMk/>
            <pc:sldMasterMk cId="3412245042" sldId="2147483989"/>
            <pc:sldLayoutMk cId="4107034805" sldId="2147484002"/>
          </pc:sldLayoutMkLst>
        </pc:sldLayoutChg>
        <pc:sldLayoutChg chg="add del mod replId">
          <pc:chgData name="Harpreet Kaur Harpreet Kaur" userId="S::hharpree@sfu.ca::bc9835c7-2cf0-4934-837a-d9afd4522f42" providerId="AD" clId="Web-{4C85A8F2-6197-228F-68A1-87ACD127305A}" dt="2021-04-10T20:58:59.503" v="46"/>
          <pc:sldLayoutMkLst>
            <pc:docMk/>
            <pc:sldMasterMk cId="3412245042" sldId="2147483989"/>
            <pc:sldLayoutMk cId="2346135249" sldId="2147484003"/>
          </pc:sldLayoutMkLst>
        </pc:sldLayoutChg>
        <pc:sldLayoutChg chg="add del mod replId">
          <pc:chgData name="Harpreet Kaur Harpreet Kaur" userId="S::hharpree@sfu.ca::bc9835c7-2cf0-4934-837a-d9afd4522f42" providerId="AD" clId="Web-{4C85A8F2-6197-228F-68A1-87ACD127305A}" dt="2021-04-10T20:58:59.503" v="46"/>
          <pc:sldLayoutMkLst>
            <pc:docMk/>
            <pc:sldMasterMk cId="3412245042" sldId="2147483989"/>
            <pc:sldLayoutMk cId="599069421" sldId="2147484004"/>
          </pc:sldLayoutMkLst>
        </pc:sldLayoutChg>
        <pc:sldLayoutChg chg="add del mod replId">
          <pc:chgData name="Harpreet Kaur Harpreet Kaur" userId="S::hharpree@sfu.ca::bc9835c7-2cf0-4934-837a-d9afd4522f42" providerId="AD" clId="Web-{4C85A8F2-6197-228F-68A1-87ACD127305A}" dt="2021-04-10T20:58:59.503" v="46"/>
          <pc:sldLayoutMkLst>
            <pc:docMk/>
            <pc:sldMasterMk cId="3412245042" sldId="2147483989"/>
            <pc:sldLayoutMk cId="1232690146" sldId="2147484005"/>
          </pc:sldLayoutMkLst>
        </pc:sldLayoutChg>
        <pc:sldLayoutChg chg="add del mod replId">
          <pc:chgData name="Harpreet Kaur Harpreet Kaur" userId="S::hharpree@sfu.ca::bc9835c7-2cf0-4934-837a-d9afd4522f42" providerId="AD" clId="Web-{4C85A8F2-6197-228F-68A1-87ACD127305A}" dt="2021-04-10T20:58:59.503" v="46"/>
          <pc:sldLayoutMkLst>
            <pc:docMk/>
            <pc:sldMasterMk cId="3412245042" sldId="2147483989"/>
            <pc:sldLayoutMk cId="605913564" sldId="2147484006"/>
          </pc:sldLayoutMkLst>
        </pc:sldLayoutChg>
      </pc:sldMasterChg>
      <pc:sldMasterChg chg="add del addSldLayout delSldLayout modSldLayout">
        <pc:chgData name="Harpreet Kaur Harpreet Kaur" userId="S::hharpree@sfu.ca::bc9835c7-2cf0-4934-837a-d9afd4522f42" providerId="AD" clId="Web-{4C85A8F2-6197-228F-68A1-87ACD127305A}" dt="2021-04-10T21:14:43.006" v="344"/>
        <pc:sldMasterMkLst>
          <pc:docMk/>
          <pc:sldMasterMk cId="312258544" sldId="2147484007"/>
        </pc:sldMasterMkLst>
        <pc:sldLayoutChg chg="add del mod replId">
          <pc:chgData name="Harpreet Kaur Harpreet Kaur" userId="S::hharpree@sfu.ca::bc9835c7-2cf0-4934-837a-d9afd4522f42" providerId="AD" clId="Web-{4C85A8F2-6197-228F-68A1-87ACD127305A}" dt="2021-04-10T21:14:43.006" v="344"/>
          <pc:sldLayoutMkLst>
            <pc:docMk/>
            <pc:sldMasterMk cId="312258544" sldId="2147484007"/>
            <pc:sldLayoutMk cId="2780241787" sldId="2147484008"/>
          </pc:sldLayoutMkLst>
        </pc:sldLayoutChg>
        <pc:sldLayoutChg chg="add del mod replId">
          <pc:chgData name="Harpreet Kaur Harpreet Kaur" userId="S::hharpree@sfu.ca::bc9835c7-2cf0-4934-837a-d9afd4522f42" providerId="AD" clId="Web-{4C85A8F2-6197-228F-68A1-87ACD127305A}" dt="2021-04-10T21:14:43.006" v="344"/>
          <pc:sldLayoutMkLst>
            <pc:docMk/>
            <pc:sldMasterMk cId="312258544" sldId="2147484007"/>
            <pc:sldLayoutMk cId="733631136" sldId="2147484009"/>
          </pc:sldLayoutMkLst>
        </pc:sldLayoutChg>
        <pc:sldLayoutChg chg="add del mod replId">
          <pc:chgData name="Harpreet Kaur Harpreet Kaur" userId="S::hharpree@sfu.ca::bc9835c7-2cf0-4934-837a-d9afd4522f42" providerId="AD" clId="Web-{4C85A8F2-6197-228F-68A1-87ACD127305A}" dt="2021-04-10T21:14:43.006" v="344"/>
          <pc:sldLayoutMkLst>
            <pc:docMk/>
            <pc:sldMasterMk cId="312258544" sldId="2147484007"/>
            <pc:sldLayoutMk cId="2211166203" sldId="2147484010"/>
          </pc:sldLayoutMkLst>
        </pc:sldLayoutChg>
        <pc:sldLayoutChg chg="add del mod replId">
          <pc:chgData name="Harpreet Kaur Harpreet Kaur" userId="S::hharpree@sfu.ca::bc9835c7-2cf0-4934-837a-d9afd4522f42" providerId="AD" clId="Web-{4C85A8F2-6197-228F-68A1-87ACD127305A}" dt="2021-04-10T21:14:43.006" v="344"/>
          <pc:sldLayoutMkLst>
            <pc:docMk/>
            <pc:sldMasterMk cId="312258544" sldId="2147484007"/>
            <pc:sldLayoutMk cId="3292643901" sldId="2147484011"/>
          </pc:sldLayoutMkLst>
        </pc:sldLayoutChg>
        <pc:sldLayoutChg chg="add del mod replId">
          <pc:chgData name="Harpreet Kaur Harpreet Kaur" userId="S::hharpree@sfu.ca::bc9835c7-2cf0-4934-837a-d9afd4522f42" providerId="AD" clId="Web-{4C85A8F2-6197-228F-68A1-87ACD127305A}" dt="2021-04-10T21:14:43.006" v="344"/>
          <pc:sldLayoutMkLst>
            <pc:docMk/>
            <pc:sldMasterMk cId="312258544" sldId="2147484007"/>
            <pc:sldLayoutMk cId="1447946172" sldId="2147484012"/>
          </pc:sldLayoutMkLst>
        </pc:sldLayoutChg>
        <pc:sldLayoutChg chg="add del mod replId">
          <pc:chgData name="Harpreet Kaur Harpreet Kaur" userId="S::hharpree@sfu.ca::bc9835c7-2cf0-4934-837a-d9afd4522f42" providerId="AD" clId="Web-{4C85A8F2-6197-228F-68A1-87ACD127305A}" dt="2021-04-10T21:14:43.006" v="344"/>
          <pc:sldLayoutMkLst>
            <pc:docMk/>
            <pc:sldMasterMk cId="312258544" sldId="2147484007"/>
            <pc:sldLayoutMk cId="3830044205" sldId="2147484013"/>
          </pc:sldLayoutMkLst>
        </pc:sldLayoutChg>
        <pc:sldLayoutChg chg="add del mod replId">
          <pc:chgData name="Harpreet Kaur Harpreet Kaur" userId="S::hharpree@sfu.ca::bc9835c7-2cf0-4934-837a-d9afd4522f42" providerId="AD" clId="Web-{4C85A8F2-6197-228F-68A1-87ACD127305A}" dt="2021-04-10T21:14:43.006" v="344"/>
          <pc:sldLayoutMkLst>
            <pc:docMk/>
            <pc:sldMasterMk cId="312258544" sldId="2147484007"/>
            <pc:sldLayoutMk cId="3156491735" sldId="2147484014"/>
          </pc:sldLayoutMkLst>
        </pc:sldLayoutChg>
        <pc:sldLayoutChg chg="add del mod replId">
          <pc:chgData name="Harpreet Kaur Harpreet Kaur" userId="S::hharpree@sfu.ca::bc9835c7-2cf0-4934-837a-d9afd4522f42" providerId="AD" clId="Web-{4C85A8F2-6197-228F-68A1-87ACD127305A}" dt="2021-04-10T21:14:43.006" v="344"/>
          <pc:sldLayoutMkLst>
            <pc:docMk/>
            <pc:sldMasterMk cId="312258544" sldId="2147484007"/>
            <pc:sldLayoutMk cId="3631866716" sldId="2147484015"/>
          </pc:sldLayoutMkLst>
        </pc:sldLayoutChg>
        <pc:sldLayoutChg chg="add del mod replId">
          <pc:chgData name="Harpreet Kaur Harpreet Kaur" userId="S::hharpree@sfu.ca::bc9835c7-2cf0-4934-837a-d9afd4522f42" providerId="AD" clId="Web-{4C85A8F2-6197-228F-68A1-87ACD127305A}" dt="2021-04-10T21:14:43.006" v="344"/>
          <pc:sldLayoutMkLst>
            <pc:docMk/>
            <pc:sldMasterMk cId="312258544" sldId="2147484007"/>
            <pc:sldLayoutMk cId="2550188329" sldId="2147484016"/>
          </pc:sldLayoutMkLst>
        </pc:sldLayoutChg>
        <pc:sldLayoutChg chg="add del mod replId">
          <pc:chgData name="Harpreet Kaur Harpreet Kaur" userId="S::hharpree@sfu.ca::bc9835c7-2cf0-4934-837a-d9afd4522f42" providerId="AD" clId="Web-{4C85A8F2-6197-228F-68A1-87ACD127305A}" dt="2021-04-10T21:14:43.006" v="344"/>
          <pc:sldLayoutMkLst>
            <pc:docMk/>
            <pc:sldMasterMk cId="312258544" sldId="2147484007"/>
            <pc:sldLayoutMk cId="2422909753" sldId="2147484017"/>
          </pc:sldLayoutMkLst>
        </pc:sldLayoutChg>
        <pc:sldLayoutChg chg="add del mod replId">
          <pc:chgData name="Harpreet Kaur Harpreet Kaur" userId="S::hharpree@sfu.ca::bc9835c7-2cf0-4934-837a-d9afd4522f42" providerId="AD" clId="Web-{4C85A8F2-6197-228F-68A1-87ACD127305A}" dt="2021-04-10T21:14:43.006" v="344"/>
          <pc:sldLayoutMkLst>
            <pc:docMk/>
            <pc:sldMasterMk cId="312258544" sldId="2147484007"/>
            <pc:sldLayoutMk cId="3729984984" sldId="2147484018"/>
          </pc:sldLayoutMkLst>
        </pc:sldLayoutChg>
        <pc:sldLayoutChg chg="add del mod replId">
          <pc:chgData name="Harpreet Kaur Harpreet Kaur" userId="S::hharpree@sfu.ca::bc9835c7-2cf0-4934-837a-d9afd4522f42" providerId="AD" clId="Web-{4C85A8F2-6197-228F-68A1-87ACD127305A}" dt="2021-04-10T21:14:43.006" v="344"/>
          <pc:sldLayoutMkLst>
            <pc:docMk/>
            <pc:sldMasterMk cId="312258544" sldId="2147484007"/>
            <pc:sldLayoutMk cId="434150193" sldId="2147484019"/>
          </pc:sldLayoutMkLst>
        </pc:sldLayoutChg>
        <pc:sldLayoutChg chg="add del mod replId">
          <pc:chgData name="Harpreet Kaur Harpreet Kaur" userId="S::hharpree@sfu.ca::bc9835c7-2cf0-4934-837a-d9afd4522f42" providerId="AD" clId="Web-{4C85A8F2-6197-228F-68A1-87ACD127305A}" dt="2021-04-10T21:14:43.006" v="344"/>
          <pc:sldLayoutMkLst>
            <pc:docMk/>
            <pc:sldMasterMk cId="312258544" sldId="2147484007"/>
            <pc:sldLayoutMk cId="2042573223" sldId="2147484020"/>
          </pc:sldLayoutMkLst>
        </pc:sldLayoutChg>
        <pc:sldLayoutChg chg="add del mod replId">
          <pc:chgData name="Harpreet Kaur Harpreet Kaur" userId="S::hharpree@sfu.ca::bc9835c7-2cf0-4934-837a-d9afd4522f42" providerId="AD" clId="Web-{4C85A8F2-6197-228F-68A1-87ACD127305A}" dt="2021-04-10T21:14:43.006" v="344"/>
          <pc:sldLayoutMkLst>
            <pc:docMk/>
            <pc:sldMasterMk cId="312258544" sldId="2147484007"/>
            <pc:sldLayoutMk cId="825993596" sldId="2147484021"/>
          </pc:sldLayoutMkLst>
        </pc:sldLayoutChg>
        <pc:sldLayoutChg chg="add del mod replId">
          <pc:chgData name="Harpreet Kaur Harpreet Kaur" userId="S::hharpree@sfu.ca::bc9835c7-2cf0-4934-837a-d9afd4522f42" providerId="AD" clId="Web-{4C85A8F2-6197-228F-68A1-87ACD127305A}" dt="2021-04-10T21:14:43.006" v="344"/>
          <pc:sldLayoutMkLst>
            <pc:docMk/>
            <pc:sldMasterMk cId="312258544" sldId="2147484007"/>
            <pc:sldLayoutMk cId="3860824931" sldId="2147484022"/>
          </pc:sldLayoutMkLst>
        </pc:sldLayoutChg>
        <pc:sldLayoutChg chg="add del mod replId">
          <pc:chgData name="Harpreet Kaur Harpreet Kaur" userId="S::hharpree@sfu.ca::bc9835c7-2cf0-4934-837a-d9afd4522f42" providerId="AD" clId="Web-{4C85A8F2-6197-228F-68A1-87ACD127305A}" dt="2021-04-10T21:14:43.006" v="344"/>
          <pc:sldLayoutMkLst>
            <pc:docMk/>
            <pc:sldMasterMk cId="312258544" sldId="2147484007"/>
            <pc:sldLayoutMk cId="3661799759" sldId="2147484023"/>
          </pc:sldLayoutMkLst>
        </pc:sldLayoutChg>
        <pc:sldLayoutChg chg="add del mod replId">
          <pc:chgData name="Harpreet Kaur Harpreet Kaur" userId="S::hharpree@sfu.ca::bc9835c7-2cf0-4934-837a-d9afd4522f42" providerId="AD" clId="Web-{4C85A8F2-6197-228F-68A1-87ACD127305A}" dt="2021-04-10T21:14:43.006" v="344"/>
          <pc:sldLayoutMkLst>
            <pc:docMk/>
            <pc:sldMasterMk cId="312258544" sldId="2147484007"/>
            <pc:sldLayoutMk cId="2950528262" sldId="2147484024"/>
          </pc:sldLayoutMkLst>
        </pc:sldLayoutChg>
      </pc:sldMasterChg>
      <pc:sldMasterChg chg="add del addSldLayout delSldLayout modSldLayout">
        <pc:chgData name="Harpreet Kaur Harpreet Kaur" userId="S::hharpree@sfu.ca::bc9835c7-2cf0-4934-837a-d9afd4522f42" providerId="AD" clId="Web-{4C85A8F2-6197-228F-68A1-87ACD127305A}" dt="2021-04-10T21:15:04.943" v="345"/>
        <pc:sldMasterMkLst>
          <pc:docMk/>
          <pc:sldMasterMk cId="3274180330" sldId="2147484025"/>
        </pc:sldMasterMkLst>
        <pc:sldLayoutChg chg="add del mod replId">
          <pc:chgData name="Harpreet Kaur Harpreet Kaur" userId="S::hharpree@sfu.ca::bc9835c7-2cf0-4934-837a-d9afd4522f42" providerId="AD" clId="Web-{4C85A8F2-6197-228F-68A1-87ACD127305A}" dt="2021-04-10T21:15:04.943" v="345"/>
          <pc:sldLayoutMkLst>
            <pc:docMk/>
            <pc:sldMasterMk cId="3274180330" sldId="2147484025"/>
            <pc:sldLayoutMk cId="3349326463" sldId="2147484026"/>
          </pc:sldLayoutMkLst>
        </pc:sldLayoutChg>
        <pc:sldLayoutChg chg="add del mod replId">
          <pc:chgData name="Harpreet Kaur Harpreet Kaur" userId="S::hharpree@sfu.ca::bc9835c7-2cf0-4934-837a-d9afd4522f42" providerId="AD" clId="Web-{4C85A8F2-6197-228F-68A1-87ACD127305A}" dt="2021-04-10T21:15:04.943" v="345"/>
          <pc:sldLayoutMkLst>
            <pc:docMk/>
            <pc:sldMasterMk cId="3274180330" sldId="2147484025"/>
            <pc:sldLayoutMk cId="2992334209" sldId="2147484027"/>
          </pc:sldLayoutMkLst>
        </pc:sldLayoutChg>
        <pc:sldLayoutChg chg="add del mod replId">
          <pc:chgData name="Harpreet Kaur Harpreet Kaur" userId="S::hharpree@sfu.ca::bc9835c7-2cf0-4934-837a-d9afd4522f42" providerId="AD" clId="Web-{4C85A8F2-6197-228F-68A1-87ACD127305A}" dt="2021-04-10T21:15:04.943" v="345"/>
          <pc:sldLayoutMkLst>
            <pc:docMk/>
            <pc:sldMasterMk cId="3274180330" sldId="2147484025"/>
            <pc:sldLayoutMk cId="1891165678" sldId="2147484028"/>
          </pc:sldLayoutMkLst>
        </pc:sldLayoutChg>
        <pc:sldLayoutChg chg="add del mod replId">
          <pc:chgData name="Harpreet Kaur Harpreet Kaur" userId="S::hharpree@sfu.ca::bc9835c7-2cf0-4934-837a-d9afd4522f42" providerId="AD" clId="Web-{4C85A8F2-6197-228F-68A1-87ACD127305A}" dt="2021-04-10T21:15:04.943" v="345"/>
          <pc:sldLayoutMkLst>
            <pc:docMk/>
            <pc:sldMasterMk cId="3274180330" sldId="2147484025"/>
            <pc:sldLayoutMk cId="3257694038" sldId="2147484029"/>
          </pc:sldLayoutMkLst>
        </pc:sldLayoutChg>
        <pc:sldLayoutChg chg="add del mod replId">
          <pc:chgData name="Harpreet Kaur Harpreet Kaur" userId="S::hharpree@sfu.ca::bc9835c7-2cf0-4934-837a-d9afd4522f42" providerId="AD" clId="Web-{4C85A8F2-6197-228F-68A1-87ACD127305A}" dt="2021-04-10T21:15:04.943" v="345"/>
          <pc:sldLayoutMkLst>
            <pc:docMk/>
            <pc:sldMasterMk cId="3274180330" sldId="2147484025"/>
            <pc:sldLayoutMk cId="3914930112" sldId="2147484030"/>
          </pc:sldLayoutMkLst>
        </pc:sldLayoutChg>
        <pc:sldLayoutChg chg="add del mod replId">
          <pc:chgData name="Harpreet Kaur Harpreet Kaur" userId="S::hharpree@sfu.ca::bc9835c7-2cf0-4934-837a-d9afd4522f42" providerId="AD" clId="Web-{4C85A8F2-6197-228F-68A1-87ACD127305A}" dt="2021-04-10T21:15:04.943" v="345"/>
          <pc:sldLayoutMkLst>
            <pc:docMk/>
            <pc:sldMasterMk cId="3274180330" sldId="2147484025"/>
            <pc:sldLayoutMk cId="1155970319" sldId="2147484031"/>
          </pc:sldLayoutMkLst>
        </pc:sldLayoutChg>
        <pc:sldLayoutChg chg="add del mod replId">
          <pc:chgData name="Harpreet Kaur Harpreet Kaur" userId="S::hharpree@sfu.ca::bc9835c7-2cf0-4934-837a-d9afd4522f42" providerId="AD" clId="Web-{4C85A8F2-6197-228F-68A1-87ACD127305A}" dt="2021-04-10T21:15:04.943" v="345"/>
          <pc:sldLayoutMkLst>
            <pc:docMk/>
            <pc:sldMasterMk cId="3274180330" sldId="2147484025"/>
            <pc:sldLayoutMk cId="449318502" sldId="2147484032"/>
          </pc:sldLayoutMkLst>
        </pc:sldLayoutChg>
        <pc:sldLayoutChg chg="add del mod replId">
          <pc:chgData name="Harpreet Kaur Harpreet Kaur" userId="S::hharpree@sfu.ca::bc9835c7-2cf0-4934-837a-d9afd4522f42" providerId="AD" clId="Web-{4C85A8F2-6197-228F-68A1-87ACD127305A}" dt="2021-04-10T21:15:04.943" v="345"/>
          <pc:sldLayoutMkLst>
            <pc:docMk/>
            <pc:sldMasterMk cId="3274180330" sldId="2147484025"/>
            <pc:sldLayoutMk cId="1853271874" sldId="2147484033"/>
          </pc:sldLayoutMkLst>
        </pc:sldLayoutChg>
        <pc:sldLayoutChg chg="add del mod replId">
          <pc:chgData name="Harpreet Kaur Harpreet Kaur" userId="S::hharpree@sfu.ca::bc9835c7-2cf0-4934-837a-d9afd4522f42" providerId="AD" clId="Web-{4C85A8F2-6197-228F-68A1-87ACD127305A}" dt="2021-04-10T21:15:04.943" v="345"/>
          <pc:sldLayoutMkLst>
            <pc:docMk/>
            <pc:sldMasterMk cId="3274180330" sldId="2147484025"/>
            <pc:sldLayoutMk cId="1159556467" sldId="2147484034"/>
          </pc:sldLayoutMkLst>
        </pc:sldLayoutChg>
        <pc:sldLayoutChg chg="add del mod replId">
          <pc:chgData name="Harpreet Kaur Harpreet Kaur" userId="S::hharpree@sfu.ca::bc9835c7-2cf0-4934-837a-d9afd4522f42" providerId="AD" clId="Web-{4C85A8F2-6197-228F-68A1-87ACD127305A}" dt="2021-04-10T21:15:04.943" v="345"/>
          <pc:sldLayoutMkLst>
            <pc:docMk/>
            <pc:sldMasterMk cId="3274180330" sldId="2147484025"/>
            <pc:sldLayoutMk cId="23387921" sldId="2147484035"/>
          </pc:sldLayoutMkLst>
        </pc:sldLayoutChg>
        <pc:sldLayoutChg chg="add del mod replId">
          <pc:chgData name="Harpreet Kaur Harpreet Kaur" userId="S::hharpree@sfu.ca::bc9835c7-2cf0-4934-837a-d9afd4522f42" providerId="AD" clId="Web-{4C85A8F2-6197-228F-68A1-87ACD127305A}" dt="2021-04-10T21:15:04.943" v="345"/>
          <pc:sldLayoutMkLst>
            <pc:docMk/>
            <pc:sldMasterMk cId="3274180330" sldId="2147484025"/>
            <pc:sldLayoutMk cId="4285410445" sldId="2147484036"/>
          </pc:sldLayoutMkLst>
        </pc:sldLayoutChg>
        <pc:sldLayoutChg chg="add del mod replId">
          <pc:chgData name="Harpreet Kaur Harpreet Kaur" userId="S::hharpree@sfu.ca::bc9835c7-2cf0-4934-837a-d9afd4522f42" providerId="AD" clId="Web-{4C85A8F2-6197-228F-68A1-87ACD127305A}" dt="2021-04-10T21:15:04.943" v="345"/>
          <pc:sldLayoutMkLst>
            <pc:docMk/>
            <pc:sldMasterMk cId="3274180330" sldId="2147484025"/>
            <pc:sldLayoutMk cId="3255322589" sldId="2147484037"/>
          </pc:sldLayoutMkLst>
        </pc:sldLayoutChg>
        <pc:sldLayoutChg chg="add del mod replId">
          <pc:chgData name="Harpreet Kaur Harpreet Kaur" userId="S::hharpree@sfu.ca::bc9835c7-2cf0-4934-837a-d9afd4522f42" providerId="AD" clId="Web-{4C85A8F2-6197-228F-68A1-87ACD127305A}" dt="2021-04-10T21:15:04.943" v="345"/>
          <pc:sldLayoutMkLst>
            <pc:docMk/>
            <pc:sldMasterMk cId="3274180330" sldId="2147484025"/>
            <pc:sldLayoutMk cId="2963553138" sldId="2147484038"/>
          </pc:sldLayoutMkLst>
        </pc:sldLayoutChg>
        <pc:sldLayoutChg chg="add del mod replId">
          <pc:chgData name="Harpreet Kaur Harpreet Kaur" userId="S::hharpree@sfu.ca::bc9835c7-2cf0-4934-837a-d9afd4522f42" providerId="AD" clId="Web-{4C85A8F2-6197-228F-68A1-87ACD127305A}" dt="2021-04-10T21:15:04.943" v="345"/>
          <pc:sldLayoutMkLst>
            <pc:docMk/>
            <pc:sldMasterMk cId="3274180330" sldId="2147484025"/>
            <pc:sldLayoutMk cId="3782950561" sldId="2147484039"/>
          </pc:sldLayoutMkLst>
        </pc:sldLayoutChg>
        <pc:sldLayoutChg chg="add del mod replId">
          <pc:chgData name="Harpreet Kaur Harpreet Kaur" userId="S::hharpree@sfu.ca::bc9835c7-2cf0-4934-837a-d9afd4522f42" providerId="AD" clId="Web-{4C85A8F2-6197-228F-68A1-87ACD127305A}" dt="2021-04-10T21:15:04.943" v="345"/>
          <pc:sldLayoutMkLst>
            <pc:docMk/>
            <pc:sldMasterMk cId="3274180330" sldId="2147484025"/>
            <pc:sldLayoutMk cId="1736992325" sldId="2147484040"/>
          </pc:sldLayoutMkLst>
        </pc:sldLayoutChg>
        <pc:sldLayoutChg chg="add del mod replId">
          <pc:chgData name="Harpreet Kaur Harpreet Kaur" userId="S::hharpree@sfu.ca::bc9835c7-2cf0-4934-837a-d9afd4522f42" providerId="AD" clId="Web-{4C85A8F2-6197-228F-68A1-87ACD127305A}" dt="2021-04-10T21:15:04.943" v="345"/>
          <pc:sldLayoutMkLst>
            <pc:docMk/>
            <pc:sldMasterMk cId="3274180330" sldId="2147484025"/>
            <pc:sldLayoutMk cId="4231978239" sldId="2147484041"/>
          </pc:sldLayoutMkLst>
        </pc:sldLayoutChg>
        <pc:sldLayoutChg chg="add del mod replId">
          <pc:chgData name="Harpreet Kaur Harpreet Kaur" userId="S::hharpree@sfu.ca::bc9835c7-2cf0-4934-837a-d9afd4522f42" providerId="AD" clId="Web-{4C85A8F2-6197-228F-68A1-87ACD127305A}" dt="2021-04-10T21:15:04.943" v="345"/>
          <pc:sldLayoutMkLst>
            <pc:docMk/>
            <pc:sldMasterMk cId="3274180330" sldId="2147484025"/>
            <pc:sldLayoutMk cId="1083394456" sldId="2147484042"/>
          </pc:sldLayoutMkLst>
        </pc:sldLayoutChg>
      </pc:sldMasterChg>
      <pc:sldMasterChg chg="add del addSldLayout delSldLayout modSldLayout">
        <pc:chgData name="Harpreet Kaur Harpreet Kaur" userId="S::hharpree@sfu.ca::bc9835c7-2cf0-4934-837a-d9afd4522f42" providerId="AD" clId="Web-{4C85A8F2-6197-228F-68A1-87ACD127305A}" dt="2021-04-10T21:15:34.069" v="346"/>
        <pc:sldMasterMkLst>
          <pc:docMk/>
          <pc:sldMasterMk cId="3989988842" sldId="2147484043"/>
        </pc:sldMasterMkLst>
        <pc:sldLayoutChg chg="add del mod replId">
          <pc:chgData name="Harpreet Kaur Harpreet Kaur" userId="S::hharpree@sfu.ca::bc9835c7-2cf0-4934-837a-d9afd4522f42" providerId="AD" clId="Web-{4C85A8F2-6197-228F-68A1-87ACD127305A}" dt="2021-04-10T21:15:34.069" v="346"/>
          <pc:sldLayoutMkLst>
            <pc:docMk/>
            <pc:sldMasterMk cId="3989988842" sldId="2147484043"/>
            <pc:sldLayoutMk cId="988463886" sldId="2147484044"/>
          </pc:sldLayoutMkLst>
        </pc:sldLayoutChg>
        <pc:sldLayoutChg chg="add del mod replId">
          <pc:chgData name="Harpreet Kaur Harpreet Kaur" userId="S::hharpree@sfu.ca::bc9835c7-2cf0-4934-837a-d9afd4522f42" providerId="AD" clId="Web-{4C85A8F2-6197-228F-68A1-87ACD127305A}" dt="2021-04-10T21:15:34.069" v="346"/>
          <pc:sldLayoutMkLst>
            <pc:docMk/>
            <pc:sldMasterMk cId="3989988842" sldId="2147484043"/>
            <pc:sldLayoutMk cId="800130036" sldId="2147484045"/>
          </pc:sldLayoutMkLst>
        </pc:sldLayoutChg>
        <pc:sldLayoutChg chg="add del mod replId">
          <pc:chgData name="Harpreet Kaur Harpreet Kaur" userId="S::hharpree@sfu.ca::bc9835c7-2cf0-4934-837a-d9afd4522f42" providerId="AD" clId="Web-{4C85A8F2-6197-228F-68A1-87ACD127305A}" dt="2021-04-10T21:15:34.069" v="346"/>
          <pc:sldLayoutMkLst>
            <pc:docMk/>
            <pc:sldMasterMk cId="3989988842" sldId="2147484043"/>
            <pc:sldLayoutMk cId="3205065342" sldId="2147484046"/>
          </pc:sldLayoutMkLst>
        </pc:sldLayoutChg>
        <pc:sldLayoutChg chg="add del mod replId">
          <pc:chgData name="Harpreet Kaur Harpreet Kaur" userId="S::hharpree@sfu.ca::bc9835c7-2cf0-4934-837a-d9afd4522f42" providerId="AD" clId="Web-{4C85A8F2-6197-228F-68A1-87ACD127305A}" dt="2021-04-10T21:15:34.069" v="346"/>
          <pc:sldLayoutMkLst>
            <pc:docMk/>
            <pc:sldMasterMk cId="3989988842" sldId="2147484043"/>
            <pc:sldLayoutMk cId="693102962" sldId="2147484047"/>
          </pc:sldLayoutMkLst>
        </pc:sldLayoutChg>
        <pc:sldLayoutChg chg="add del mod replId">
          <pc:chgData name="Harpreet Kaur Harpreet Kaur" userId="S::hharpree@sfu.ca::bc9835c7-2cf0-4934-837a-d9afd4522f42" providerId="AD" clId="Web-{4C85A8F2-6197-228F-68A1-87ACD127305A}" dt="2021-04-10T21:15:34.069" v="346"/>
          <pc:sldLayoutMkLst>
            <pc:docMk/>
            <pc:sldMasterMk cId="3989988842" sldId="2147484043"/>
            <pc:sldLayoutMk cId="2135324539" sldId="2147484048"/>
          </pc:sldLayoutMkLst>
        </pc:sldLayoutChg>
        <pc:sldLayoutChg chg="add del mod replId">
          <pc:chgData name="Harpreet Kaur Harpreet Kaur" userId="S::hharpree@sfu.ca::bc9835c7-2cf0-4934-837a-d9afd4522f42" providerId="AD" clId="Web-{4C85A8F2-6197-228F-68A1-87ACD127305A}" dt="2021-04-10T21:15:34.069" v="346"/>
          <pc:sldLayoutMkLst>
            <pc:docMk/>
            <pc:sldMasterMk cId="3989988842" sldId="2147484043"/>
            <pc:sldLayoutMk cId="249121389" sldId="2147484049"/>
          </pc:sldLayoutMkLst>
        </pc:sldLayoutChg>
        <pc:sldLayoutChg chg="add del mod replId">
          <pc:chgData name="Harpreet Kaur Harpreet Kaur" userId="S::hharpree@sfu.ca::bc9835c7-2cf0-4934-837a-d9afd4522f42" providerId="AD" clId="Web-{4C85A8F2-6197-228F-68A1-87ACD127305A}" dt="2021-04-10T21:15:34.069" v="346"/>
          <pc:sldLayoutMkLst>
            <pc:docMk/>
            <pc:sldMasterMk cId="3989988842" sldId="2147484043"/>
            <pc:sldLayoutMk cId="2307486275" sldId="2147484050"/>
          </pc:sldLayoutMkLst>
        </pc:sldLayoutChg>
        <pc:sldLayoutChg chg="add del mod replId">
          <pc:chgData name="Harpreet Kaur Harpreet Kaur" userId="S::hharpree@sfu.ca::bc9835c7-2cf0-4934-837a-d9afd4522f42" providerId="AD" clId="Web-{4C85A8F2-6197-228F-68A1-87ACD127305A}" dt="2021-04-10T21:15:34.069" v="346"/>
          <pc:sldLayoutMkLst>
            <pc:docMk/>
            <pc:sldMasterMk cId="3989988842" sldId="2147484043"/>
            <pc:sldLayoutMk cId="1291761026" sldId="2147484051"/>
          </pc:sldLayoutMkLst>
        </pc:sldLayoutChg>
        <pc:sldLayoutChg chg="add del mod replId">
          <pc:chgData name="Harpreet Kaur Harpreet Kaur" userId="S::hharpree@sfu.ca::bc9835c7-2cf0-4934-837a-d9afd4522f42" providerId="AD" clId="Web-{4C85A8F2-6197-228F-68A1-87ACD127305A}" dt="2021-04-10T21:15:34.069" v="346"/>
          <pc:sldLayoutMkLst>
            <pc:docMk/>
            <pc:sldMasterMk cId="3989988842" sldId="2147484043"/>
            <pc:sldLayoutMk cId="335369510" sldId="2147484052"/>
          </pc:sldLayoutMkLst>
        </pc:sldLayoutChg>
        <pc:sldLayoutChg chg="add del mod replId">
          <pc:chgData name="Harpreet Kaur Harpreet Kaur" userId="S::hharpree@sfu.ca::bc9835c7-2cf0-4934-837a-d9afd4522f42" providerId="AD" clId="Web-{4C85A8F2-6197-228F-68A1-87ACD127305A}" dt="2021-04-10T21:15:34.069" v="346"/>
          <pc:sldLayoutMkLst>
            <pc:docMk/>
            <pc:sldMasterMk cId="3989988842" sldId="2147484043"/>
            <pc:sldLayoutMk cId="2118630971" sldId="2147484053"/>
          </pc:sldLayoutMkLst>
        </pc:sldLayoutChg>
        <pc:sldLayoutChg chg="add del mod replId">
          <pc:chgData name="Harpreet Kaur Harpreet Kaur" userId="S::hharpree@sfu.ca::bc9835c7-2cf0-4934-837a-d9afd4522f42" providerId="AD" clId="Web-{4C85A8F2-6197-228F-68A1-87ACD127305A}" dt="2021-04-10T21:15:34.069" v="346"/>
          <pc:sldLayoutMkLst>
            <pc:docMk/>
            <pc:sldMasterMk cId="3989988842" sldId="2147484043"/>
            <pc:sldLayoutMk cId="774159772" sldId="2147484054"/>
          </pc:sldLayoutMkLst>
        </pc:sldLayoutChg>
        <pc:sldLayoutChg chg="add del mod replId">
          <pc:chgData name="Harpreet Kaur Harpreet Kaur" userId="S::hharpree@sfu.ca::bc9835c7-2cf0-4934-837a-d9afd4522f42" providerId="AD" clId="Web-{4C85A8F2-6197-228F-68A1-87ACD127305A}" dt="2021-04-10T21:15:34.069" v="346"/>
          <pc:sldLayoutMkLst>
            <pc:docMk/>
            <pc:sldMasterMk cId="3989988842" sldId="2147484043"/>
            <pc:sldLayoutMk cId="204334141" sldId="2147484055"/>
          </pc:sldLayoutMkLst>
        </pc:sldLayoutChg>
        <pc:sldLayoutChg chg="add del mod replId">
          <pc:chgData name="Harpreet Kaur Harpreet Kaur" userId="S::hharpree@sfu.ca::bc9835c7-2cf0-4934-837a-d9afd4522f42" providerId="AD" clId="Web-{4C85A8F2-6197-228F-68A1-87ACD127305A}" dt="2021-04-10T21:15:34.069" v="346"/>
          <pc:sldLayoutMkLst>
            <pc:docMk/>
            <pc:sldMasterMk cId="3989988842" sldId="2147484043"/>
            <pc:sldLayoutMk cId="797546675" sldId="2147484056"/>
          </pc:sldLayoutMkLst>
        </pc:sldLayoutChg>
        <pc:sldLayoutChg chg="add del mod replId">
          <pc:chgData name="Harpreet Kaur Harpreet Kaur" userId="S::hharpree@sfu.ca::bc9835c7-2cf0-4934-837a-d9afd4522f42" providerId="AD" clId="Web-{4C85A8F2-6197-228F-68A1-87ACD127305A}" dt="2021-04-10T21:15:34.069" v="346"/>
          <pc:sldLayoutMkLst>
            <pc:docMk/>
            <pc:sldMasterMk cId="3989988842" sldId="2147484043"/>
            <pc:sldLayoutMk cId="1612748856" sldId="2147484057"/>
          </pc:sldLayoutMkLst>
        </pc:sldLayoutChg>
        <pc:sldLayoutChg chg="add del mod replId">
          <pc:chgData name="Harpreet Kaur Harpreet Kaur" userId="S::hharpree@sfu.ca::bc9835c7-2cf0-4934-837a-d9afd4522f42" providerId="AD" clId="Web-{4C85A8F2-6197-228F-68A1-87ACD127305A}" dt="2021-04-10T21:15:34.069" v="346"/>
          <pc:sldLayoutMkLst>
            <pc:docMk/>
            <pc:sldMasterMk cId="3989988842" sldId="2147484043"/>
            <pc:sldLayoutMk cId="1019240165" sldId="2147484058"/>
          </pc:sldLayoutMkLst>
        </pc:sldLayoutChg>
        <pc:sldLayoutChg chg="add del mod replId">
          <pc:chgData name="Harpreet Kaur Harpreet Kaur" userId="S::hharpree@sfu.ca::bc9835c7-2cf0-4934-837a-d9afd4522f42" providerId="AD" clId="Web-{4C85A8F2-6197-228F-68A1-87ACD127305A}" dt="2021-04-10T21:15:34.069" v="346"/>
          <pc:sldLayoutMkLst>
            <pc:docMk/>
            <pc:sldMasterMk cId="3989988842" sldId="2147484043"/>
            <pc:sldLayoutMk cId="257796065" sldId="2147484059"/>
          </pc:sldLayoutMkLst>
        </pc:sldLayoutChg>
        <pc:sldLayoutChg chg="add del mod replId">
          <pc:chgData name="Harpreet Kaur Harpreet Kaur" userId="S::hharpree@sfu.ca::bc9835c7-2cf0-4934-837a-d9afd4522f42" providerId="AD" clId="Web-{4C85A8F2-6197-228F-68A1-87ACD127305A}" dt="2021-04-10T21:15:34.069" v="346"/>
          <pc:sldLayoutMkLst>
            <pc:docMk/>
            <pc:sldMasterMk cId="3989988842" sldId="2147484043"/>
            <pc:sldLayoutMk cId="1766632030" sldId="2147484060"/>
          </pc:sldLayoutMkLst>
        </pc:sldLayoutChg>
      </pc:sldMasterChg>
      <pc:sldMasterChg chg="add del addSldLayout delSldLayout modSldLayout">
        <pc:chgData name="Harpreet Kaur Harpreet Kaur" userId="S::hharpree@sfu.ca::bc9835c7-2cf0-4934-837a-d9afd4522f42" providerId="AD" clId="Web-{4C85A8F2-6197-228F-68A1-87ACD127305A}" dt="2021-04-10T21:16:21.037" v="347"/>
        <pc:sldMasterMkLst>
          <pc:docMk/>
          <pc:sldMasterMk cId="1333938785" sldId="2147484061"/>
        </pc:sldMasterMkLst>
        <pc:sldLayoutChg chg="add del mod replId">
          <pc:chgData name="Harpreet Kaur Harpreet Kaur" userId="S::hharpree@sfu.ca::bc9835c7-2cf0-4934-837a-d9afd4522f42" providerId="AD" clId="Web-{4C85A8F2-6197-228F-68A1-87ACD127305A}" dt="2021-04-10T21:16:21.037" v="347"/>
          <pc:sldLayoutMkLst>
            <pc:docMk/>
            <pc:sldMasterMk cId="1333938785" sldId="2147484061"/>
            <pc:sldLayoutMk cId="1034105194" sldId="2147484062"/>
          </pc:sldLayoutMkLst>
        </pc:sldLayoutChg>
        <pc:sldLayoutChg chg="add del mod replId">
          <pc:chgData name="Harpreet Kaur Harpreet Kaur" userId="S::hharpree@sfu.ca::bc9835c7-2cf0-4934-837a-d9afd4522f42" providerId="AD" clId="Web-{4C85A8F2-6197-228F-68A1-87ACD127305A}" dt="2021-04-10T21:16:21.037" v="347"/>
          <pc:sldLayoutMkLst>
            <pc:docMk/>
            <pc:sldMasterMk cId="1333938785" sldId="2147484061"/>
            <pc:sldLayoutMk cId="2671890907" sldId="2147484063"/>
          </pc:sldLayoutMkLst>
        </pc:sldLayoutChg>
        <pc:sldLayoutChg chg="add del mod replId">
          <pc:chgData name="Harpreet Kaur Harpreet Kaur" userId="S::hharpree@sfu.ca::bc9835c7-2cf0-4934-837a-d9afd4522f42" providerId="AD" clId="Web-{4C85A8F2-6197-228F-68A1-87ACD127305A}" dt="2021-04-10T21:16:21.037" v="347"/>
          <pc:sldLayoutMkLst>
            <pc:docMk/>
            <pc:sldMasterMk cId="1333938785" sldId="2147484061"/>
            <pc:sldLayoutMk cId="2139361796" sldId="2147484064"/>
          </pc:sldLayoutMkLst>
        </pc:sldLayoutChg>
        <pc:sldLayoutChg chg="add del mod replId">
          <pc:chgData name="Harpreet Kaur Harpreet Kaur" userId="S::hharpree@sfu.ca::bc9835c7-2cf0-4934-837a-d9afd4522f42" providerId="AD" clId="Web-{4C85A8F2-6197-228F-68A1-87ACD127305A}" dt="2021-04-10T21:16:21.037" v="347"/>
          <pc:sldLayoutMkLst>
            <pc:docMk/>
            <pc:sldMasterMk cId="1333938785" sldId="2147484061"/>
            <pc:sldLayoutMk cId="638799510" sldId="2147484065"/>
          </pc:sldLayoutMkLst>
        </pc:sldLayoutChg>
        <pc:sldLayoutChg chg="add del mod replId">
          <pc:chgData name="Harpreet Kaur Harpreet Kaur" userId="S::hharpree@sfu.ca::bc9835c7-2cf0-4934-837a-d9afd4522f42" providerId="AD" clId="Web-{4C85A8F2-6197-228F-68A1-87ACD127305A}" dt="2021-04-10T21:16:21.037" v="347"/>
          <pc:sldLayoutMkLst>
            <pc:docMk/>
            <pc:sldMasterMk cId="1333938785" sldId="2147484061"/>
            <pc:sldLayoutMk cId="3550163962" sldId="2147484066"/>
          </pc:sldLayoutMkLst>
        </pc:sldLayoutChg>
        <pc:sldLayoutChg chg="add del mod replId">
          <pc:chgData name="Harpreet Kaur Harpreet Kaur" userId="S::hharpree@sfu.ca::bc9835c7-2cf0-4934-837a-d9afd4522f42" providerId="AD" clId="Web-{4C85A8F2-6197-228F-68A1-87ACD127305A}" dt="2021-04-10T21:16:21.037" v="347"/>
          <pc:sldLayoutMkLst>
            <pc:docMk/>
            <pc:sldMasterMk cId="1333938785" sldId="2147484061"/>
            <pc:sldLayoutMk cId="828718768" sldId="2147484067"/>
          </pc:sldLayoutMkLst>
        </pc:sldLayoutChg>
        <pc:sldLayoutChg chg="add del mod replId">
          <pc:chgData name="Harpreet Kaur Harpreet Kaur" userId="S::hharpree@sfu.ca::bc9835c7-2cf0-4934-837a-d9afd4522f42" providerId="AD" clId="Web-{4C85A8F2-6197-228F-68A1-87ACD127305A}" dt="2021-04-10T21:16:21.037" v="347"/>
          <pc:sldLayoutMkLst>
            <pc:docMk/>
            <pc:sldMasterMk cId="1333938785" sldId="2147484061"/>
            <pc:sldLayoutMk cId="2584049194" sldId="2147484068"/>
          </pc:sldLayoutMkLst>
        </pc:sldLayoutChg>
        <pc:sldLayoutChg chg="add del mod replId">
          <pc:chgData name="Harpreet Kaur Harpreet Kaur" userId="S::hharpree@sfu.ca::bc9835c7-2cf0-4934-837a-d9afd4522f42" providerId="AD" clId="Web-{4C85A8F2-6197-228F-68A1-87ACD127305A}" dt="2021-04-10T21:16:21.037" v="347"/>
          <pc:sldLayoutMkLst>
            <pc:docMk/>
            <pc:sldMasterMk cId="1333938785" sldId="2147484061"/>
            <pc:sldLayoutMk cId="3424502772" sldId="2147484069"/>
          </pc:sldLayoutMkLst>
        </pc:sldLayoutChg>
        <pc:sldLayoutChg chg="add del mod replId">
          <pc:chgData name="Harpreet Kaur Harpreet Kaur" userId="S::hharpree@sfu.ca::bc9835c7-2cf0-4934-837a-d9afd4522f42" providerId="AD" clId="Web-{4C85A8F2-6197-228F-68A1-87ACD127305A}" dt="2021-04-10T21:16:21.037" v="347"/>
          <pc:sldLayoutMkLst>
            <pc:docMk/>
            <pc:sldMasterMk cId="1333938785" sldId="2147484061"/>
            <pc:sldLayoutMk cId="4183655258" sldId="2147484070"/>
          </pc:sldLayoutMkLst>
        </pc:sldLayoutChg>
        <pc:sldLayoutChg chg="add del mod replId">
          <pc:chgData name="Harpreet Kaur Harpreet Kaur" userId="S::hharpree@sfu.ca::bc9835c7-2cf0-4934-837a-d9afd4522f42" providerId="AD" clId="Web-{4C85A8F2-6197-228F-68A1-87ACD127305A}" dt="2021-04-10T21:16:21.037" v="347"/>
          <pc:sldLayoutMkLst>
            <pc:docMk/>
            <pc:sldMasterMk cId="1333938785" sldId="2147484061"/>
            <pc:sldLayoutMk cId="3387288693" sldId="2147484071"/>
          </pc:sldLayoutMkLst>
        </pc:sldLayoutChg>
        <pc:sldLayoutChg chg="add del mod replId">
          <pc:chgData name="Harpreet Kaur Harpreet Kaur" userId="S::hharpree@sfu.ca::bc9835c7-2cf0-4934-837a-d9afd4522f42" providerId="AD" clId="Web-{4C85A8F2-6197-228F-68A1-87ACD127305A}" dt="2021-04-10T21:16:21.037" v="347"/>
          <pc:sldLayoutMkLst>
            <pc:docMk/>
            <pc:sldMasterMk cId="1333938785" sldId="2147484061"/>
            <pc:sldLayoutMk cId="2581960206" sldId="2147484072"/>
          </pc:sldLayoutMkLst>
        </pc:sldLayoutChg>
        <pc:sldLayoutChg chg="add del mod replId">
          <pc:chgData name="Harpreet Kaur Harpreet Kaur" userId="S::hharpree@sfu.ca::bc9835c7-2cf0-4934-837a-d9afd4522f42" providerId="AD" clId="Web-{4C85A8F2-6197-228F-68A1-87ACD127305A}" dt="2021-04-10T21:16:21.037" v="347"/>
          <pc:sldLayoutMkLst>
            <pc:docMk/>
            <pc:sldMasterMk cId="1333938785" sldId="2147484061"/>
            <pc:sldLayoutMk cId="1419283858" sldId="2147484073"/>
          </pc:sldLayoutMkLst>
        </pc:sldLayoutChg>
        <pc:sldLayoutChg chg="add del mod replId">
          <pc:chgData name="Harpreet Kaur Harpreet Kaur" userId="S::hharpree@sfu.ca::bc9835c7-2cf0-4934-837a-d9afd4522f42" providerId="AD" clId="Web-{4C85A8F2-6197-228F-68A1-87ACD127305A}" dt="2021-04-10T21:16:21.037" v="347"/>
          <pc:sldLayoutMkLst>
            <pc:docMk/>
            <pc:sldMasterMk cId="1333938785" sldId="2147484061"/>
            <pc:sldLayoutMk cId="983644430" sldId="2147484074"/>
          </pc:sldLayoutMkLst>
        </pc:sldLayoutChg>
        <pc:sldLayoutChg chg="add del mod replId">
          <pc:chgData name="Harpreet Kaur Harpreet Kaur" userId="S::hharpree@sfu.ca::bc9835c7-2cf0-4934-837a-d9afd4522f42" providerId="AD" clId="Web-{4C85A8F2-6197-228F-68A1-87ACD127305A}" dt="2021-04-10T21:16:21.037" v="347"/>
          <pc:sldLayoutMkLst>
            <pc:docMk/>
            <pc:sldMasterMk cId="1333938785" sldId="2147484061"/>
            <pc:sldLayoutMk cId="1796518661" sldId="2147484075"/>
          </pc:sldLayoutMkLst>
        </pc:sldLayoutChg>
        <pc:sldLayoutChg chg="add del mod replId">
          <pc:chgData name="Harpreet Kaur Harpreet Kaur" userId="S::hharpree@sfu.ca::bc9835c7-2cf0-4934-837a-d9afd4522f42" providerId="AD" clId="Web-{4C85A8F2-6197-228F-68A1-87ACD127305A}" dt="2021-04-10T21:16:21.037" v="347"/>
          <pc:sldLayoutMkLst>
            <pc:docMk/>
            <pc:sldMasterMk cId="1333938785" sldId="2147484061"/>
            <pc:sldLayoutMk cId="1237548738" sldId="2147484076"/>
          </pc:sldLayoutMkLst>
        </pc:sldLayoutChg>
        <pc:sldLayoutChg chg="add del mod replId">
          <pc:chgData name="Harpreet Kaur Harpreet Kaur" userId="S::hharpree@sfu.ca::bc9835c7-2cf0-4934-837a-d9afd4522f42" providerId="AD" clId="Web-{4C85A8F2-6197-228F-68A1-87ACD127305A}" dt="2021-04-10T21:16:21.037" v="347"/>
          <pc:sldLayoutMkLst>
            <pc:docMk/>
            <pc:sldMasterMk cId="1333938785" sldId="2147484061"/>
            <pc:sldLayoutMk cId="407528125" sldId="2147484077"/>
          </pc:sldLayoutMkLst>
        </pc:sldLayoutChg>
        <pc:sldLayoutChg chg="add del mod replId">
          <pc:chgData name="Harpreet Kaur Harpreet Kaur" userId="S::hharpree@sfu.ca::bc9835c7-2cf0-4934-837a-d9afd4522f42" providerId="AD" clId="Web-{4C85A8F2-6197-228F-68A1-87ACD127305A}" dt="2021-04-10T21:16:21.037" v="347"/>
          <pc:sldLayoutMkLst>
            <pc:docMk/>
            <pc:sldMasterMk cId="1333938785" sldId="2147484061"/>
            <pc:sldLayoutMk cId="635826809" sldId="2147484078"/>
          </pc:sldLayoutMkLst>
        </pc:sldLayoutChg>
      </pc:sldMasterChg>
      <pc:sldMasterChg chg="add del addSldLayout delSldLayout modSldLayout">
        <pc:chgData name="Harpreet Kaur Harpreet Kaur" userId="S::hharpree@sfu.ca::bc9835c7-2cf0-4934-837a-d9afd4522f42" providerId="AD" clId="Web-{4C85A8F2-6197-228F-68A1-87ACD127305A}" dt="2021-04-10T21:16:31.116" v="348"/>
        <pc:sldMasterMkLst>
          <pc:docMk/>
          <pc:sldMasterMk cId="1002905396" sldId="2147484079"/>
        </pc:sldMasterMkLst>
        <pc:sldLayoutChg chg="add del mod replId">
          <pc:chgData name="Harpreet Kaur Harpreet Kaur" userId="S::hharpree@sfu.ca::bc9835c7-2cf0-4934-837a-d9afd4522f42" providerId="AD" clId="Web-{4C85A8F2-6197-228F-68A1-87ACD127305A}" dt="2021-04-10T21:16:31.116" v="348"/>
          <pc:sldLayoutMkLst>
            <pc:docMk/>
            <pc:sldMasterMk cId="1002905396" sldId="2147484079"/>
            <pc:sldLayoutMk cId="4151587062" sldId="2147484080"/>
          </pc:sldLayoutMkLst>
        </pc:sldLayoutChg>
        <pc:sldLayoutChg chg="add del mod replId">
          <pc:chgData name="Harpreet Kaur Harpreet Kaur" userId="S::hharpree@sfu.ca::bc9835c7-2cf0-4934-837a-d9afd4522f42" providerId="AD" clId="Web-{4C85A8F2-6197-228F-68A1-87ACD127305A}" dt="2021-04-10T21:16:31.116" v="348"/>
          <pc:sldLayoutMkLst>
            <pc:docMk/>
            <pc:sldMasterMk cId="1002905396" sldId="2147484079"/>
            <pc:sldLayoutMk cId="1057727299" sldId="2147484081"/>
          </pc:sldLayoutMkLst>
        </pc:sldLayoutChg>
        <pc:sldLayoutChg chg="add del mod replId">
          <pc:chgData name="Harpreet Kaur Harpreet Kaur" userId="S::hharpree@sfu.ca::bc9835c7-2cf0-4934-837a-d9afd4522f42" providerId="AD" clId="Web-{4C85A8F2-6197-228F-68A1-87ACD127305A}" dt="2021-04-10T21:16:31.116" v="348"/>
          <pc:sldLayoutMkLst>
            <pc:docMk/>
            <pc:sldMasterMk cId="1002905396" sldId="2147484079"/>
            <pc:sldLayoutMk cId="2941566975" sldId="2147484082"/>
          </pc:sldLayoutMkLst>
        </pc:sldLayoutChg>
        <pc:sldLayoutChg chg="add del mod replId">
          <pc:chgData name="Harpreet Kaur Harpreet Kaur" userId="S::hharpree@sfu.ca::bc9835c7-2cf0-4934-837a-d9afd4522f42" providerId="AD" clId="Web-{4C85A8F2-6197-228F-68A1-87ACD127305A}" dt="2021-04-10T21:16:31.116" v="348"/>
          <pc:sldLayoutMkLst>
            <pc:docMk/>
            <pc:sldMasterMk cId="1002905396" sldId="2147484079"/>
            <pc:sldLayoutMk cId="127251013" sldId="2147484083"/>
          </pc:sldLayoutMkLst>
        </pc:sldLayoutChg>
        <pc:sldLayoutChg chg="add del mod replId">
          <pc:chgData name="Harpreet Kaur Harpreet Kaur" userId="S::hharpree@sfu.ca::bc9835c7-2cf0-4934-837a-d9afd4522f42" providerId="AD" clId="Web-{4C85A8F2-6197-228F-68A1-87ACD127305A}" dt="2021-04-10T21:16:31.116" v="348"/>
          <pc:sldLayoutMkLst>
            <pc:docMk/>
            <pc:sldMasterMk cId="1002905396" sldId="2147484079"/>
            <pc:sldLayoutMk cId="2695609079" sldId="2147484084"/>
          </pc:sldLayoutMkLst>
        </pc:sldLayoutChg>
        <pc:sldLayoutChg chg="add del mod replId">
          <pc:chgData name="Harpreet Kaur Harpreet Kaur" userId="S::hharpree@sfu.ca::bc9835c7-2cf0-4934-837a-d9afd4522f42" providerId="AD" clId="Web-{4C85A8F2-6197-228F-68A1-87ACD127305A}" dt="2021-04-10T21:16:31.116" v="348"/>
          <pc:sldLayoutMkLst>
            <pc:docMk/>
            <pc:sldMasterMk cId="1002905396" sldId="2147484079"/>
            <pc:sldLayoutMk cId="4193338607" sldId="2147484085"/>
          </pc:sldLayoutMkLst>
        </pc:sldLayoutChg>
        <pc:sldLayoutChg chg="add del mod replId">
          <pc:chgData name="Harpreet Kaur Harpreet Kaur" userId="S::hharpree@sfu.ca::bc9835c7-2cf0-4934-837a-d9afd4522f42" providerId="AD" clId="Web-{4C85A8F2-6197-228F-68A1-87ACD127305A}" dt="2021-04-10T21:16:31.116" v="348"/>
          <pc:sldLayoutMkLst>
            <pc:docMk/>
            <pc:sldMasterMk cId="1002905396" sldId="2147484079"/>
            <pc:sldLayoutMk cId="3290789521" sldId="2147484086"/>
          </pc:sldLayoutMkLst>
        </pc:sldLayoutChg>
        <pc:sldLayoutChg chg="add del mod replId">
          <pc:chgData name="Harpreet Kaur Harpreet Kaur" userId="S::hharpree@sfu.ca::bc9835c7-2cf0-4934-837a-d9afd4522f42" providerId="AD" clId="Web-{4C85A8F2-6197-228F-68A1-87ACD127305A}" dt="2021-04-10T21:16:31.116" v="348"/>
          <pc:sldLayoutMkLst>
            <pc:docMk/>
            <pc:sldMasterMk cId="1002905396" sldId="2147484079"/>
            <pc:sldLayoutMk cId="3095155322" sldId="2147484087"/>
          </pc:sldLayoutMkLst>
        </pc:sldLayoutChg>
        <pc:sldLayoutChg chg="add del mod replId">
          <pc:chgData name="Harpreet Kaur Harpreet Kaur" userId="S::hharpree@sfu.ca::bc9835c7-2cf0-4934-837a-d9afd4522f42" providerId="AD" clId="Web-{4C85A8F2-6197-228F-68A1-87ACD127305A}" dt="2021-04-10T21:16:31.116" v="348"/>
          <pc:sldLayoutMkLst>
            <pc:docMk/>
            <pc:sldMasterMk cId="1002905396" sldId="2147484079"/>
            <pc:sldLayoutMk cId="2466272279" sldId="2147484088"/>
          </pc:sldLayoutMkLst>
        </pc:sldLayoutChg>
        <pc:sldLayoutChg chg="add del mod replId">
          <pc:chgData name="Harpreet Kaur Harpreet Kaur" userId="S::hharpree@sfu.ca::bc9835c7-2cf0-4934-837a-d9afd4522f42" providerId="AD" clId="Web-{4C85A8F2-6197-228F-68A1-87ACD127305A}" dt="2021-04-10T21:16:31.116" v="348"/>
          <pc:sldLayoutMkLst>
            <pc:docMk/>
            <pc:sldMasterMk cId="1002905396" sldId="2147484079"/>
            <pc:sldLayoutMk cId="100086924" sldId="2147484089"/>
          </pc:sldLayoutMkLst>
        </pc:sldLayoutChg>
        <pc:sldLayoutChg chg="add del mod replId">
          <pc:chgData name="Harpreet Kaur Harpreet Kaur" userId="S::hharpree@sfu.ca::bc9835c7-2cf0-4934-837a-d9afd4522f42" providerId="AD" clId="Web-{4C85A8F2-6197-228F-68A1-87ACD127305A}" dt="2021-04-10T21:16:31.116" v="348"/>
          <pc:sldLayoutMkLst>
            <pc:docMk/>
            <pc:sldMasterMk cId="1002905396" sldId="2147484079"/>
            <pc:sldLayoutMk cId="710178260" sldId="2147484090"/>
          </pc:sldLayoutMkLst>
        </pc:sldLayoutChg>
      </pc:sldMasterChg>
      <pc:sldMasterChg chg="add del addSldLayout delSldLayout modSldLayout">
        <pc:chgData name="Harpreet Kaur Harpreet Kaur" userId="S::hharpree@sfu.ca::bc9835c7-2cf0-4934-837a-d9afd4522f42" providerId="AD" clId="Web-{4C85A8F2-6197-228F-68A1-87ACD127305A}" dt="2021-04-10T21:16:36.787" v="349"/>
        <pc:sldMasterMkLst>
          <pc:docMk/>
          <pc:sldMasterMk cId="343006055" sldId="2147484091"/>
        </pc:sldMasterMkLst>
        <pc:sldLayoutChg chg="add del mod replId">
          <pc:chgData name="Harpreet Kaur Harpreet Kaur" userId="S::hharpree@sfu.ca::bc9835c7-2cf0-4934-837a-d9afd4522f42" providerId="AD" clId="Web-{4C85A8F2-6197-228F-68A1-87ACD127305A}" dt="2021-04-10T21:16:36.787" v="349"/>
          <pc:sldLayoutMkLst>
            <pc:docMk/>
            <pc:sldMasterMk cId="343006055" sldId="2147484091"/>
            <pc:sldLayoutMk cId="3812837656" sldId="2147484092"/>
          </pc:sldLayoutMkLst>
        </pc:sldLayoutChg>
        <pc:sldLayoutChg chg="add del mod replId">
          <pc:chgData name="Harpreet Kaur Harpreet Kaur" userId="S::hharpree@sfu.ca::bc9835c7-2cf0-4934-837a-d9afd4522f42" providerId="AD" clId="Web-{4C85A8F2-6197-228F-68A1-87ACD127305A}" dt="2021-04-10T21:16:36.787" v="349"/>
          <pc:sldLayoutMkLst>
            <pc:docMk/>
            <pc:sldMasterMk cId="343006055" sldId="2147484091"/>
            <pc:sldLayoutMk cId="3389955854" sldId="2147484093"/>
          </pc:sldLayoutMkLst>
        </pc:sldLayoutChg>
        <pc:sldLayoutChg chg="add del mod replId">
          <pc:chgData name="Harpreet Kaur Harpreet Kaur" userId="S::hharpree@sfu.ca::bc9835c7-2cf0-4934-837a-d9afd4522f42" providerId="AD" clId="Web-{4C85A8F2-6197-228F-68A1-87ACD127305A}" dt="2021-04-10T21:16:36.787" v="349"/>
          <pc:sldLayoutMkLst>
            <pc:docMk/>
            <pc:sldMasterMk cId="343006055" sldId="2147484091"/>
            <pc:sldLayoutMk cId="2546926484" sldId="2147484094"/>
          </pc:sldLayoutMkLst>
        </pc:sldLayoutChg>
        <pc:sldLayoutChg chg="add del mod replId">
          <pc:chgData name="Harpreet Kaur Harpreet Kaur" userId="S::hharpree@sfu.ca::bc9835c7-2cf0-4934-837a-d9afd4522f42" providerId="AD" clId="Web-{4C85A8F2-6197-228F-68A1-87ACD127305A}" dt="2021-04-10T21:16:36.787" v="349"/>
          <pc:sldLayoutMkLst>
            <pc:docMk/>
            <pc:sldMasterMk cId="343006055" sldId="2147484091"/>
            <pc:sldLayoutMk cId="2073872879" sldId="2147484095"/>
          </pc:sldLayoutMkLst>
        </pc:sldLayoutChg>
        <pc:sldLayoutChg chg="add del mod replId">
          <pc:chgData name="Harpreet Kaur Harpreet Kaur" userId="S::hharpree@sfu.ca::bc9835c7-2cf0-4934-837a-d9afd4522f42" providerId="AD" clId="Web-{4C85A8F2-6197-228F-68A1-87ACD127305A}" dt="2021-04-10T21:16:36.787" v="349"/>
          <pc:sldLayoutMkLst>
            <pc:docMk/>
            <pc:sldMasterMk cId="343006055" sldId="2147484091"/>
            <pc:sldLayoutMk cId="2216104447" sldId="2147484096"/>
          </pc:sldLayoutMkLst>
        </pc:sldLayoutChg>
        <pc:sldLayoutChg chg="add del mod replId">
          <pc:chgData name="Harpreet Kaur Harpreet Kaur" userId="S::hharpree@sfu.ca::bc9835c7-2cf0-4934-837a-d9afd4522f42" providerId="AD" clId="Web-{4C85A8F2-6197-228F-68A1-87ACD127305A}" dt="2021-04-10T21:16:36.787" v="349"/>
          <pc:sldLayoutMkLst>
            <pc:docMk/>
            <pc:sldMasterMk cId="343006055" sldId="2147484091"/>
            <pc:sldLayoutMk cId="359528090" sldId="2147484097"/>
          </pc:sldLayoutMkLst>
        </pc:sldLayoutChg>
        <pc:sldLayoutChg chg="add del mod replId">
          <pc:chgData name="Harpreet Kaur Harpreet Kaur" userId="S::hharpree@sfu.ca::bc9835c7-2cf0-4934-837a-d9afd4522f42" providerId="AD" clId="Web-{4C85A8F2-6197-228F-68A1-87ACD127305A}" dt="2021-04-10T21:16:36.787" v="349"/>
          <pc:sldLayoutMkLst>
            <pc:docMk/>
            <pc:sldMasterMk cId="343006055" sldId="2147484091"/>
            <pc:sldLayoutMk cId="589549318" sldId="2147484098"/>
          </pc:sldLayoutMkLst>
        </pc:sldLayoutChg>
        <pc:sldLayoutChg chg="add del mod replId">
          <pc:chgData name="Harpreet Kaur Harpreet Kaur" userId="S::hharpree@sfu.ca::bc9835c7-2cf0-4934-837a-d9afd4522f42" providerId="AD" clId="Web-{4C85A8F2-6197-228F-68A1-87ACD127305A}" dt="2021-04-10T21:16:36.787" v="349"/>
          <pc:sldLayoutMkLst>
            <pc:docMk/>
            <pc:sldMasterMk cId="343006055" sldId="2147484091"/>
            <pc:sldLayoutMk cId="3428963709" sldId="2147484099"/>
          </pc:sldLayoutMkLst>
        </pc:sldLayoutChg>
        <pc:sldLayoutChg chg="add del mod replId">
          <pc:chgData name="Harpreet Kaur Harpreet Kaur" userId="S::hharpree@sfu.ca::bc9835c7-2cf0-4934-837a-d9afd4522f42" providerId="AD" clId="Web-{4C85A8F2-6197-228F-68A1-87ACD127305A}" dt="2021-04-10T21:16:36.787" v="349"/>
          <pc:sldLayoutMkLst>
            <pc:docMk/>
            <pc:sldMasterMk cId="343006055" sldId="2147484091"/>
            <pc:sldLayoutMk cId="2090376199" sldId="2147484100"/>
          </pc:sldLayoutMkLst>
        </pc:sldLayoutChg>
        <pc:sldLayoutChg chg="add del mod replId">
          <pc:chgData name="Harpreet Kaur Harpreet Kaur" userId="S::hharpree@sfu.ca::bc9835c7-2cf0-4934-837a-d9afd4522f42" providerId="AD" clId="Web-{4C85A8F2-6197-228F-68A1-87ACD127305A}" dt="2021-04-10T21:16:36.787" v="349"/>
          <pc:sldLayoutMkLst>
            <pc:docMk/>
            <pc:sldMasterMk cId="343006055" sldId="2147484091"/>
            <pc:sldLayoutMk cId="414075927" sldId="2147484101"/>
          </pc:sldLayoutMkLst>
        </pc:sldLayoutChg>
        <pc:sldLayoutChg chg="add del mod replId">
          <pc:chgData name="Harpreet Kaur Harpreet Kaur" userId="S::hharpree@sfu.ca::bc9835c7-2cf0-4934-837a-d9afd4522f42" providerId="AD" clId="Web-{4C85A8F2-6197-228F-68A1-87ACD127305A}" dt="2021-04-10T21:16:36.787" v="349"/>
          <pc:sldLayoutMkLst>
            <pc:docMk/>
            <pc:sldMasterMk cId="343006055" sldId="2147484091"/>
            <pc:sldLayoutMk cId="1566930814" sldId="2147484102"/>
          </pc:sldLayoutMkLst>
        </pc:sldLayoutChg>
      </pc:sldMasterChg>
      <pc:sldMasterChg chg="add addSldLayout modSldLayout">
        <pc:chgData name="Harpreet Kaur Harpreet Kaur" userId="S::hharpree@sfu.ca::bc9835c7-2cf0-4934-837a-d9afd4522f42" providerId="AD" clId="Web-{4C85A8F2-6197-228F-68A1-87ACD127305A}" dt="2021-04-10T21:16:36.787" v="349"/>
        <pc:sldMasterMkLst>
          <pc:docMk/>
          <pc:sldMasterMk cId="3765915968" sldId="2147484103"/>
        </pc:sldMasterMkLst>
        <pc:sldLayoutChg chg="add mod replId">
          <pc:chgData name="Harpreet Kaur Harpreet Kaur" userId="S::hharpree@sfu.ca::bc9835c7-2cf0-4934-837a-d9afd4522f42" providerId="AD" clId="Web-{4C85A8F2-6197-228F-68A1-87ACD127305A}" dt="2021-04-10T21:16:36.787" v="349"/>
          <pc:sldLayoutMkLst>
            <pc:docMk/>
            <pc:sldMasterMk cId="3765915968" sldId="2147484103"/>
            <pc:sldLayoutMk cId="4243902131" sldId="2147484104"/>
          </pc:sldLayoutMkLst>
        </pc:sldLayoutChg>
        <pc:sldLayoutChg chg="add mod replId">
          <pc:chgData name="Harpreet Kaur Harpreet Kaur" userId="S::hharpree@sfu.ca::bc9835c7-2cf0-4934-837a-d9afd4522f42" providerId="AD" clId="Web-{4C85A8F2-6197-228F-68A1-87ACD127305A}" dt="2021-04-10T21:16:36.787" v="349"/>
          <pc:sldLayoutMkLst>
            <pc:docMk/>
            <pc:sldMasterMk cId="3765915968" sldId="2147484103"/>
            <pc:sldLayoutMk cId="1797220854" sldId="2147484105"/>
          </pc:sldLayoutMkLst>
        </pc:sldLayoutChg>
        <pc:sldLayoutChg chg="add mod replId">
          <pc:chgData name="Harpreet Kaur Harpreet Kaur" userId="S::hharpree@sfu.ca::bc9835c7-2cf0-4934-837a-d9afd4522f42" providerId="AD" clId="Web-{4C85A8F2-6197-228F-68A1-87ACD127305A}" dt="2021-04-10T21:16:36.787" v="349"/>
          <pc:sldLayoutMkLst>
            <pc:docMk/>
            <pc:sldMasterMk cId="3765915968" sldId="2147484103"/>
            <pc:sldLayoutMk cId="4181384128" sldId="2147484106"/>
          </pc:sldLayoutMkLst>
        </pc:sldLayoutChg>
        <pc:sldLayoutChg chg="add mod replId">
          <pc:chgData name="Harpreet Kaur Harpreet Kaur" userId="S::hharpree@sfu.ca::bc9835c7-2cf0-4934-837a-d9afd4522f42" providerId="AD" clId="Web-{4C85A8F2-6197-228F-68A1-87ACD127305A}" dt="2021-04-10T21:16:36.787" v="349"/>
          <pc:sldLayoutMkLst>
            <pc:docMk/>
            <pc:sldMasterMk cId="3765915968" sldId="2147484103"/>
            <pc:sldLayoutMk cId="376510054" sldId="2147484107"/>
          </pc:sldLayoutMkLst>
        </pc:sldLayoutChg>
        <pc:sldLayoutChg chg="add mod replId">
          <pc:chgData name="Harpreet Kaur Harpreet Kaur" userId="S::hharpree@sfu.ca::bc9835c7-2cf0-4934-837a-d9afd4522f42" providerId="AD" clId="Web-{4C85A8F2-6197-228F-68A1-87ACD127305A}" dt="2021-04-10T21:16:36.787" v="349"/>
          <pc:sldLayoutMkLst>
            <pc:docMk/>
            <pc:sldMasterMk cId="3765915968" sldId="2147484103"/>
            <pc:sldLayoutMk cId="130509658" sldId="2147484108"/>
          </pc:sldLayoutMkLst>
        </pc:sldLayoutChg>
        <pc:sldLayoutChg chg="add mod replId">
          <pc:chgData name="Harpreet Kaur Harpreet Kaur" userId="S::hharpree@sfu.ca::bc9835c7-2cf0-4934-837a-d9afd4522f42" providerId="AD" clId="Web-{4C85A8F2-6197-228F-68A1-87ACD127305A}" dt="2021-04-10T21:16:36.787" v="349"/>
          <pc:sldLayoutMkLst>
            <pc:docMk/>
            <pc:sldMasterMk cId="3765915968" sldId="2147484103"/>
            <pc:sldLayoutMk cId="4006237116" sldId="2147484109"/>
          </pc:sldLayoutMkLst>
        </pc:sldLayoutChg>
        <pc:sldLayoutChg chg="add mod replId">
          <pc:chgData name="Harpreet Kaur Harpreet Kaur" userId="S::hharpree@sfu.ca::bc9835c7-2cf0-4934-837a-d9afd4522f42" providerId="AD" clId="Web-{4C85A8F2-6197-228F-68A1-87ACD127305A}" dt="2021-04-10T21:16:36.787" v="349"/>
          <pc:sldLayoutMkLst>
            <pc:docMk/>
            <pc:sldMasterMk cId="3765915968" sldId="2147484103"/>
            <pc:sldLayoutMk cId="1685952219" sldId="2147484110"/>
          </pc:sldLayoutMkLst>
        </pc:sldLayoutChg>
        <pc:sldLayoutChg chg="add mod replId">
          <pc:chgData name="Harpreet Kaur Harpreet Kaur" userId="S::hharpree@sfu.ca::bc9835c7-2cf0-4934-837a-d9afd4522f42" providerId="AD" clId="Web-{4C85A8F2-6197-228F-68A1-87ACD127305A}" dt="2021-04-10T21:16:36.787" v="349"/>
          <pc:sldLayoutMkLst>
            <pc:docMk/>
            <pc:sldMasterMk cId="3765915968" sldId="2147484103"/>
            <pc:sldLayoutMk cId="2572536252" sldId="2147484111"/>
          </pc:sldLayoutMkLst>
        </pc:sldLayoutChg>
        <pc:sldLayoutChg chg="add mod replId">
          <pc:chgData name="Harpreet Kaur Harpreet Kaur" userId="S::hharpree@sfu.ca::bc9835c7-2cf0-4934-837a-d9afd4522f42" providerId="AD" clId="Web-{4C85A8F2-6197-228F-68A1-87ACD127305A}" dt="2021-04-10T21:16:36.787" v="349"/>
          <pc:sldLayoutMkLst>
            <pc:docMk/>
            <pc:sldMasterMk cId="3765915968" sldId="2147484103"/>
            <pc:sldLayoutMk cId="2879188435" sldId="2147484112"/>
          </pc:sldLayoutMkLst>
        </pc:sldLayoutChg>
        <pc:sldLayoutChg chg="add mod replId">
          <pc:chgData name="Harpreet Kaur Harpreet Kaur" userId="S::hharpree@sfu.ca::bc9835c7-2cf0-4934-837a-d9afd4522f42" providerId="AD" clId="Web-{4C85A8F2-6197-228F-68A1-87ACD127305A}" dt="2021-04-10T21:16:36.787" v="349"/>
          <pc:sldLayoutMkLst>
            <pc:docMk/>
            <pc:sldMasterMk cId="3765915968" sldId="2147484103"/>
            <pc:sldLayoutMk cId="2450856913" sldId="2147484113"/>
          </pc:sldLayoutMkLst>
        </pc:sldLayoutChg>
        <pc:sldLayoutChg chg="add mod replId">
          <pc:chgData name="Harpreet Kaur Harpreet Kaur" userId="S::hharpree@sfu.ca::bc9835c7-2cf0-4934-837a-d9afd4522f42" providerId="AD" clId="Web-{4C85A8F2-6197-228F-68A1-87ACD127305A}" dt="2021-04-10T21:16:36.787" v="349"/>
          <pc:sldLayoutMkLst>
            <pc:docMk/>
            <pc:sldMasterMk cId="3765915968" sldId="2147484103"/>
            <pc:sldLayoutMk cId="1899094394" sldId="2147484114"/>
          </pc:sldLayoutMkLst>
        </pc:sldLayoutChg>
      </pc:sldMasterChg>
    </pc:docChg>
  </pc:docChgLst>
  <pc:docChgLst>
    <pc:chgData name="Xiaoyi Zhao" userId="S::xiaoyiz@sfu.ca::b4a471b7-1832-47ae-964f-13c78911f613" providerId="AD" clId="Web-{9C31C09F-90C2-C000-1890-14F1DDBD4875}"/>
    <pc:docChg chg="modSld">
      <pc:chgData name="Xiaoyi Zhao" userId="S::xiaoyiz@sfu.ca::b4a471b7-1832-47ae-964f-13c78911f613" providerId="AD" clId="Web-{9C31C09F-90C2-C000-1890-14F1DDBD4875}" dt="2021-04-20T20:40:06.121" v="125"/>
      <pc:docMkLst>
        <pc:docMk/>
      </pc:docMkLst>
      <pc:sldChg chg="modSp">
        <pc:chgData name="Xiaoyi Zhao" userId="S::xiaoyiz@sfu.ca::b4a471b7-1832-47ae-964f-13c78911f613" providerId="AD" clId="Web-{9C31C09F-90C2-C000-1890-14F1DDBD4875}" dt="2021-04-20T20:23:25.242" v="2" actId="1076"/>
        <pc:sldMkLst>
          <pc:docMk/>
          <pc:sldMk cId="2073291325" sldId="284"/>
        </pc:sldMkLst>
        <pc:grpChg chg="mod">
          <ac:chgData name="Xiaoyi Zhao" userId="S::xiaoyiz@sfu.ca::b4a471b7-1832-47ae-964f-13c78911f613" providerId="AD" clId="Web-{9C31C09F-90C2-C000-1890-14F1DDBD4875}" dt="2021-04-20T20:23:20.898" v="1" actId="1076"/>
          <ac:grpSpMkLst>
            <pc:docMk/>
            <pc:sldMk cId="2073291325" sldId="284"/>
            <ac:grpSpMk id="17" creationId="{9B14CC28-66C1-44A0-91E5-74B9FDA7AF60}"/>
          </ac:grpSpMkLst>
        </pc:grpChg>
        <pc:picChg chg="mod">
          <ac:chgData name="Xiaoyi Zhao" userId="S::xiaoyiz@sfu.ca::b4a471b7-1832-47ae-964f-13c78911f613" providerId="AD" clId="Web-{9C31C09F-90C2-C000-1890-14F1DDBD4875}" dt="2021-04-20T20:23:25.242" v="2" actId="1076"/>
          <ac:picMkLst>
            <pc:docMk/>
            <pc:sldMk cId="2073291325" sldId="284"/>
            <ac:picMk id="11" creationId="{F6A84E4D-B728-47F0-83E4-39ED61F7A09B}"/>
          </ac:picMkLst>
        </pc:picChg>
      </pc:sldChg>
      <pc:sldChg chg="modSp">
        <pc:chgData name="Xiaoyi Zhao" userId="S::xiaoyiz@sfu.ca::b4a471b7-1832-47ae-964f-13c78911f613" providerId="AD" clId="Web-{9C31C09F-90C2-C000-1890-14F1DDBD4875}" dt="2021-04-20T20:27:33.696" v="42"/>
        <pc:sldMkLst>
          <pc:docMk/>
          <pc:sldMk cId="198273255" sldId="299"/>
        </pc:sldMkLst>
        <pc:graphicFrameChg chg="mod modGraphic">
          <ac:chgData name="Xiaoyi Zhao" userId="S::xiaoyiz@sfu.ca::b4a471b7-1832-47ae-964f-13c78911f613" providerId="AD" clId="Web-{9C31C09F-90C2-C000-1890-14F1DDBD4875}" dt="2021-04-20T20:27:33.696" v="42"/>
          <ac:graphicFrameMkLst>
            <pc:docMk/>
            <pc:sldMk cId="198273255" sldId="299"/>
            <ac:graphicFrameMk id="4" creationId="{E1BE8E12-B7F0-48EB-8B13-FF8DC3FA84FD}"/>
          </ac:graphicFrameMkLst>
        </pc:graphicFrameChg>
      </pc:sldChg>
      <pc:sldChg chg="modNotes">
        <pc:chgData name="Xiaoyi Zhao" userId="S::xiaoyiz@sfu.ca::b4a471b7-1832-47ae-964f-13c78911f613" providerId="AD" clId="Web-{9C31C09F-90C2-C000-1890-14F1DDBD4875}" dt="2021-04-20T20:40:06.121" v="125"/>
        <pc:sldMkLst>
          <pc:docMk/>
          <pc:sldMk cId="1910570334" sldId="300"/>
        </pc:sldMkLst>
      </pc:sldChg>
      <pc:sldChg chg="modNotes">
        <pc:chgData name="Xiaoyi Zhao" userId="S::xiaoyiz@sfu.ca::b4a471b7-1832-47ae-964f-13c78911f613" providerId="AD" clId="Web-{9C31C09F-90C2-C000-1890-14F1DDBD4875}" dt="2021-04-20T20:38:53.495" v="117"/>
        <pc:sldMkLst>
          <pc:docMk/>
          <pc:sldMk cId="2569139303" sldId="301"/>
        </pc:sldMkLst>
      </pc:sldChg>
      <pc:sldChg chg="mod modShow">
        <pc:chgData name="Xiaoyi Zhao" userId="S::xiaoyiz@sfu.ca::b4a471b7-1832-47ae-964f-13c78911f613" providerId="AD" clId="Web-{9C31C09F-90C2-C000-1890-14F1DDBD4875}" dt="2021-04-20T20:21:02.351" v="0"/>
        <pc:sldMkLst>
          <pc:docMk/>
          <pc:sldMk cId="680739800" sldId="307"/>
        </pc:sldMkLst>
      </pc:sldChg>
    </pc:docChg>
  </pc:docChgLst>
  <pc:docChgLst>
    <pc:chgData name="Harpreet Kaur Harpreet Kaur" userId="S::hharpree@sfu.ca::bc9835c7-2cf0-4934-837a-d9afd4522f42" providerId="AD" clId="Web-{990F79A6-E4C1-BA24-3948-892F0B1D599B}"/>
    <pc:docChg chg="modSld">
      <pc:chgData name="Harpreet Kaur Harpreet Kaur" userId="S::hharpree@sfu.ca::bc9835c7-2cf0-4934-837a-d9afd4522f42" providerId="AD" clId="Web-{990F79A6-E4C1-BA24-3948-892F0B1D599B}" dt="2021-04-15T00:02:55.361" v="3" actId="20577"/>
      <pc:docMkLst>
        <pc:docMk/>
      </pc:docMkLst>
      <pc:sldChg chg="modSp">
        <pc:chgData name="Harpreet Kaur Harpreet Kaur" userId="S::hharpree@sfu.ca::bc9835c7-2cf0-4934-837a-d9afd4522f42" providerId="AD" clId="Web-{990F79A6-E4C1-BA24-3948-892F0B1D599B}" dt="2021-04-15T00:02:55.361" v="3" actId="20577"/>
        <pc:sldMkLst>
          <pc:docMk/>
          <pc:sldMk cId="2002996262" sldId="288"/>
        </pc:sldMkLst>
        <pc:spChg chg="mod">
          <ac:chgData name="Harpreet Kaur Harpreet Kaur" userId="S::hharpree@sfu.ca::bc9835c7-2cf0-4934-837a-d9afd4522f42" providerId="AD" clId="Web-{990F79A6-E4C1-BA24-3948-892F0B1D599B}" dt="2021-04-15T00:02:55.361" v="3" actId="20577"/>
          <ac:spMkLst>
            <pc:docMk/>
            <pc:sldMk cId="2002996262" sldId="288"/>
            <ac:spMk id="4" creationId="{3B75D7D3-B857-40F4-9775-E841CD4740E6}"/>
          </ac:spMkLst>
        </pc:spChg>
      </pc:sldChg>
    </pc:docChg>
  </pc:docChgLst>
  <pc:docChgLst>
    <pc:chgData name="Harpreet Kaur Harpreet Kaur" userId="S::hharpree@sfu.ca::bc9835c7-2cf0-4934-837a-d9afd4522f42" providerId="AD" clId="Web-{9A70BAFF-AC22-5A42-3464-EC61347467F7}"/>
    <pc:docChg chg="modSld">
      <pc:chgData name="Harpreet Kaur Harpreet Kaur" userId="S::hharpree@sfu.ca::bc9835c7-2cf0-4934-837a-d9afd4522f42" providerId="AD" clId="Web-{9A70BAFF-AC22-5A42-3464-EC61347467F7}" dt="2021-04-16T23:33:27.436" v="18"/>
      <pc:docMkLst>
        <pc:docMk/>
      </pc:docMkLst>
      <pc:sldChg chg="modSp">
        <pc:chgData name="Harpreet Kaur Harpreet Kaur" userId="S::hharpree@sfu.ca::bc9835c7-2cf0-4934-837a-d9afd4522f42" providerId="AD" clId="Web-{9A70BAFF-AC22-5A42-3464-EC61347467F7}" dt="2021-04-16T23:31:49.213" v="10"/>
        <pc:sldMkLst>
          <pc:docMk/>
          <pc:sldMk cId="160106134" sldId="283"/>
        </pc:sldMkLst>
        <pc:graphicFrameChg chg="mod modGraphic">
          <ac:chgData name="Harpreet Kaur Harpreet Kaur" userId="S::hharpree@sfu.ca::bc9835c7-2cf0-4934-837a-d9afd4522f42" providerId="AD" clId="Web-{9A70BAFF-AC22-5A42-3464-EC61347467F7}" dt="2021-04-16T23:31:49.213" v="10"/>
          <ac:graphicFrameMkLst>
            <pc:docMk/>
            <pc:sldMk cId="160106134" sldId="283"/>
            <ac:graphicFrameMk id="5" creationId="{175F87E2-3624-40BA-A19C-1B76AC6A30AB}"/>
          </ac:graphicFrameMkLst>
        </pc:graphicFrameChg>
      </pc:sldChg>
      <pc:sldChg chg="delSp modSp delAnim">
        <pc:chgData name="Harpreet Kaur Harpreet Kaur" userId="S::hharpree@sfu.ca::bc9835c7-2cf0-4934-837a-d9afd4522f42" providerId="AD" clId="Web-{9A70BAFF-AC22-5A42-3464-EC61347467F7}" dt="2021-04-16T23:33:27.436" v="18"/>
        <pc:sldMkLst>
          <pc:docMk/>
          <pc:sldMk cId="1730602765" sldId="293"/>
        </pc:sldMkLst>
        <pc:graphicFrameChg chg="mod modGraphic">
          <ac:chgData name="Harpreet Kaur Harpreet Kaur" userId="S::hharpree@sfu.ca::bc9835c7-2cf0-4934-837a-d9afd4522f42" providerId="AD" clId="Web-{9A70BAFF-AC22-5A42-3464-EC61347467F7}" dt="2021-04-16T23:33:27.436" v="18"/>
          <ac:graphicFrameMkLst>
            <pc:docMk/>
            <pc:sldMk cId="1730602765" sldId="293"/>
            <ac:graphicFrameMk id="7" creationId="{EE923631-B54C-4C99-87BE-1C9EDAE19DB4}"/>
          </ac:graphicFrameMkLst>
        </pc:graphicFrameChg>
        <pc:picChg chg="del mod">
          <ac:chgData name="Harpreet Kaur Harpreet Kaur" userId="S::hharpree@sfu.ca::bc9835c7-2cf0-4934-837a-d9afd4522f42" providerId="AD" clId="Web-{9A70BAFF-AC22-5A42-3464-EC61347467F7}" dt="2021-04-16T23:33:10.983" v="13"/>
          <ac:picMkLst>
            <pc:docMk/>
            <pc:sldMk cId="1730602765" sldId="293"/>
            <ac:picMk id="6" creationId="{53FE4AE0-7D48-2C46-ABDD-92BBD613FDBA}"/>
          </ac:picMkLst>
        </pc:picChg>
        <pc:picChg chg="mod">
          <ac:chgData name="Harpreet Kaur Harpreet Kaur" userId="S::hharpree@sfu.ca::bc9835c7-2cf0-4934-837a-d9afd4522f42" providerId="AD" clId="Web-{9A70BAFF-AC22-5A42-3464-EC61347467F7}" dt="2021-04-16T23:33:19.045" v="14" actId="1076"/>
          <ac:picMkLst>
            <pc:docMk/>
            <pc:sldMk cId="1730602765" sldId="293"/>
            <ac:picMk id="17" creationId="{A2FBC681-02FA-41ED-808A-875AA0780525}"/>
          </ac:picMkLst>
        </pc:picChg>
      </pc:sldChg>
      <pc:sldChg chg="addSp delSp modSp mod setBg setClrOvrMap">
        <pc:chgData name="Harpreet Kaur Harpreet Kaur" userId="S::hharpree@sfu.ca::bc9835c7-2cf0-4934-837a-d9afd4522f42" providerId="AD" clId="Web-{9A70BAFF-AC22-5A42-3464-EC61347467F7}" dt="2021-04-16T23:16:19.023" v="2"/>
        <pc:sldMkLst>
          <pc:docMk/>
          <pc:sldMk cId="2569139303" sldId="301"/>
        </pc:sldMkLst>
        <pc:spChg chg="mod">
          <ac:chgData name="Harpreet Kaur Harpreet Kaur" userId="S::hharpree@sfu.ca::bc9835c7-2cf0-4934-837a-d9afd4522f42" providerId="AD" clId="Web-{9A70BAFF-AC22-5A42-3464-EC61347467F7}" dt="2021-04-16T23:16:19.023" v="2"/>
          <ac:spMkLst>
            <pc:docMk/>
            <pc:sldMk cId="2569139303" sldId="301"/>
            <ac:spMk id="2" creationId="{51418054-6A0E-40A1-ADD2-B510F6306FDC}"/>
          </ac:spMkLst>
        </pc:spChg>
        <pc:spChg chg="mod ord">
          <ac:chgData name="Harpreet Kaur Harpreet Kaur" userId="S::hharpree@sfu.ca::bc9835c7-2cf0-4934-837a-d9afd4522f42" providerId="AD" clId="Web-{9A70BAFF-AC22-5A42-3464-EC61347467F7}" dt="2021-04-16T23:16:19.023" v="2"/>
          <ac:spMkLst>
            <pc:docMk/>
            <pc:sldMk cId="2569139303" sldId="301"/>
            <ac:spMk id="3" creationId="{50BF250B-079E-4FF8-986B-48F08A810C8C}"/>
          </ac:spMkLst>
        </pc:spChg>
        <pc:spChg chg="del">
          <ac:chgData name="Harpreet Kaur Harpreet Kaur" userId="S::hharpree@sfu.ca::bc9835c7-2cf0-4934-837a-d9afd4522f42" providerId="AD" clId="Web-{9A70BAFF-AC22-5A42-3464-EC61347467F7}" dt="2021-04-16T23:16:03.226" v="0"/>
          <ac:spMkLst>
            <pc:docMk/>
            <pc:sldMk cId="2569139303" sldId="301"/>
            <ac:spMk id="5" creationId="{B5624DEE-DD65-46A0-B56E-2F051CAF9E86}"/>
          </ac:spMkLst>
        </pc:spChg>
        <pc:spChg chg="add del">
          <ac:chgData name="Harpreet Kaur Harpreet Kaur" userId="S::hharpree@sfu.ca::bc9835c7-2cf0-4934-837a-d9afd4522f42" providerId="AD" clId="Web-{9A70BAFF-AC22-5A42-3464-EC61347467F7}" dt="2021-04-16T23:16:19.023" v="2"/>
          <ac:spMkLst>
            <pc:docMk/>
            <pc:sldMk cId="2569139303" sldId="301"/>
            <ac:spMk id="8" creationId="{CAA2EA98-A1B4-4781-A86C-6F7CCEE4E096}"/>
          </ac:spMkLst>
        </pc:spChg>
        <pc:spChg chg="add del">
          <ac:chgData name="Harpreet Kaur Harpreet Kaur" userId="S::hharpree@sfu.ca::bc9835c7-2cf0-4934-837a-d9afd4522f42" providerId="AD" clId="Web-{9A70BAFF-AC22-5A42-3464-EC61347467F7}" dt="2021-04-16T23:16:19.023" v="2"/>
          <ac:spMkLst>
            <pc:docMk/>
            <pc:sldMk cId="2569139303" sldId="301"/>
            <ac:spMk id="11" creationId="{6697F791-5FFA-4164-899F-EB52EA72B024}"/>
          </ac:spMkLst>
        </pc:spChg>
        <pc:spChg chg="add del">
          <ac:chgData name="Harpreet Kaur Harpreet Kaur" userId="S::hharpree@sfu.ca::bc9835c7-2cf0-4934-837a-d9afd4522f42" providerId="AD" clId="Web-{9A70BAFF-AC22-5A42-3464-EC61347467F7}" dt="2021-04-16T23:16:19.023" v="2"/>
          <ac:spMkLst>
            <pc:docMk/>
            <pc:sldMk cId="2569139303" sldId="301"/>
            <ac:spMk id="15" creationId="{B773AB25-A422-41AA-9737-5E04C1966DE1}"/>
          </ac:spMkLst>
        </pc:spChg>
        <pc:grpChg chg="add del">
          <ac:chgData name="Harpreet Kaur Harpreet Kaur" userId="S::hharpree@sfu.ca::bc9835c7-2cf0-4934-837a-d9afd4522f42" providerId="AD" clId="Web-{9A70BAFF-AC22-5A42-3464-EC61347467F7}" dt="2021-04-16T23:16:19.023" v="2"/>
          <ac:grpSpMkLst>
            <pc:docMk/>
            <pc:sldMk cId="2569139303" sldId="301"/>
            <ac:grpSpMk id="19" creationId="{6AD0D387-1584-4477-B5F8-52B50D4F2205}"/>
          </ac:grpSpMkLst>
        </pc:grpChg>
        <pc:picChg chg="add mod ord">
          <ac:chgData name="Harpreet Kaur Harpreet Kaur" userId="S::hharpree@sfu.ca::bc9835c7-2cf0-4934-837a-d9afd4522f42" providerId="AD" clId="Web-{9A70BAFF-AC22-5A42-3464-EC61347467F7}" dt="2021-04-16T23:16:19.023" v="2"/>
          <ac:picMkLst>
            <pc:docMk/>
            <pc:sldMk cId="2569139303" sldId="301"/>
            <ac:picMk id="4" creationId="{1B0FA62A-B553-4CA6-8E07-BB01B44AC1DC}"/>
          </ac:picMkLst>
        </pc:picChg>
        <pc:picChg chg="add del">
          <ac:chgData name="Harpreet Kaur Harpreet Kaur" userId="S::hharpree@sfu.ca::bc9835c7-2cf0-4934-837a-d9afd4522f42" providerId="AD" clId="Web-{9A70BAFF-AC22-5A42-3464-EC61347467F7}" dt="2021-04-16T23:16:19.023" v="2"/>
          <ac:picMkLst>
            <pc:docMk/>
            <pc:sldMk cId="2569139303" sldId="301"/>
            <ac:picMk id="13" creationId="{4E28A1A9-FB81-4816-AAEA-C3B430946951}"/>
          </ac:picMkLst>
        </pc:picChg>
        <pc:picChg chg="add del">
          <ac:chgData name="Harpreet Kaur Harpreet Kaur" userId="S::hharpree@sfu.ca::bc9835c7-2cf0-4934-837a-d9afd4522f42" providerId="AD" clId="Web-{9A70BAFF-AC22-5A42-3464-EC61347467F7}" dt="2021-04-16T23:16:19.023" v="2"/>
          <ac:picMkLst>
            <pc:docMk/>
            <pc:sldMk cId="2569139303" sldId="301"/>
            <ac:picMk id="17" creationId="{AF0552B8-DE8C-40DF-B29F-1728E6A10619}"/>
          </ac:picMkLst>
        </pc:picChg>
      </pc:sldChg>
    </pc:docChg>
  </pc:docChgLst>
  <pc:docChgLst>
    <pc:chgData name="Pei Ning" userId="S::pning@sfu.ca::151d9e78-89cc-4613-8850-505d58841002" providerId="AD" clId="Web-{B4CB327B-B2B0-8276-2E06-543D9962E9E4}"/>
    <pc:docChg chg="modSld">
      <pc:chgData name="Pei Ning" userId="S::pning@sfu.ca::151d9e78-89cc-4613-8850-505d58841002" providerId="AD" clId="Web-{B4CB327B-B2B0-8276-2E06-543D9962E9E4}" dt="2021-04-13T17:35:34.031" v="1" actId="1076"/>
      <pc:docMkLst>
        <pc:docMk/>
      </pc:docMkLst>
      <pc:sldChg chg="modSp">
        <pc:chgData name="Pei Ning" userId="S::pning@sfu.ca::151d9e78-89cc-4613-8850-505d58841002" providerId="AD" clId="Web-{B4CB327B-B2B0-8276-2E06-543D9962E9E4}" dt="2021-04-13T17:35:34.031" v="1" actId="1076"/>
        <pc:sldMkLst>
          <pc:docMk/>
          <pc:sldMk cId="2073291325" sldId="284"/>
        </pc:sldMkLst>
        <pc:grpChg chg="mod">
          <ac:chgData name="Pei Ning" userId="S::pning@sfu.ca::151d9e78-89cc-4613-8850-505d58841002" providerId="AD" clId="Web-{B4CB327B-B2B0-8276-2E06-543D9962E9E4}" dt="2021-04-13T17:35:34.031" v="1" actId="1076"/>
          <ac:grpSpMkLst>
            <pc:docMk/>
            <pc:sldMk cId="2073291325" sldId="284"/>
            <ac:grpSpMk id="8" creationId="{79D86252-7794-4655-9070-249F13369A7A}"/>
          </ac:grpSpMkLst>
        </pc:grpChg>
      </pc:sldChg>
    </pc:docChg>
  </pc:docChgLst>
  <pc:docChgLst>
    <pc:chgData name="Pei Ning" userId="S::pning@sfu.ca::151d9e78-89cc-4613-8850-505d58841002" providerId="AD" clId="Web-{36115ADC-F99C-D1C1-8757-63031300E245}"/>
    <pc:docChg chg="modSld">
      <pc:chgData name="Pei Ning" userId="S::pning@sfu.ca::151d9e78-89cc-4613-8850-505d58841002" providerId="AD" clId="Web-{36115ADC-F99C-D1C1-8757-63031300E245}" dt="2021-04-20T20:26:21.168" v="174"/>
      <pc:docMkLst>
        <pc:docMk/>
      </pc:docMkLst>
      <pc:sldChg chg="modSp">
        <pc:chgData name="Pei Ning" userId="S::pning@sfu.ca::151d9e78-89cc-4613-8850-505d58841002" providerId="AD" clId="Web-{36115ADC-F99C-D1C1-8757-63031300E245}" dt="2021-04-20T20:23:36.465" v="170" actId="20577"/>
        <pc:sldMkLst>
          <pc:docMk/>
          <pc:sldMk cId="3164862064" sldId="279"/>
        </pc:sldMkLst>
        <pc:graphicFrameChg chg="modGraphic">
          <ac:chgData name="Pei Ning" userId="S::pning@sfu.ca::151d9e78-89cc-4613-8850-505d58841002" providerId="AD" clId="Web-{36115ADC-F99C-D1C1-8757-63031300E245}" dt="2021-04-20T20:23:36.465" v="170" actId="20577"/>
          <ac:graphicFrameMkLst>
            <pc:docMk/>
            <pc:sldMk cId="3164862064" sldId="279"/>
            <ac:graphicFrameMk id="11" creationId="{F17DBB4E-6254-42E1-9085-D93ADB3942DA}"/>
          </ac:graphicFrameMkLst>
        </pc:graphicFrameChg>
      </pc:sldChg>
      <pc:sldChg chg="modSp">
        <pc:chgData name="Pei Ning" userId="S::pning@sfu.ca::151d9e78-89cc-4613-8850-505d58841002" providerId="AD" clId="Web-{36115ADC-F99C-D1C1-8757-63031300E245}" dt="2021-04-20T19:20:55.107" v="131"/>
        <pc:sldMkLst>
          <pc:docMk/>
          <pc:sldMk cId="160106134" sldId="283"/>
        </pc:sldMkLst>
        <pc:graphicFrameChg chg="mod modGraphic">
          <ac:chgData name="Pei Ning" userId="S::pning@sfu.ca::151d9e78-89cc-4613-8850-505d58841002" providerId="AD" clId="Web-{36115ADC-F99C-D1C1-8757-63031300E245}" dt="2021-04-20T19:20:55.107" v="131"/>
          <ac:graphicFrameMkLst>
            <pc:docMk/>
            <pc:sldMk cId="160106134" sldId="283"/>
            <ac:graphicFrameMk id="5" creationId="{175F87E2-3624-40BA-A19C-1B76AC6A30AB}"/>
          </ac:graphicFrameMkLst>
        </pc:graphicFrameChg>
      </pc:sldChg>
      <pc:sldChg chg="modSp">
        <pc:chgData name="Pei Ning" userId="S::pning@sfu.ca::151d9e78-89cc-4613-8850-505d58841002" providerId="AD" clId="Web-{36115ADC-F99C-D1C1-8757-63031300E245}" dt="2021-04-20T20:08:46.371" v="160" actId="1076"/>
        <pc:sldMkLst>
          <pc:docMk/>
          <pc:sldMk cId="2073291325" sldId="284"/>
        </pc:sldMkLst>
        <pc:picChg chg="mod">
          <ac:chgData name="Pei Ning" userId="S::pning@sfu.ca::151d9e78-89cc-4613-8850-505d58841002" providerId="AD" clId="Web-{36115ADC-F99C-D1C1-8757-63031300E245}" dt="2021-04-20T20:08:46.371" v="160" actId="1076"/>
          <ac:picMkLst>
            <pc:docMk/>
            <pc:sldMk cId="2073291325" sldId="284"/>
            <ac:picMk id="11" creationId="{F6A84E4D-B728-47F0-83E4-39ED61F7A09B}"/>
          </ac:picMkLst>
        </pc:picChg>
      </pc:sldChg>
      <pc:sldChg chg="addSp modSp">
        <pc:chgData name="Pei Ning" userId="S::pning@sfu.ca::151d9e78-89cc-4613-8850-505d58841002" providerId="AD" clId="Web-{36115ADC-F99C-D1C1-8757-63031300E245}" dt="2021-04-20T20:22:49.496" v="167" actId="20577"/>
        <pc:sldMkLst>
          <pc:docMk/>
          <pc:sldMk cId="3838986300" sldId="291"/>
        </pc:sldMkLst>
        <pc:spChg chg="add mod">
          <ac:chgData name="Pei Ning" userId="S::pning@sfu.ca::151d9e78-89cc-4613-8850-505d58841002" providerId="AD" clId="Web-{36115ADC-F99C-D1C1-8757-63031300E245}" dt="2021-04-20T20:22:49.496" v="167" actId="20577"/>
          <ac:spMkLst>
            <pc:docMk/>
            <pc:sldMk cId="3838986300" sldId="291"/>
            <ac:spMk id="4" creationId="{07DF2A67-C3E5-4C43-A258-FC158ADE2984}"/>
          </ac:spMkLst>
        </pc:spChg>
      </pc:sldChg>
      <pc:sldChg chg="modSp">
        <pc:chgData name="Pei Ning" userId="S::pning@sfu.ca::151d9e78-89cc-4613-8850-505d58841002" providerId="AD" clId="Web-{36115ADC-F99C-D1C1-8757-63031300E245}" dt="2021-04-20T07:03:34.061" v="1" actId="1076"/>
        <pc:sldMkLst>
          <pc:docMk/>
          <pc:sldMk cId="1730602765" sldId="293"/>
        </pc:sldMkLst>
        <pc:picChg chg="mod">
          <ac:chgData name="Pei Ning" userId="S::pning@sfu.ca::151d9e78-89cc-4613-8850-505d58841002" providerId="AD" clId="Web-{36115ADC-F99C-D1C1-8757-63031300E245}" dt="2021-04-20T07:03:34.061" v="1" actId="1076"/>
          <ac:picMkLst>
            <pc:docMk/>
            <pc:sldMk cId="1730602765" sldId="293"/>
            <ac:picMk id="13" creationId="{9DF7AA27-4726-428B-AF72-6E79792FE2D5}"/>
          </ac:picMkLst>
        </pc:picChg>
      </pc:sldChg>
      <pc:sldChg chg="addSp delSp modSp mod setBg">
        <pc:chgData name="Pei Ning" userId="S::pning@sfu.ca::151d9e78-89cc-4613-8850-505d58841002" providerId="AD" clId="Web-{36115ADC-F99C-D1C1-8757-63031300E245}" dt="2021-04-20T19:24:12.187" v="153" actId="1076"/>
        <pc:sldMkLst>
          <pc:docMk/>
          <pc:sldMk cId="1130325321" sldId="294"/>
        </pc:sldMkLst>
        <pc:spChg chg="mod">
          <ac:chgData name="Pei Ning" userId="S::pning@sfu.ca::151d9e78-89cc-4613-8850-505d58841002" providerId="AD" clId="Web-{36115ADC-F99C-D1C1-8757-63031300E245}" dt="2021-04-20T07:22:25.851" v="29"/>
          <ac:spMkLst>
            <pc:docMk/>
            <pc:sldMk cId="1130325321" sldId="294"/>
            <ac:spMk id="2" creationId="{A17DE9E9-4DA6-4F64-ADE5-01808F28303B}"/>
          </ac:spMkLst>
        </pc:spChg>
        <pc:spChg chg="add del mod">
          <ac:chgData name="Pei Ning" userId="S::pning@sfu.ca::151d9e78-89cc-4613-8850-505d58841002" providerId="AD" clId="Web-{36115ADC-F99C-D1C1-8757-63031300E245}" dt="2021-04-20T07:58:47.711" v="34" actId="14100"/>
          <ac:spMkLst>
            <pc:docMk/>
            <pc:sldMk cId="1130325321" sldId="294"/>
            <ac:spMk id="4" creationId="{7CD0E64B-B4DA-4140-8967-9F51553C57AD}"/>
          </ac:spMkLst>
        </pc:spChg>
        <pc:spChg chg="mod">
          <ac:chgData name="Pei Ning" userId="S::pning@sfu.ca::151d9e78-89cc-4613-8850-505d58841002" providerId="AD" clId="Web-{36115ADC-F99C-D1C1-8757-63031300E245}" dt="2021-04-20T07:22:25.851" v="29"/>
          <ac:spMkLst>
            <pc:docMk/>
            <pc:sldMk cId="1130325321" sldId="294"/>
            <ac:spMk id="11" creationId="{304C8206-1482-4AE5-8670-FB2AEC598FB8}"/>
          </ac:spMkLst>
        </pc:spChg>
        <pc:graphicFrameChg chg="add del">
          <ac:chgData name="Pei Ning" userId="S::pning@sfu.ca::151d9e78-89cc-4613-8850-505d58841002" providerId="AD" clId="Web-{36115ADC-F99C-D1C1-8757-63031300E245}" dt="2021-04-20T07:22:25.851" v="29"/>
          <ac:graphicFrameMkLst>
            <pc:docMk/>
            <pc:sldMk cId="1130325321" sldId="294"/>
            <ac:graphicFrameMk id="14" creationId="{18C8EAF1-5F39-4A4E-A0DB-6A688EF2D574}"/>
          </ac:graphicFrameMkLst>
        </pc:graphicFrameChg>
        <pc:picChg chg="add del mod ord">
          <ac:chgData name="Pei Ning" userId="S::pning@sfu.ca::151d9e78-89cc-4613-8850-505d58841002" providerId="AD" clId="Web-{36115ADC-F99C-D1C1-8757-63031300E245}" dt="2021-04-20T19:23:40.653" v="148"/>
          <ac:picMkLst>
            <pc:docMk/>
            <pc:sldMk cId="1130325321" sldId="294"/>
            <ac:picMk id="3" creationId="{1174A233-9463-4EEA-8483-3DB28A17759F}"/>
          </ac:picMkLst>
        </pc:picChg>
        <pc:picChg chg="add mod">
          <ac:chgData name="Pei Ning" userId="S::pning@sfu.ca::151d9e78-89cc-4613-8850-505d58841002" providerId="AD" clId="Web-{36115ADC-F99C-D1C1-8757-63031300E245}" dt="2021-04-20T19:24:12.187" v="153" actId="1076"/>
          <ac:picMkLst>
            <pc:docMk/>
            <pc:sldMk cId="1130325321" sldId="294"/>
            <ac:picMk id="5" creationId="{766B87EE-B1EA-4AE5-B1E9-3B906418F234}"/>
          </ac:picMkLst>
        </pc:picChg>
        <pc:picChg chg="add mod">
          <ac:chgData name="Pei Ning" userId="S::pning@sfu.ca::151d9e78-89cc-4613-8850-505d58841002" providerId="AD" clId="Web-{36115ADC-F99C-D1C1-8757-63031300E245}" dt="2021-04-20T19:23:56.029" v="151" actId="1076"/>
          <ac:picMkLst>
            <pc:docMk/>
            <pc:sldMk cId="1130325321" sldId="294"/>
            <ac:picMk id="6" creationId="{B4993349-185D-4972-991F-EE020AC91306}"/>
          </ac:picMkLst>
        </pc:picChg>
        <pc:picChg chg="add mod ord">
          <ac:chgData name="Pei Ning" userId="S::pning@sfu.ca::151d9e78-89cc-4613-8850-505d58841002" providerId="AD" clId="Web-{36115ADC-F99C-D1C1-8757-63031300E245}" dt="2021-04-20T19:24:08.186" v="152" actId="1076"/>
          <ac:picMkLst>
            <pc:docMk/>
            <pc:sldMk cId="1130325321" sldId="294"/>
            <ac:picMk id="8" creationId="{FC8FD985-2ACE-42A2-B565-59BA915685BA}"/>
          </ac:picMkLst>
        </pc:picChg>
        <pc:picChg chg="add mod ord">
          <ac:chgData name="Pei Ning" userId="S::pning@sfu.ca::151d9e78-89cc-4613-8850-505d58841002" providerId="AD" clId="Web-{36115ADC-F99C-D1C1-8757-63031300E245}" dt="2021-04-20T19:22:56.117" v="139"/>
          <ac:picMkLst>
            <pc:docMk/>
            <pc:sldMk cId="1130325321" sldId="294"/>
            <ac:picMk id="9" creationId="{ADE1CD9C-76A6-4180-BA31-FF66C08B2D14}"/>
          </ac:picMkLst>
        </pc:picChg>
        <pc:picChg chg="add del mod">
          <ac:chgData name="Pei Ning" userId="S::pning@sfu.ca::151d9e78-89cc-4613-8850-505d58841002" providerId="AD" clId="Web-{36115ADC-F99C-D1C1-8757-63031300E245}" dt="2021-04-20T08:03:48.430" v="50"/>
          <ac:picMkLst>
            <pc:docMk/>
            <pc:sldMk cId="1130325321" sldId="294"/>
            <ac:picMk id="12" creationId="{F7EAF337-30EC-4FF0-B65B-AC5275C17C81}"/>
          </ac:picMkLst>
        </pc:picChg>
      </pc:sldChg>
      <pc:sldChg chg="modSp">
        <pc:chgData name="Pei Ning" userId="S::pning@sfu.ca::151d9e78-89cc-4613-8850-505d58841002" providerId="AD" clId="Web-{36115ADC-F99C-D1C1-8757-63031300E245}" dt="2021-04-20T20:26:21.168" v="174"/>
        <pc:sldMkLst>
          <pc:docMk/>
          <pc:sldMk cId="198273255" sldId="299"/>
        </pc:sldMkLst>
        <pc:graphicFrameChg chg="mod modGraphic">
          <ac:chgData name="Pei Ning" userId="S::pning@sfu.ca::151d9e78-89cc-4613-8850-505d58841002" providerId="AD" clId="Web-{36115ADC-F99C-D1C1-8757-63031300E245}" dt="2021-04-20T20:26:21.168" v="174"/>
          <ac:graphicFrameMkLst>
            <pc:docMk/>
            <pc:sldMk cId="198273255" sldId="299"/>
            <ac:graphicFrameMk id="4" creationId="{E1BE8E12-B7F0-48EB-8B13-FF8DC3FA84FD}"/>
          </ac:graphicFrameMkLst>
        </pc:graphicFrameChg>
      </pc:sldChg>
      <pc:sldChg chg="modSp">
        <pc:chgData name="Pei Ning" userId="S::pning@sfu.ca::151d9e78-89cc-4613-8850-505d58841002" providerId="AD" clId="Web-{36115ADC-F99C-D1C1-8757-63031300E245}" dt="2021-04-20T20:06:50.471" v="159" actId="20577"/>
        <pc:sldMkLst>
          <pc:docMk/>
          <pc:sldMk cId="4069997929" sldId="305"/>
        </pc:sldMkLst>
        <pc:graphicFrameChg chg="modGraphic">
          <ac:chgData name="Pei Ning" userId="S::pning@sfu.ca::151d9e78-89cc-4613-8850-505d58841002" providerId="AD" clId="Web-{36115ADC-F99C-D1C1-8757-63031300E245}" dt="2021-04-20T20:06:50.471" v="159" actId="20577"/>
          <ac:graphicFrameMkLst>
            <pc:docMk/>
            <pc:sldMk cId="4069997929" sldId="305"/>
            <ac:graphicFrameMk id="6" creationId="{821D071B-02AA-4CA8-8E13-F046BBCB821B}"/>
          </ac:graphicFrameMkLst>
        </pc:graphicFrameChg>
      </pc:sldChg>
      <pc:sldChg chg="addSp delSp modSp mod modShow">
        <pc:chgData name="Pei Ning" userId="S::pning@sfu.ca::151d9e78-89cc-4613-8850-505d58841002" providerId="AD" clId="Web-{36115ADC-F99C-D1C1-8757-63031300E245}" dt="2021-04-20T08:09:36.825" v="77" actId="1076"/>
        <pc:sldMkLst>
          <pc:docMk/>
          <pc:sldMk cId="680739800" sldId="307"/>
        </pc:sldMkLst>
        <pc:spChg chg="del">
          <ac:chgData name="Pei Ning" userId="S::pning@sfu.ca::151d9e78-89cc-4613-8850-505d58841002" providerId="AD" clId="Web-{36115ADC-F99C-D1C1-8757-63031300E245}" dt="2021-04-20T07:18:40.647" v="2"/>
          <ac:spMkLst>
            <pc:docMk/>
            <pc:sldMk cId="680739800" sldId="307"/>
            <ac:spMk id="15" creationId="{8204F17D-ED4B-4115-9216-B6479026FDD2}"/>
          </ac:spMkLst>
        </pc:spChg>
        <pc:graphicFrameChg chg="add mod ord modGraphic">
          <ac:chgData name="Pei Ning" userId="S::pning@sfu.ca::151d9e78-89cc-4613-8850-505d58841002" providerId="AD" clId="Web-{36115ADC-F99C-D1C1-8757-63031300E245}" dt="2021-04-20T08:08:29.215" v="71" actId="20577"/>
          <ac:graphicFrameMkLst>
            <pc:docMk/>
            <pc:sldMk cId="680739800" sldId="307"/>
            <ac:graphicFrameMk id="35" creationId="{72B99D11-4AB1-4B23-B876-FD92F61405B1}"/>
          </ac:graphicFrameMkLst>
        </pc:graphicFrameChg>
        <pc:cxnChg chg="mod">
          <ac:chgData name="Pei Ning" userId="S::pning@sfu.ca::151d9e78-89cc-4613-8850-505d58841002" providerId="AD" clId="Web-{36115ADC-F99C-D1C1-8757-63031300E245}" dt="2021-04-20T08:09:22.309" v="74" actId="1076"/>
          <ac:cxnSpMkLst>
            <pc:docMk/>
            <pc:sldMk cId="680739800" sldId="307"/>
            <ac:cxnSpMk id="29" creationId="{0BCBFE73-BD52-4128-B68F-EEBDA7552ECF}"/>
          </ac:cxnSpMkLst>
        </pc:cxnChg>
        <pc:cxnChg chg="del">
          <ac:chgData name="Pei Ning" userId="S::pning@sfu.ca::151d9e78-89cc-4613-8850-505d58841002" providerId="AD" clId="Web-{36115ADC-F99C-D1C1-8757-63031300E245}" dt="2021-04-20T07:21:21.273" v="25"/>
          <ac:cxnSpMkLst>
            <pc:docMk/>
            <pc:sldMk cId="680739800" sldId="307"/>
            <ac:cxnSpMk id="30" creationId="{BC72AF9E-FBF1-4FE9-A606-AF3816CA2F60}"/>
          </ac:cxnSpMkLst>
        </pc:cxnChg>
        <pc:cxnChg chg="del mod">
          <ac:chgData name="Pei Ning" userId="S::pning@sfu.ca::151d9e78-89cc-4613-8850-505d58841002" providerId="AD" clId="Web-{36115ADC-F99C-D1C1-8757-63031300E245}" dt="2021-04-20T07:21:20.210" v="24"/>
          <ac:cxnSpMkLst>
            <pc:docMk/>
            <pc:sldMk cId="680739800" sldId="307"/>
            <ac:cxnSpMk id="31" creationId="{77BB9324-3ECD-42EC-A2A5-8AFB13D2043E}"/>
          </ac:cxnSpMkLst>
        </pc:cxnChg>
        <pc:cxnChg chg="del">
          <ac:chgData name="Pei Ning" userId="S::pning@sfu.ca::151d9e78-89cc-4613-8850-505d58841002" providerId="AD" clId="Web-{36115ADC-F99C-D1C1-8757-63031300E245}" dt="2021-04-20T07:21:18.867" v="23"/>
          <ac:cxnSpMkLst>
            <pc:docMk/>
            <pc:sldMk cId="680739800" sldId="307"/>
            <ac:cxnSpMk id="32" creationId="{F1FE11FD-C4A4-4CDE-A0BA-CF0C4A8E02E5}"/>
          </ac:cxnSpMkLst>
        </pc:cxnChg>
        <pc:cxnChg chg="add mod">
          <ac:chgData name="Pei Ning" userId="S::pning@sfu.ca::151d9e78-89cc-4613-8850-505d58841002" providerId="AD" clId="Web-{36115ADC-F99C-D1C1-8757-63031300E245}" dt="2021-04-20T08:08:32.403" v="72" actId="1076"/>
          <ac:cxnSpMkLst>
            <pc:docMk/>
            <pc:sldMk cId="680739800" sldId="307"/>
            <ac:cxnSpMk id="121" creationId="{DB7C7FCE-6610-489E-87C3-7621E2C5C11B}"/>
          </ac:cxnSpMkLst>
        </pc:cxnChg>
        <pc:cxnChg chg="add mod">
          <ac:chgData name="Pei Ning" userId="S::pning@sfu.ca::151d9e78-89cc-4613-8850-505d58841002" providerId="AD" clId="Web-{36115ADC-F99C-D1C1-8757-63031300E245}" dt="2021-04-20T08:09:36.825" v="77" actId="1076"/>
          <ac:cxnSpMkLst>
            <pc:docMk/>
            <pc:sldMk cId="680739800" sldId="307"/>
            <ac:cxnSpMk id="122" creationId="{583EA8CD-545C-4689-A669-D5A1CE836F03}"/>
          </ac:cxnSpMkLst>
        </pc:cxnChg>
        <pc:cxnChg chg="add del mod">
          <ac:chgData name="Pei Ning" userId="S::pning@sfu.ca::151d9e78-89cc-4613-8850-505d58841002" providerId="AD" clId="Web-{36115ADC-F99C-D1C1-8757-63031300E245}" dt="2021-04-20T07:21:22.210" v="26"/>
          <ac:cxnSpMkLst>
            <pc:docMk/>
            <pc:sldMk cId="680739800" sldId="307"/>
            <ac:cxnSpMk id="133" creationId="{F791B646-B308-465C-9303-D8F82E1E54F2}"/>
          </ac:cxnSpMkLst>
        </pc:cxnChg>
        <pc:cxnChg chg="add mod">
          <ac:chgData name="Pei Ning" userId="S::pning@sfu.ca::151d9e78-89cc-4613-8850-505d58841002" providerId="AD" clId="Web-{36115ADC-F99C-D1C1-8757-63031300E245}" dt="2021-04-20T08:08:36.059" v="73" actId="1076"/>
          <ac:cxnSpMkLst>
            <pc:docMk/>
            <pc:sldMk cId="680739800" sldId="307"/>
            <ac:cxnSpMk id="134" creationId="{875442BE-D7D6-49B5-BE5C-031B54085A49}"/>
          </ac:cxnSpMkLst>
        </pc:cxnChg>
      </pc:sldChg>
    </pc:docChg>
  </pc:docChgLst>
  <pc:docChgLst>
    <pc:chgData name="Harpreet Kaur Harpreet Kaur" userId="S::hharpree@sfu.ca::bc9835c7-2cf0-4934-837a-d9afd4522f42" providerId="AD" clId="Web-{9207BE9F-B05A-C000-1890-162B607870C6}"/>
    <pc:docChg chg="modSld">
      <pc:chgData name="Harpreet Kaur Harpreet Kaur" userId="S::hharpree@sfu.ca::bc9835c7-2cf0-4934-837a-d9afd4522f42" providerId="AD" clId="Web-{9207BE9F-B05A-C000-1890-162B607870C6}" dt="2021-04-14T02:58:09.019" v="54"/>
      <pc:docMkLst>
        <pc:docMk/>
      </pc:docMkLst>
      <pc:sldChg chg="modSp">
        <pc:chgData name="Harpreet Kaur Harpreet Kaur" userId="S::hharpree@sfu.ca::bc9835c7-2cf0-4934-837a-d9afd4522f42" providerId="AD" clId="Web-{9207BE9F-B05A-C000-1890-162B607870C6}" dt="2021-04-14T02:58:09.019" v="54"/>
        <pc:sldMkLst>
          <pc:docMk/>
          <pc:sldMk cId="2073291325" sldId="284"/>
        </pc:sldMkLst>
        <pc:spChg chg="ord">
          <ac:chgData name="Harpreet Kaur Harpreet Kaur" userId="S::hharpree@sfu.ca::bc9835c7-2cf0-4934-837a-d9afd4522f42" providerId="AD" clId="Web-{9207BE9F-B05A-C000-1890-162B607870C6}" dt="2021-04-14T02:57:29.050" v="45"/>
          <ac:spMkLst>
            <pc:docMk/>
            <pc:sldMk cId="2073291325" sldId="284"/>
            <ac:spMk id="6" creationId="{837F2A70-33B7-49D4-8133-64EDA6D29E98}"/>
          </ac:spMkLst>
        </pc:spChg>
        <pc:spChg chg="mod">
          <ac:chgData name="Harpreet Kaur Harpreet Kaur" userId="S::hharpree@sfu.ca::bc9835c7-2cf0-4934-837a-d9afd4522f42" providerId="AD" clId="Web-{9207BE9F-B05A-C000-1890-162B607870C6}" dt="2021-04-14T02:54:24.440" v="10" actId="20577"/>
          <ac:spMkLst>
            <pc:docMk/>
            <pc:sldMk cId="2073291325" sldId="284"/>
            <ac:spMk id="9" creationId="{E8CE6F03-9A5E-48EA-AB06-0A31726B857D}"/>
          </ac:spMkLst>
        </pc:spChg>
        <pc:grpChg chg="mod">
          <ac:chgData name="Harpreet Kaur Harpreet Kaur" userId="S::hharpree@sfu.ca::bc9835c7-2cf0-4934-837a-d9afd4522f42" providerId="AD" clId="Web-{9207BE9F-B05A-C000-1890-162B607870C6}" dt="2021-04-14T02:58:02.035" v="51" actId="14100"/>
          <ac:grpSpMkLst>
            <pc:docMk/>
            <pc:sldMk cId="2073291325" sldId="284"/>
            <ac:grpSpMk id="8" creationId="{79D86252-7794-4655-9070-249F13369A7A}"/>
          </ac:grpSpMkLst>
        </pc:grpChg>
        <pc:picChg chg="mod">
          <ac:chgData name="Harpreet Kaur Harpreet Kaur" userId="S::hharpree@sfu.ca::bc9835c7-2cf0-4934-837a-d9afd4522f42" providerId="AD" clId="Web-{9207BE9F-B05A-C000-1890-162B607870C6}" dt="2021-04-14T02:58:09.019" v="54"/>
          <ac:picMkLst>
            <pc:docMk/>
            <pc:sldMk cId="2073291325" sldId="284"/>
            <ac:picMk id="7" creationId="{9B08AB3B-8B05-404A-A977-82F5429618C5}"/>
          </ac:picMkLst>
        </pc:picChg>
        <pc:picChg chg="mod ord">
          <ac:chgData name="Harpreet Kaur Harpreet Kaur" userId="S::hharpree@sfu.ca::bc9835c7-2cf0-4934-837a-d9afd4522f42" providerId="AD" clId="Web-{9207BE9F-B05A-C000-1890-162B607870C6}" dt="2021-04-14T02:57:00.097" v="41" actId="1076"/>
          <ac:picMkLst>
            <pc:docMk/>
            <pc:sldMk cId="2073291325" sldId="284"/>
            <ac:picMk id="11" creationId="{F6A84E4D-B728-47F0-83E4-39ED61F7A09B}"/>
          </ac:picMkLst>
        </pc:picChg>
      </pc:sldChg>
    </pc:docChg>
  </pc:docChgLst>
  <pc:docChgLst>
    <pc:chgData name="Pei Ning" userId="S::pning@sfu.ca::151d9e78-89cc-4613-8850-505d58841002" providerId="AD" clId="Web-{41FABF9F-1032-B000-E035-114B4886BC67}"/>
    <pc:docChg chg="modSld">
      <pc:chgData name="Pei Ning" userId="S::pning@sfu.ca::151d9e78-89cc-4613-8850-505d58841002" providerId="AD" clId="Web-{41FABF9F-1032-B000-E035-114B4886BC67}" dt="2021-04-20T04:11:09.565" v="2" actId="20577"/>
      <pc:docMkLst>
        <pc:docMk/>
      </pc:docMkLst>
      <pc:sldChg chg="modSp">
        <pc:chgData name="Pei Ning" userId="S::pning@sfu.ca::151d9e78-89cc-4613-8850-505d58841002" providerId="AD" clId="Web-{41FABF9F-1032-B000-E035-114B4886BC67}" dt="2021-04-20T04:11:09.565" v="2" actId="20577"/>
        <pc:sldMkLst>
          <pc:docMk/>
          <pc:sldMk cId="2664992173" sldId="274"/>
        </pc:sldMkLst>
        <pc:spChg chg="mod">
          <ac:chgData name="Pei Ning" userId="S::pning@sfu.ca::151d9e78-89cc-4613-8850-505d58841002" providerId="AD" clId="Web-{41FABF9F-1032-B000-E035-114B4886BC67}" dt="2021-04-20T04:11:09.565" v="2" actId="20577"/>
          <ac:spMkLst>
            <pc:docMk/>
            <pc:sldMk cId="2664992173" sldId="274"/>
            <ac:spMk id="3" creationId="{9FBDF47E-5419-43DA-80F2-4477DE1A9A9C}"/>
          </ac:spMkLst>
        </pc:spChg>
      </pc:sldChg>
      <pc:sldChg chg="modSp">
        <pc:chgData name="Pei Ning" userId="S::pning@sfu.ca::151d9e78-89cc-4613-8850-505d58841002" providerId="AD" clId="Web-{41FABF9F-1032-B000-E035-114B4886BC67}" dt="2021-04-20T04:09:13.065" v="0" actId="20577"/>
        <pc:sldMkLst>
          <pc:docMk/>
          <pc:sldMk cId="3164862064" sldId="279"/>
        </pc:sldMkLst>
        <pc:spChg chg="mod">
          <ac:chgData name="Pei Ning" userId="S::pning@sfu.ca::151d9e78-89cc-4613-8850-505d58841002" providerId="AD" clId="Web-{41FABF9F-1032-B000-E035-114B4886BC67}" dt="2021-04-20T04:09:13.065" v="0" actId="20577"/>
          <ac:spMkLst>
            <pc:docMk/>
            <pc:sldMk cId="3164862064" sldId="279"/>
            <ac:spMk id="7" creationId="{DDC86C9D-B8F1-46D1-B4D6-EB0F28FE4BF3}"/>
          </ac:spMkLst>
        </pc:spChg>
      </pc:sldChg>
    </pc:docChg>
  </pc:docChgLst>
  <pc:docChgLst>
    <pc:chgData name="Pei Ning" userId="S::pning@sfu.ca::151d9e78-89cc-4613-8850-505d58841002" providerId="AD" clId="Web-{A0F2BE9F-E096-B000-E035-106F92031ED8}"/>
    <pc:docChg chg="modSld">
      <pc:chgData name="Pei Ning" userId="S::pning@sfu.ca::151d9e78-89cc-4613-8850-505d58841002" providerId="AD" clId="Web-{A0F2BE9F-E096-B000-E035-106F92031ED8}" dt="2021-04-16T23:23:13.405" v="0" actId="14100"/>
      <pc:docMkLst>
        <pc:docMk/>
      </pc:docMkLst>
      <pc:sldChg chg="modSp">
        <pc:chgData name="Pei Ning" userId="S::pning@sfu.ca::151d9e78-89cc-4613-8850-505d58841002" providerId="AD" clId="Web-{A0F2BE9F-E096-B000-E035-106F92031ED8}" dt="2021-04-16T23:23:13.405" v="0" actId="14100"/>
        <pc:sldMkLst>
          <pc:docMk/>
          <pc:sldMk cId="2569139303" sldId="301"/>
        </pc:sldMkLst>
        <pc:picChg chg="mod">
          <ac:chgData name="Pei Ning" userId="S::pning@sfu.ca::151d9e78-89cc-4613-8850-505d58841002" providerId="AD" clId="Web-{A0F2BE9F-E096-B000-E035-106F92031ED8}" dt="2021-04-16T23:23:13.405" v="0" actId="14100"/>
          <ac:picMkLst>
            <pc:docMk/>
            <pc:sldMk cId="2569139303" sldId="301"/>
            <ac:picMk id="4" creationId="{1B0FA62A-B553-4CA6-8E07-BB01B44AC1DC}"/>
          </ac:picMkLst>
        </pc:picChg>
      </pc:sldChg>
    </pc:docChg>
  </pc:docChgLst>
  <pc:docChgLst>
    <pc:chgData name="Xiaoyi Zhao" userId="S::xiaoyiz@sfu.ca::b4a471b7-1832-47ae-964f-13c78911f613" providerId="AD" clId="Web-{1AE3DE6A-ED64-5B6C-C01B-7E71F100ACF3}"/>
    <pc:docChg chg="modSld">
      <pc:chgData name="Xiaoyi Zhao" userId="S::xiaoyiz@sfu.ca::b4a471b7-1832-47ae-964f-13c78911f613" providerId="AD" clId="Web-{1AE3DE6A-ED64-5B6C-C01B-7E71F100ACF3}" dt="2021-04-20T17:24:39.127" v="320"/>
      <pc:docMkLst>
        <pc:docMk/>
      </pc:docMkLst>
      <pc:sldChg chg="modSp modNotes">
        <pc:chgData name="Xiaoyi Zhao" userId="S::xiaoyiz@sfu.ca::b4a471b7-1832-47ae-964f-13c78911f613" providerId="AD" clId="Web-{1AE3DE6A-ED64-5B6C-C01B-7E71F100ACF3}" dt="2021-04-20T16:41:52.045" v="67" actId="20577"/>
        <pc:sldMkLst>
          <pc:docMk/>
          <pc:sldMk cId="1484951197" sldId="298"/>
        </pc:sldMkLst>
        <pc:spChg chg="mod">
          <ac:chgData name="Xiaoyi Zhao" userId="S::xiaoyiz@sfu.ca::b4a471b7-1832-47ae-964f-13c78911f613" providerId="AD" clId="Web-{1AE3DE6A-ED64-5B6C-C01B-7E71F100ACF3}" dt="2021-04-20T16:41:52.045" v="67" actId="20577"/>
          <ac:spMkLst>
            <pc:docMk/>
            <pc:sldMk cId="1484951197" sldId="298"/>
            <ac:spMk id="3" creationId="{50BE7318-EDF3-42A2-8AA3-C0ACFE65A301}"/>
          </ac:spMkLst>
        </pc:spChg>
      </pc:sldChg>
      <pc:sldChg chg="modSp">
        <pc:chgData name="Xiaoyi Zhao" userId="S::xiaoyiz@sfu.ca::b4a471b7-1832-47ae-964f-13c78911f613" providerId="AD" clId="Web-{1AE3DE6A-ED64-5B6C-C01B-7E71F100ACF3}" dt="2021-04-20T17:24:39.127" v="320"/>
        <pc:sldMkLst>
          <pc:docMk/>
          <pc:sldMk cId="198273255" sldId="299"/>
        </pc:sldMkLst>
        <pc:graphicFrameChg chg="mod modGraphic">
          <ac:chgData name="Xiaoyi Zhao" userId="S::xiaoyiz@sfu.ca::b4a471b7-1832-47ae-964f-13c78911f613" providerId="AD" clId="Web-{1AE3DE6A-ED64-5B6C-C01B-7E71F100ACF3}" dt="2021-04-20T17:24:39.127" v="320"/>
          <ac:graphicFrameMkLst>
            <pc:docMk/>
            <pc:sldMk cId="198273255" sldId="299"/>
            <ac:graphicFrameMk id="4" creationId="{E1BE8E12-B7F0-48EB-8B13-FF8DC3FA84FD}"/>
          </ac:graphicFrameMkLst>
        </pc:graphicFrameChg>
      </pc:sldChg>
    </pc:docChg>
  </pc:docChgLst>
  <pc:docChgLst>
    <pc:chgData name="Harpreet Kaur Harpreet Kaur" userId="S::hharpree@sfu.ca::bc9835c7-2cf0-4934-837a-d9afd4522f42" providerId="AD" clId="Web-{AE7E6DBD-DABB-4099-8093-9A276F8B327B}"/>
    <pc:docChg chg="modSld">
      <pc:chgData name="Harpreet Kaur Harpreet Kaur" userId="S::hharpree@sfu.ca::bc9835c7-2cf0-4934-837a-d9afd4522f42" providerId="AD" clId="Web-{AE7E6DBD-DABB-4099-8093-9A276F8B327B}" dt="2021-04-15T05:15:57.731" v="24"/>
      <pc:docMkLst>
        <pc:docMk/>
      </pc:docMkLst>
      <pc:sldChg chg="addSp delSp modSp addAnim modAnim">
        <pc:chgData name="Harpreet Kaur Harpreet Kaur" userId="S::hharpree@sfu.ca::bc9835c7-2cf0-4934-837a-d9afd4522f42" providerId="AD" clId="Web-{AE7E6DBD-DABB-4099-8093-9A276F8B327B}" dt="2021-04-15T05:15:57.731" v="24"/>
        <pc:sldMkLst>
          <pc:docMk/>
          <pc:sldMk cId="1730602765" sldId="293"/>
        </pc:sldMkLst>
        <pc:spChg chg="add del mod">
          <ac:chgData name="Harpreet Kaur Harpreet Kaur" userId="S::hharpree@sfu.ca::bc9835c7-2cf0-4934-837a-d9afd4522f42" providerId="AD" clId="Web-{AE7E6DBD-DABB-4099-8093-9A276F8B327B}" dt="2021-04-15T05:12:20.545" v="4"/>
          <ac:spMkLst>
            <pc:docMk/>
            <pc:sldMk cId="1730602765" sldId="293"/>
            <ac:spMk id="5" creationId="{C54E6F25-B747-446F-B9C6-B91F5E4BEE59}"/>
          </ac:spMkLst>
        </pc:spChg>
        <pc:spChg chg="del mod">
          <ac:chgData name="Harpreet Kaur Harpreet Kaur" userId="S::hharpree@sfu.ca::bc9835c7-2cf0-4934-837a-d9afd4522f42" providerId="AD" clId="Web-{AE7E6DBD-DABB-4099-8093-9A276F8B327B}" dt="2021-04-15T05:09:36.326" v="2"/>
          <ac:spMkLst>
            <pc:docMk/>
            <pc:sldMk cId="1730602765" sldId="293"/>
            <ac:spMk id="9" creationId="{65609E78-6221-4481-A08F-F3E92BE358FA}"/>
          </ac:spMkLst>
        </pc:spChg>
        <pc:spChg chg="add del mod">
          <ac:chgData name="Harpreet Kaur Harpreet Kaur" userId="S::hharpree@sfu.ca::bc9835c7-2cf0-4934-837a-d9afd4522f42" providerId="AD" clId="Web-{AE7E6DBD-DABB-4099-8093-9A276F8B327B}" dt="2021-04-15T05:12:40.341" v="8"/>
          <ac:spMkLst>
            <pc:docMk/>
            <pc:sldMk cId="1730602765" sldId="293"/>
            <ac:spMk id="10" creationId="{D7DA5112-164A-413E-8EE6-6084E32BDCEC}"/>
          </ac:spMkLst>
        </pc:spChg>
        <pc:spChg chg="add del mod">
          <ac:chgData name="Harpreet Kaur Harpreet Kaur" userId="S::hharpree@sfu.ca::bc9835c7-2cf0-4934-837a-d9afd4522f42" providerId="AD" clId="Web-{AE7E6DBD-DABB-4099-8093-9A276F8B327B}" dt="2021-04-15T05:12:57.107" v="11"/>
          <ac:spMkLst>
            <pc:docMk/>
            <pc:sldMk cId="1730602765" sldId="293"/>
            <ac:spMk id="13" creationId="{20F34A90-7A98-422A-9A57-71EA64D757DF}"/>
          </ac:spMkLst>
        </pc:spChg>
        <pc:spChg chg="add del mod">
          <ac:chgData name="Harpreet Kaur Harpreet Kaur" userId="S::hharpree@sfu.ca::bc9835c7-2cf0-4934-837a-d9afd4522f42" providerId="AD" clId="Web-{AE7E6DBD-DABB-4099-8093-9A276F8B327B}" dt="2021-04-15T05:13:33.498" v="16"/>
          <ac:spMkLst>
            <pc:docMk/>
            <pc:sldMk cId="1730602765" sldId="293"/>
            <ac:spMk id="16" creationId="{4C84EF83-7A87-43CF-ADF5-452AFD9CD90A}"/>
          </ac:spMkLst>
        </pc:spChg>
        <pc:graphicFrameChg chg="mod">
          <ac:chgData name="Harpreet Kaur Harpreet Kaur" userId="S::hharpree@sfu.ca::bc9835c7-2cf0-4934-837a-d9afd4522f42" providerId="AD" clId="Web-{AE7E6DBD-DABB-4099-8093-9A276F8B327B}" dt="2021-04-15T05:14:38.810" v="21" actId="1076"/>
          <ac:graphicFrameMkLst>
            <pc:docMk/>
            <pc:sldMk cId="1730602765" sldId="293"/>
            <ac:graphicFrameMk id="7" creationId="{EE923631-B54C-4C99-87BE-1C9EDAE19DB4}"/>
          </ac:graphicFrameMkLst>
        </pc:graphicFrameChg>
        <pc:picChg chg="add del mod ord">
          <ac:chgData name="Harpreet Kaur Harpreet Kaur" userId="S::hharpree@sfu.ca::bc9835c7-2cf0-4934-837a-d9afd4522f42" providerId="AD" clId="Web-{AE7E6DBD-DABB-4099-8093-9A276F8B327B}" dt="2021-04-15T05:12:15.435" v="3"/>
          <ac:picMkLst>
            <pc:docMk/>
            <pc:sldMk cId="1730602765" sldId="293"/>
            <ac:picMk id="3" creationId="{20BEB4F9-8350-4791-A133-606837ED37EA}"/>
          </ac:picMkLst>
        </pc:picChg>
        <pc:picChg chg="add del mod ord">
          <ac:chgData name="Harpreet Kaur Harpreet Kaur" userId="S::hharpree@sfu.ca::bc9835c7-2cf0-4934-837a-d9afd4522f42" providerId="AD" clId="Web-{AE7E6DBD-DABB-4099-8093-9A276F8B327B}" dt="2021-04-15T05:12:31.123" v="6"/>
          <ac:picMkLst>
            <pc:docMk/>
            <pc:sldMk cId="1730602765" sldId="293"/>
            <ac:picMk id="6" creationId="{5D42584A-EEBE-405A-ACC4-58B1D768CBD1}"/>
          </ac:picMkLst>
        </pc:picChg>
        <pc:picChg chg="add del mod ord">
          <ac:chgData name="Harpreet Kaur Harpreet Kaur" userId="S::hharpree@sfu.ca::bc9835c7-2cf0-4934-837a-d9afd4522f42" providerId="AD" clId="Web-{AE7E6DBD-DABB-4099-8093-9A276F8B327B}" dt="2021-04-15T05:12:44.154" v="9"/>
          <ac:picMkLst>
            <pc:docMk/>
            <pc:sldMk cId="1730602765" sldId="293"/>
            <ac:picMk id="11" creationId="{DCBDAEBF-4043-4B83-8DDB-6E8EBA02057A}"/>
          </ac:picMkLst>
        </pc:picChg>
        <pc:picChg chg="add del mod ord">
          <ac:chgData name="Harpreet Kaur Harpreet Kaur" userId="S::hharpree@sfu.ca::bc9835c7-2cf0-4934-837a-d9afd4522f42" providerId="AD" clId="Web-{AE7E6DBD-DABB-4099-8093-9A276F8B327B}" dt="2021-04-15T05:13:13.169" v="13"/>
          <ac:picMkLst>
            <pc:docMk/>
            <pc:sldMk cId="1730602765" sldId="293"/>
            <ac:picMk id="14" creationId="{6BC589D8-5A15-4B36-8A6D-AF432AB7635C}"/>
          </ac:picMkLst>
        </pc:picChg>
        <pc:picChg chg="add mod ord">
          <ac:chgData name="Harpreet Kaur Harpreet Kaur" userId="S::hharpree@sfu.ca::bc9835c7-2cf0-4934-837a-d9afd4522f42" providerId="AD" clId="Web-{AE7E6DBD-DABB-4099-8093-9A276F8B327B}" dt="2021-04-15T05:15:10.435" v="22" actId="1076"/>
          <ac:picMkLst>
            <pc:docMk/>
            <pc:sldMk cId="1730602765" sldId="293"/>
            <ac:picMk id="17" creationId="{A2FBC681-02FA-41ED-808A-875AA0780525}"/>
          </ac:picMkLst>
        </pc:picChg>
      </pc:sldChg>
    </pc:docChg>
  </pc:docChgLst>
  <pc:docChgLst>
    <pc:chgData name="Xiaoyi Zhao" userId="S::xiaoyiz@sfu.ca::b4a471b7-1832-47ae-964f-13c78911f613" providerId="AD" clId="Web-{F737A065-81B1-49E1-86BB-852EBC342EE9}"/>
    <pc:docChg chg="modSld">
      <pc:chgData name="Xiaoyi Zhao" userId="S::xiaoyiz@sfu.ca::b4a471b7-1832-47ae-964f-13c78911f613" providerId="AD" clId="Web-{F737A065-81B1-49E1-86BB-852EBC342EE9}" dt="2021-04-16T23:37:20.953" v="535" actId="20577"/>
      <pc:docMkLst>
        <pc:docMk/>
      </pc:docMkLst>
      <pc:sldChg chg="modSp">
        <pc:chgData name="Xiaoyi Zhao" userId="S::xiaoyiz@sfu.ca::b4a471b7-1832-47ae-964f-13c78911f613" providerId="AD" clId="Web-{F737A065-81B1-49E1-86BB-852EBC342EE9}" dt="2021-04-16T23:22:57.476" v="471"/>
        <pc:sldMkLst>
          <pc:docMk/>
          <pc:sldMk cId="160106134" sldId="283"/>
        </pc:sldMkLst>
        <pc:graphicFrameChg chg="mod modGraphic">
          <ac:chgData name="Xiaoyi Zhao" userId="S::xiaoyiz@sfu.ca::b4a471b7-1832-47ae-964f-13c78911f613" providerId="AD" clId="Web-{F737A065-81B1-49E1-86BB-852EBC342EE9}" dt="2021-04-16T23:22:57.476" v="471"/>
          <ac:graphicFrameMkLst>
            <pc:docMk/>
            <pc:sldMk cId="160106134" sldId="283"/>
            <ac:graphicFrameMk id="5" creationId="{175F87E2-3624-40BA-A19C-1B76AC6A30AB}"/>
          </ac:graphicFrameMkLst>
        </pc:graphicFrameChg>
      </pc:sldChg>
      <pc:sldChg chg="modSp">
        <pc:chgData name="Xiaoyi Zhao" userId="S::xiaoyiz@sfu.ca::b4a471b7-1832-47ae-964f-13c78911f613" providerId="AD" clId="Web-{F737A065-81B1-49E1-86BB-852EBC342EE9}" dt="2021-04-16T23:37:20.953" v="535" actId="20577"/>
        <pc:sldMkLst>
          <pc:docMk/>
          <pc:sldMk cId="1484951197" sldId="298"/>
        </pc:sldMkLst>
        <pc:spChg chg="mod">
          <ac:chgData name="Xiaoyi Zhao" userId="S::xiaoyiz@sfu.ca::b4a471b7-1832-47ae-964f-13c78911f613" providerId="AD" clId="Web-{F737A065-81B1-49E1-86BB-852EBC342EE9}" dt="2021-04-16T23:37:20.953" v="535" actId="20577"/>
          <ac:spMkLst>
            <pc:docMk/>
            <pc:sldMk cId="1484951197" sldId="298"/>
            <ac:spMk id="3" creationId="{50BE7318-EDF3-42A2-8AA3-C0ACFE65A301}"/>
          </ac:spMkLst>
        </pc:spChg>
      </pc:sldChg>
    </pc:docChg>
  </pc:docChgLst>
  <pc:docChgLst>
    <pc:chgData name="Harpreet Kaur Harpreet Kaur" userId="S::hharpree@sfu.ca::bc9835c7-2cf0-4934-837a-d9afd4522f42" providerId="AD" clId="Web-{6EC2F4EF-EB90-41A1-8C0C-0775BCBC847C}"/>
    <pc:docChg chg="modSld">
      <pc:chgData name="Harpreet Kaur Harpreet Kaur" userId="S::hharpree@sfu.ca::bc9835c7-2cf0-4934-837a-d9afd4522f42" providerId="AD" clId="Web-{6EC2F4EF-EB90-41A1-8C0C-0775BCBC847C}" dt="2021-04-15T15:04:06.369" v="4" actId="1076"/>
      <pc:docMkLst>
        <pc:docMk/>
      </pc:docMkLst>
      <pc:sldChg chg="modSp">
        <pc:chgData name="Harpreet Kaur Harpreet Kaur" userId="S::hharpree@sfu.ca::bc9835c7-2cf0-4934-837a-d9afd4522f42" providerId="AD" clId="Web-{6EC2F4EF-EB90-41A1-8C0C-0775BCBC847C}" dt="2021-04-15T15:04:06.369" v="4" actId="1076"/>
        <pc:sldMkLst>
          <pc:docMk/>
          <pc:sldMk cId="929591409" sldId="286"/>
        </pc:sldMkLst>
        <pc:spChg chg="mod">
          <ac:chgData name="Harpreet Kaur Harpreet Kaur" userId="S::hharpree@sfu.ca::bc9835c7-2cf0-4934-837a-d9afd4522f42" providerId="AD" clId="Web-{6EC2F4EF-EB90-41A1-8C0C-0775BCBC847C}" dt="2021-04-15T15:04:06.369" v="4" actId="1076"/>
          <ac:spMkLst>
            <pc:docMk/>
            <pc:sldMk cId="929591409" sldId="286"/>
            <ac:spMk id="3" creationId="{57310967-62A4-440A-8723-5935E554C227}"/>
          </ac:spMkLst>
        </pc:spChg>
        <pc:spChg chg="mod">
          <ac:chgData name="Harpreet Kaur Harpreet Kaur" userId="S::hharpree@sfu.ca::bc9835c7-2cf0-4934-837a-d9afd4522f42" providerId="AD" clId="Web-{6EC2F4EF-EB90-41A1-8C0C-0775BCBC847C}" dt="2021-04-15T15:03:48.634" v="1" actId="1076"/>
          <ac:spMkLst>
            <pc:docMk/>
            <pc:sldMk cId="929591409" sldId="286"/>
            <ac:spMk id="4" creationId="{A96E9F97-3FE1-46B5-96F8-F97D4554B459}"/>
          </ac:spMkLst>
        </pc:spChg>
      </pc:sldChg>
    </pc:docChg>
  </pc:docChgLst>
  <pc:docChgLst>
    <pc:chgData name="Junjie Xu" userId="S::jxa50@sfu.ca::3f17b91a-a35f-4444-9804-202cba7a7690" providerId="AD" clId="Web-{65BD4257-8E06-978D-A3AE-92C0F6B5D95C}"/>
    <pc:docChg chg="modSld">
      <pc:chgData name="Junjie Xu" userId="S::jxa50@sfu.ca::3f17b91a-a35f-4444-9804-202cba7a7690" providerId="AD" clId="Web-{65BD4257-8E06-978D-A3AE-92C0F6B5D95C}" dt="2021-04-20T07:44:27.505" v="71" actId="20577"/>
      <pc:docMkLst>
        <pc:docMk/>
      </pc:docMkLst>
      <pc:sldChg chg="modSp">
        <pc:chgData name="Junjie Xu" userId="S::jxa50@sfu.ca::3f17b91a-a35f-4444-9804-202cba7a7690" providerId="AD" clId="Web-{65BD4257-8E06-978D-A3AE-92C0F6B5D95C}" dt="2021-04-20T07:21:18.237" v="10" actId="20577"/>
        <pc:sldMkLst>
          <pc:docMk/>
          <pc:sldMk cId="3164862064" sldId="279"/>
        </pc:sldMkLst>
        <pc:graphicFrameChg chg="modGraphic">
          <ac:chgData name="Junjie Xu" userId="S::jxa50@sfu.ca::3f17b91a-a35f-4444-9804-202cba7a7690" providerId="AD" clId="Web-{65BD4257-8E06-978D-A3AE-92C0F6B5D95C}" dt="2021-04-20T07:21:18.237" v="10" actId="20577"/>
          <ac:graphicFrameMkLst>
            <pc:docMk/>
            <pc:sldMk cId="3164862064" sldId="279"/>
            <ac:graphicFrameMk id="11" creationId="{F17DBB4E-6254-42E1-9085-D93ADB3942DA}"/>
          </ac:graphicFrameMkLst>
        </pc:graphicFrameChg>
      </pc:sldChg>
      <pc:sldChg chg="modSp">
        <pc:chgData name="Junjie Xu" userId="S::jxa50@sfu.ca::3f17b91a-a35f-4444-9804-202cba7a7690" providerId="AD" clId="Web-{65BD4257-8E06-978D-A3AE-92C0F6B5D95C}" dt="2021-04-20T07:33:19.863" v="12"/>
        <pc:sldMkLst>
          <pc:docMk/>
          <pc:sldMk cId="4256212016" sldId="285"/>
        </pc:sldMkLst>
        <pc:graphicFrameChg chg="modGraphic">
          <ac:chgData name="Junjie Xu" userId="S::jxa50@sfu.ca::3f17b91a-a35f-4444-9804-202cba7a7690" providerId="AD" clId="Web-{65BD4257-8E06-978D-A3AE-92C0F6B5D95C}" dt="2021-04-20T07:33:19.863" v="12"/>
          <ac:graphicFrameMkLst>
            <pc:docMk/>
            <pc:sldMk cId="4256212016" sldId="285"/>
            <ac:graphicFrameMk id="15" creationId="{1D3BF214-A27B-4A0B-B4AC-472081BACB05}"/>
          </ac:graphicFrameMkLst>
        </pc:graphicFrameChg>
      </pc:sldChg>
      <pc:sldChg chg="modSp">
        <pc:chgData name="Junjie Xu" userId="S::jxa50@sfu.ca::3f17b91a-a35f-4444-9804-202cba7a7690" providerId="AD" clId="Web-{65BD4257-8E06-978D-A3AE-92C0F6B5D95C}" dt="2021-04-20T07:44:27.505" v="71" actId="20577"/>
        <pc:sldMkLst>
          <pc:docMk/>
          <pc:sldMk cId="2002996262" sldId="288"/>
        </pc:sldMkLst>
        <pc:spChg chg="mod">
          <ac:chgData name="Junjie Xu" userId="S::jxa50@sfu.ca::3f17b91a-a35f-4444-9804-202cba7a7690" providerId="AD" clId="Web-{65BD4257-8E06-978D-A3AE-92C0F6B5D95C}" dt="2021-04-20T07:44:27.505" v="71" actId="20577"/>
          <ac:spMkLst>
            <pc:docMk/>
            <pc:sldMk cId="2002996262" sldId="288"/>
            <ac:spMk id="4" creationId="{3B75D7D3-B857-40F4-9775-E841CD4740E6}"/>
          </ac:spMkLst>
        </pc:spChg>
        <pc:graphicFrameChg chg="mod">
          <ac:chgData name="Junjie Xu" userId="S::jxa50@sfu.ca::3f17b91a-a35f-4444-9804-202cba7a7690" providerId="AD" clId="Web-{65BD4257-8E06-978D-A3AE-92C0F6B5D95C}" dt="2021-04-20T07:37:52.415" v="22" actId="1076"/>
          <ac:graphicFrameMkLst>
            <pc:docMk/>
            <pc:sldMk cId="2002996262" sldId="288"/>
            <ac:graphicFrameMk id="6" creationId="{32FE18D0-30F1-4464-B2C0-527A7DEBFED2}"/>
          </ac:graphicFrameMkLst>
        </pc:graphicFrameChg>
      </pc:sldChg>
    </pc:docChg>
  </pc:docChgLst>
  <pc:docChgLst>
    <pc:chgData name="Pei Ning" userId="S::pning@sfu.ca::151d9e78-89cc-4613-8850-505d58841002" providerId="AD" clId="Web-{4CAD3298-7B9E-21C4-A412-3FECD9FB06D0}"/>
    <pc:docChg chg="modSld">
      <pc:chgData name="Pei Ning" userId="S::pning@sfu.ca::151d9e78-89cc-4613-8850-505d58841002" providerId="AD" clId="Web-{4CAD3298-7B9E-21C4-A412-3FECD9FB06D0}" dt="2021-04-17T18:49:53.649" v="79"/>
      <pc:docMkLst>
        <pc:docMk/>
      </pc:docMkLst>
      <pc:sldChg chg="modSp">
        <pc:chgData name="Pei Ning" userId="S::pning@sfu.ca::151d9e78-89cc-4613-8850-505d58841002" providerId="AD" clId="Web-{4CAD3298-7B9E-21C4-A412-3FECD9FB06D0}" dt="2021-04-17T17:45:33.044" v="22" actId="20577"/>
        <pc:sldMkLst>
          <pc:docMk/>
          <pc:sldMk cId="3164862064" sldId="279"/>
        </pc:sldMkLst>
        <pc:graphicFrameChg chg="modGraphic">
          <ac:chgData name="Pei Ning" userId="S::pning@sfu.ca::151d9e78-89cc-4613-8850-505d58841002" providerId="AD" clId="Web-{4CAD3298-7B9E-21C4-A412-3FECD9FB06D0}" dt="2021-04-17T17:45:33.044" v="22" actId="20577"/>
          <ac:graphicFrameMkLst>
            <pc:docMk/>
            <pc:sldMk cId="3164862064" sldId="279"/>
            <ac:graphicFrameMk id="11" creationId="{F17DBB4E-6254-42E1-9085-D93ADB3942DA}"/>
          </ac:graphicFrameMkLst>
        </pc:graphicFrameChg>
      </pc:sldChg>
      <pc:sldChg chg="addSp delSp modSp">
        <pc:chgData name="Pei Ning" userId="S::pning@sfu.ca::151d9e78-89cc-4613-8850-505d58841002" providerId="AD" clId="Web-{4CAD3298-7B9E-21C4-A412-3FECD9FB06D0}" dt="2021-04-17T18:46:47.629" v="71"/>
        <pc:sldMkLst>
          <pc:docMk/>
          <pc:sldMk cId="3838986300" sldId="291"/>
        </pc:sldMkLst>
        <pc:spChg chg="mod">
          <ac:chgData name="Pei Ning" userId="S::pning@sfu.ca::151d9e78-89cc-4613-8850-505d58841002" providerId="AD" clId="Web-{4CAD3298-7B9E-21C4-A412-3FECD9FB06D0}" dt="2021-04-17T18:46:47.629" v="71"/>
          <ac:spMkLst>
            <pc:docMk/>
            <pc:sldMk cId="3838986300" sldId="291"/>
            <ac:spMk id="2" creationId="{6D407102-71BD-46B3-A6BC-755A0E170A2C}"/>
          </ac:spMkLst>
        </pc:spChg>
        <pc:spChg chg="mod">
          <ac:chgData name="Pei Ning" userId="S::pning@sfu.ca::151d9e78-89cc-4613-8850-505d58841002" providerId="AD" clId="Web-{4CAD3298-7B9E-21C4-A412-3FECD9FB06D0}" dt="2021-04-17T18:46:47.629" v="71"/>
          <ac:spMkLst>
            <pc:docMk/>
            <pc:sldMk cId="3838986300" sldId="291"/>
            <ac:spMk id="3" creationId="{61D98522-FB9B-4B11-B5BD-4404141953A1}"/>
          </ac:spMkLst>
        </pc:spChg>
        <pc:spChg chg="mod ord">
          <ac:chgData name="Pei Ning" userId="S::pning@sfu.ca::151d9e78-89cc-4613-8850-505d58841002" providerId="AD" clId="Web-{4CAD3298-7B9E-21C4-A412-3FECD9FB06D0}" dt="2021-04-17T18:46:47.629" v="71"/>
          <ac:spMkLst>
            <pc:docMk/>
            <pc:sldMk cId="3838986300" sldId="291"/>
            <ac:spMk id="4" creationId="{F8565C2B-FDDF-4A90-920F-52D6E6079505}"/>
          </ac:spMkLst>
        </pc:spChg>
        <pc:spChg chg="add del">
          <ac:chgData name="Pei Ning" userId="S::pning@sfu.ca::151d9e78-89cc-4613-8850-505d58841002" providerId="AD" clId="Web-{4CAD3298-7B9E-21C4-A412-3FECD9FB06D0}" dt="2021-04-17T18:46:47.629" v="71"/>
          <ac:spMkLst>
            <pc:docMk/>
            <pc:sldMk cId="3838986300" sldId="291"/>
            <ac:spMk id="7" creationId="{6F306C00-E0A9-4E79-AF25-3D295CA909DD}"/>
          </ac:spMkLst>
        </pc:spChg>
        <pc:spChg chg="add del">
          <ac:chgData name="Pei Ning" userId="S::pning@sfu.ca::151d9e78-89cc-4613-8850-505d58841002" providerId="AD" clId="Web-{4CAD3298-7B9E-21C4-A412-3FECD9FB06D0}" dt="2021-04-17T18:46:38.488" v="68"/>
          <ac:spMkLst>
            <pc:docMk/>
            <pc:sldMk cId="3838986300" sldId="291"/>
            <ac:spMk id="9" creationId="{74DB6F31-1B9E-4237-84A3-0825BFDF4616}"/>
          </ac:spMkLst>
        </pc:spChg>
        <pc:spChg chg="add del">
          <ac:chgData name="Pei Ning" userId="S::pning@sfu.ca::151d9e78-89cc-4613-8850-505d58841002" providerId="AD" clId="Web-{4CAD3298-7B9E-21C4-A412-3FECD9FB06D0}" dt="2021-04-17T18:46:47.629" v="70"/>
          <ac:spMkLst>
            <pc:docMk/>
            <pc:sldMk cId="3838986300" sldId="291"/>
            <ac:spMk id="11" creationId="{438763D5-53A8-4A1C-BF3E-D72BABF53B23}"/>
          </ac:spMkLst>
        </pc:spChg>
        <pc:spChg chg="add del">
          <ac:chgData name="Pei Ning" userId="S::pning@sfu.ca::151d9e78-89cc-4613-8850-505d58841002" providerId="AD" clId="Web-{4CAD3298-7B9E-21C4-A412-3FECD9FB06D0}" dt="2021-04-17T18:46:38.488" v="68"/>
          <ac:spMkLst>
            <pc:docMk/>
            <pc:sldMk cId="3838986300" sldId="291"/>
            <ac:spMk id="12" creationId="{F1ADD25B-0A33-4EF2-90F4-43139269318B}"/>
          </ac:spMkLst>
        </pc:spChg>
        <pc:spChg chg="add del">
          <ac:chgData name="Pei Ning" userId="S::pning@sfu.ca::151d9e78-89cc-4613-8850-505d58841002" providerId="AD" clId="Web-{4CAD3298-7B9E-21C4-A412-3FECD9FB06D0}" dt="2021-04-17T18:46:47.629" v="70"/>
          <ac:spMkLst>
            <pc:docMk/>
            <pc:sldMk cId="3838986300" sldId="291"/>
            <ac:spMk id="13" creationId="{EEBEB7E8-4B64-490D-A83D-540AD0C72E39}"/>
          </ac:spMkLst>
        </pc:spChg>
        <pc:spChg chg="add">
          <ac:chgData name="Pei Ning" userId="S::pning@sfu.ca::151d9e78-89cc-4613-8850-505d58841002" providerId="AD" clId="Web-{4CAD3298-7B9E-21C4-A412-3FECD9FB06D0}" dt="2021-04-17T18:46:47.629" v="71"/>
          <ac:spMkLst>
            <pc:docMk/>
            <pc:sldMk cId="3838986300" sldId="291"/>
            <ac:spMk id="15" creationId="{F1ADD25B-0A33-4EF2-90F4-43139269318B}"/>
          </ac:spMkLst>
        </pc:spChg>
        <pc:spChg chg="add">
          <ac:chgData name="Pei Ning" userId="S::pning@sfu.ca::151d9e78-89cc-4613-8850-505d58841002" providerId="AD" clId="Web-{4CAD3298-7B9E-21C4-A412-3FECD9FB06D0}" dt="2021-04-17T18:46:47.629" v="71"/>
          <ac:spMkLst>
            <pc:docMk/>
            <pc:sldMk cId="3838986300" sldId="291"/>
            <ac:spMk id="17" creationId="{74DB6F31-1B9E-4237-84A3-0825BFDF4616}"/>
          </ac:spMkLst>
        </pc:spChg>
        <pc:grpChg chg="add del">
          <ac:chgData name="Pei Ning" userId="S::pning@sfu.ca::151d9e78-89cc-4613-8850-505d58841002" providerId="AD" clId="Web-{4CAD3298-7B9E-21C4-A412-3FECD9FB06D0}" dt="2021-04-17T18:46:47.629" v="70"/>
          <ac:grpSpMkLst>
            <pc:docMk/>
            <pc:sldMk cId="3838986300" sldId="291"/>
            <ac:grpSpMk id="16" creationId="{64AFD253-126B-4FAA-94E2-29EEBBD2E37E}"/>
          </ac:grpSpMkLst>
        </pc:grpChg>
        <pc:picChg chg="del mod">
          <ac:chgData name="Pei Ning" userId="S::pning@sfu.ca::151d9e78-89cc-4613-8850-505d58841002" providerId="AD" clId="Web-{4CAD3298-7B9E-21C4-A412-3FECD9FB06D0}" dt="2021-04-17T18:46:11.878" v="64"/>
          <ac:picMkLst>
            <pc:docMk/>
            <pc:sldMk cId="3838986300" sldId="291"/>
            <ac:picMk id="5" creationId="{2B3D7026-592B-454F-AFB6-DA796EEB251F}"/>
          </ac:picMkLst>
        </pc:picChg>
        <pc:picChg chg="add mod ord">
          <ac:chgData name="Pei Ning" userId="S::pning@sfu.ca::151d9e78-89cc-4613-8850-505d58841002" providerId="AD" clId="Web-{4CAD3298-7B9E-21C4-A412-3FECD9FB06D0}" dt="2021-04-17T18:46:47.629" v="71"/>
          <ac:picMkLst>
            <pc:docMk/>
            <pc:sldMk cId="3838986300" sldId="291"/>
            <ac:picMk id="6" creationId="{10FF361D-520B-4E2D-9C38-9D05833B2869}"/>
          </ac:picMkLst>
        </pc:picChg>
      </pc:sldChg>
      <pc:sldChg chg="modSp">
        <pc:chgData name="Pei Ning" userId="S::pning@sfu.ca::151d9e78-89cc-4613-8850-505d58841002" providerId="AD" clId="Web-{4CAD3298-7B9E-21C4-A412-3FECD9FB06D0}" dt="2021-04-17T18:36:42.456" v="57" actId="1076"/>
        <pc:sldMkLst>
          <pc:docMk/>
          <pc:sldMk cId="3661974179" sldId="292"/>
        </pc:sldMkLst>
        <pc:spChg chg="mod">
          <ac:chgData name="Pei Ning" userId="S::pning@sfu.ca::151d9e78-89cc-4613-8850-505d58841002" providerId="AD" clId="Web-{4CAD3298-7B9E-21C4-A412-3FECD9FB06D0}" dt="2021-04-17T18:36:42.456" v="57" actId="1076"/>
          <ac:spMkLst>
            <pc:docMk/>
            <pc:sldMk cId="3661974179" sldId="292"/>
            <ac:spMk id="5" creationId="{FD4067F5-FE46-484D-AB36-56D968CFDC42}"/>
          </ac:spMkLst>
        </pc:spChg>
      </pc:sldChg>
      <pc:sldChg chg="addSp delSp modSp">
        <pc:chgData name="Pei Ning" userId="S::pning@sfu.ca::151d9e78-89cc-4613-8850-505d58841002" providerId="AD" clId="Web-{4CAD3298-7B9E-21C4-A412-3FECD9FB06D0}" dt="2021-04-17T17:49:50.286" v="32" actId="14100"/>
        <pc:sldMkLst>
          <pc:docMk/>
          <pc:sldMk cId="3001404767" sldId="302"/>
        </pc:sldMkLst>
        <pc:spChg chg="mod">
          <ac:chgData name="Pei Ning" userId="S::pning@sfu.ca::151d9e78-89cc-4613-8850-505d58841002" providerId="AD" clId="Web-{4CAD3298-7B9E-21C4-A412-3FECD9FB06D0}" dt="2021-04-17T17:49:44.239" v="28"/>
          <ac:spMkLst>
            <pc:docMk/>
            <pc:sldMk cId="3001404767" sldId="302"/>
            <ac:spMk id="9" creationId="{B96DF88F-7C89-4E40-8E56-BEA3891F8F9C}"/>
          </ac:spMkLst>
        </pc:spChg>
        <pc:spChg chg="add del">
          <ac:chgData name="Pei Ning" userId="S::pning@sfu.ca::151d9e78-89cc-4613-8850-505d58841002" providerId="AD" clId="Web-{4CAD3298-7B9E-21C4-A412-3FECD9FB06D0}" dt="2021-04-17T17:49:49.067" v="31"/>
          <ac:spMkLst>
            <pc:docMk/>
            <pc:sldMk cId="3001404767" sldId="302"/>
            <ac:spMk id="15" creationId="{44CCC960-EBB0-4648-A189-5FEE0EE37343}"/>
          </ac:spMkLst>
        </pc:spChg>
        <pc:spChg chg="add del">
          <ac:chgData name="Pei Ning" userId="S::pning@sfu.ca::151d9e78-89cc-4613-8850-505d58841002" providerId="AD" clId="Web-{4CAD3298-7B9E-21C4-A412-3FECD9FB06D0}" dt="2021-04-17T17:49:49.067" v="31"/>
          <ac:spMkLst>
            <pc:docMk/>
            <pc:sldMk cId="3001404767" sldId="302"/>
            <ac:spMk id="55" creationId="{44CCC960-EBB0-4648-A189-5FEE0EE37343}"/>
          </ac:spMkLst>
        </pc:spChg>
        <pc:spChg chg="add del">
          <ac:chgData name="Pei Ning" userId="S::pning@sfu.ca::151d9e78-89cc-4613-8850-505d58841002" providerId="AD" clId="Web-{4CAD3298-7B9E-21C4-A412-3FECD9FB06D0}" dt="2021-04-17T17:49:44.239" v="28"/>
          <ac:spMkLst>
            <pc:docMk/>
            <pc:sldMk cId="3001404767" sldId="302"/>
            <ac:spMk id="57" creationId="{E83CCD68-169B-401E-9352-6930D4A6E833}"/>
          </ac:spMkLst>
        </pc:spChg>
        <pc:spChg chg="add del">
          <ac:chgData name="Pei Ning" userId="S::pning@sfu.ca::151d9e78-89cc-4613-8850-505d58841002" providerId="AD" clId="Web-{4CAD3298-7B9E-21C4-A412-3FECD9FB06D0}" dt="2021-04-17T17:49:47.645" v="30"/>
          <ac:spMkLst>
            <pc:docMk/>
            <pc:sldMk cId="3001404767" sldId="302"/>
            <ac:spMk id="58" creationId="{44CCC960-EBB0-4648-A189-5FEE0EE37343}"/>
          </ac:spMkLst>
        </pc:spChg>
        <pc:spChg chg="add del">
          <ac:chgData name="Pei Ning" userId="S::pning@sfu.ca::151d9e78-89cc-4613-8850-505d58841002" providerId="AD" clId="Web-{4CAD3298-7B9E-21C4-A412-3FECD9FB06D0}" dt="2021-04-17T17:49:40.832" v="26"/>
          <ac:spMkLst>
            <pc:docMk/>
            <pc:sldMk cId="3001404767" sldId="302"/>
            <ac:spMk id="60" creationId="{6F306C00-E0A9-4E79-AF25-3D295CA909DD}"/>
          </ac:spMkLst>
        </pc:spChg>
        <pc:picChg chg="mod">
          <ac:chgData name="Pei Ning" userId="S::pning@sfu.ca::151d9e78-89cc-4613-8850-505d58841002" providerId="AD" clId="Web-{4CAD3298-7B9E-21C4-A412-3FECD9FB06D0}" dt="2021-04-17T17:49:50.286" v="32" actId="14100"/>
          <ac:picMkLst>
            <pc:docMk/>
            <pc:sldMk cId="3001404767" sldId="302"/>
            <ac:picMk id="5" creationId="{9D5369D4-3F53-4B17-92F9-A59F021FB3B9}"/>
          </ac:picMkLst>
        </pc:picChg>
      </pc:sldChg>
      <pc:sldChg chg="modSp">
        <pc:chgData name="Pei Ning" userId="S::pning@sfu.ca::151d9e78-89cc-4613-8850-505d58841002" providerId="AD" clId="Web-{4CAD3298-7B9E-21C4-A412-3FECD9FB06D0}" dt="2021-04-17T18:36:20.018" v="56"/>
        <pc:sldMkLst>
          <pc:docMk/>
          <pc:sldMk cId="967281704" sldId="303"/>
        </pc:sldMkLst>
        <pc:graphicFrameChg chg="mod modGraphic">
          <ac:chgData name="Pei Ning" userId="S::pning@sfu.ca::151d9e78-89cc-4613-8850-505d58841002" providerId="AD" clId="Web-{4CAD3298-7B9E-21C4-A412-3FECD9FB06D0}" dt="2021-04-17T18:36:20.018" v="56"/>
          <ac:graphicFrameMkLst>
            <pc:docMk/>
            <pc:sldMk cId="967281704" sldId="303"/>
            <ac:graphicFrameMk id="4" creationId="{77F48894-577C-4B06-9D1C-797B4B1FBC7F}"/>
          </ac:graphicFrameMkLst>
        </pc:graphicFrameChg>
      </pc:sldChg>
      <pc:sldChg chg="modSp">
        <pc:chgData name="Pei Ning" userId="S::pning@sfu.ca::151d9e78-89cc-4613-8850-505d58841002" providerId="AD" clId="Web-{4CAD3298-7B9E-21C4-A412-3FECD9FB06D0}" dt="2021-04-17T18:49:53.649" v="79"/>
        <pc:sldMkLst>
          <pc:docMk/>
          <pc:sldMk cId="1107366311" sldId="304"/>
        </pc:sldMkLst>
        <pc:spChg chg="mod">
          <ac:chgData name="Pei Ning" userId="S::pning@sfu.ca::151d9e78-89cc-4613-8850-505d58841002" providerId="AD" clId="Web-{4CAD3298-7B9E-21C4-A412-3FECD9FB06D0}" dt="2021-04-17T18:49:53.649" v="79"/>
          <ac:spMkLst>
            <pc:docMk/>
            <pc:sldMk cId="1107366311" sldId="304"/>
            <ac:spMk id="3" creationId="{A0848F0B-9648-4CDC-B583-21DDCC1FB34B}"/>
          </ac:spMkLst>
        </pc:spChg>
      </pc:sldChg>
    </pc:docChg>
  </pc:docChgLst>
  <pc:docChgLst>
    <pc:chgData name="Harpreet Kaur Harpreet Kaur" userId="S::hharpree@sfu.ca::bc9835c7-2cf0-4934-837a-d9afd4522f42" providerId="AD" clId="Web-{5F163075-344E-47D3-861A-030E4E6ECE40}"/>
    <pc:docChg chg="delSld modSld">
      <pc:chgData name="Harpreet Kaur Harpreet Kaur" userId="S::hharpree@sfu.ca::bc9835c7-2cf0-4934-837a-d9afd4522f42" providerId="AD" clId="Web-{5F163075-344E-47D3-861A-030E4E6ECE40}" dt="2021-04-14T18:29:56.978" v="1034"/>
      <pc:docMkLst>
        <pc:docMk/>
      </pc:docMkLst>
      <pc:sldChg chg="modSp">
        <pc:chgData name="Harpreet Kaur Harpreet Kaur" userId="S::hharpree@sfu.ca::bc9835c7-2cf0-4934-837a-d9afd4522f42" providerId="AD" clId="Web-{5F163075-344E-47D3-861A-030E4E6ECE40}" dt="2021-04-14T16:57:05.346" v="13" actId="1076"/>
        <pc:sldMkLst>
          <pc:docMk/>
          <pc:sldMk cId="160106134" sldId="283"/>
        </pc:sldMkLst>
        <pc:spChg chg="mod">
          <ac:chgData name="Harpreet Kaur Harpreet Kaur" userId="S::hharpree@sfu.ca::bc9835c7-2cf0-4934-837a-d9afd4522f42" providerId="AD" clId="Web-{5F163075-344E-47D3-861A-030E4E6ECE40}" dt="2021-04-14T16:57:05.346" v="13" actId="1076"/>
          <ac:spMkLst>
            <pc:docMk/>
            <pc:sldMk cId="160106134" sldId="283"/>
            <ac:spMk id="2" creationId="{765F1158-9B7F-4B2F-A202-0B75496EEEE7}"/>
          </ac:spMkLst>
        </pc:spChg>
      </pc:sldChg>
      <pc:sldChg chg="modSp">
        <pc:chgData name="Harpreet Kaur Harpreet Kaur" userId="S::hharpree@sfu.ca::bc9835c7-2cf0-4934-837a-d9afd4522f42" providerId="AD" clId="Web-{5F163075-344E-47D3-861A-030E4E6ECE40}" dt="2021-04-14T16:54:42.735" v="10"/>
        <pc:sldMkLst>
          <pc:docMk/>
          <pc:sldMk cId="2073291325" sldId="284"/>
        </pc:sldMkLst>
        <pc:spChg chg="mod">
          <ac:chgData name="Harpreet Kaur Harpreet Kaur" userId="S::hharpree@sfu.ca::bc9835c7-2cf0-4934-837a-d9afd4522f42" providerId="AD" clId="Web-{5F163075-344E-47D3-861A-030E4E6ECE40}" dt="2021-04-14T16:53:58.141" v="4" actId="1076"/>
          <ac:spMkLst>
            <pc:docMk/>
            <pc:sldMk cId="2073291325" sldId="284"/>
            <ac:spMk id="9" creationId="{E8CE6F03-9A5E-48EA-AB06-0A31726B857D}"/>
          </ac:spMkLst>
        </pc:spChg>
        <pc:grpChg chg="mod">
          <ac:chgData name="Harpreet Kaur Harpreet Kaur" userId="S::hharpree@sfu.ca::bc9835c7-2cf0-4934-837a-d9afd4522f42" providerId="AD" clId="Web-{5F163075-344E-47D3-861A-030E4E6ECE40}" dt="2021-04-14T16:54:00.501" v="5" actId="1076"/>
          <ac:grpSpMkLst>
            <pc:docMk/>
            <pc:sldMk cId="2073291325" sldId="284"/>
            <ac:grpSpMk id="8" creationId="{79D86252-7794-4655-9070-249F13369A7A}"/>
          </ac:grpSpMkLst>
        </pc:grpChg>
        <pc:picChg chg="mod">
          <ac:chgData name="Harpreet Kaur Harpreet Kaur" userId="S::hharpree@sfu.ca::bc9835c7-2cf0-4934-837a-d9afd4522f42" providerId="AD" clId="Web-{5F163075-344E-47D3-861A-030E4E6ECE40}" dt="2021-04-14T16:54:09.391" v="6"/>
          <ac:picMkLst>
            <pc:docMk/>
            <pc:sldMk cId="2073291325" sldId="284"/>
            <ac:picMk id="7" creationId="{9B08AB3B-8B05-404A-A977-82F5429618C5}"/>
          </ac:picMkLst>
        </pc:picChg>
        <pc:picChg chg="mod">
          <ac:chgData name="Harpreet Kaur Harpreet Kaur" userId="S::hharpree@sfu.ca::bc9835c7-2cf0-4934-837a-d9afd4522f42" providerId="AD" clId="Web-{5F163075-344E-47D3-861A-030E4E6ECE40}" dt="2021-04-14T16:54:42.735" v="10"/>
          <ac:picMkLst>
            <pc:docMk/>
            <pc:sldMk cId="2073291325" sldId="284"/>
            <ac:picMk id="11" creationId="{F6A84E4D-B728-47F0-83E4-39ED61F7A09B}"/>
          </ac:picMkLst>
        </pc:picChg>
      </pc:sldChg>
      <pc:sldChg chg="modSp">
        <pc:chgData name="Harpreet Kaur Harpreet Kaur" userId="S::hharpree@sfu.ca::bc9835c7-2cf0-4934-837a-d9afd4522f42" providerId="AD" clId="Web-{5F163075-344E-47D3-861A-030E4E6ECE40}" dt="2021-04-14T16:56:34.517" v="12" actId="20577"/>
        <pc:sldMkLst>
          <pc:docMk/>
          <pc:sldMk cId="2002996262" sldId="288"/>
        </pc:sldMkLst>
        <pc:spChg chg="mod">
          <ac:chgData name="Harpreet Kaur Harpreet Kaur" userId="S::hharpree@sfu.ca::bc9835c7-2cf0-4934-837a-d9afd4522f42" providerId="AD" clId="Web-{5F163075-344E-47D3-861A-030E4E6ECE40}" dt="2021-04-14T16:56:34.517" v="12" actId="20577"/>
          <ac:spMkLst>
            <pc:docMk/>
            <pc:sldMk cId="2002996262" sldId="288"/>
            <ac:spMk id="4" creationId="{3B75D7D3-B857-40F4-9775-E841CD4740E6}"/>
          </ac:spMkLst>
        </pc:spChg>
      </pc:sldChg>
      <pc:sldChg chg="addSp delSp modSp mod setBg addAnim modAnim setClrOvrMap">
        <pc:chgData name="Harpreet Kaur Harpreet Kaur" userId="S::hharpree@sfu.ca::bc9835c7-2cf0-4934-837a-d9afd4522f42" providerId="AD" clId="Web-{5F163075-344E-47D3-861A-030E4E6ECE40}" dt="2021-04-14T18:29:22.619" v="1032" actId="1076"/>
        <pc:sldMkLst>
          <pc:docMk/>
          <pc:sldMk cId="3661974179" sldId="292"/>
        </pc:sldMkLst>
        <pc:spChg chg="mod">
          <ac:chgData name="Harpreet Kaur Harpreet Kaur" userId="S::hharpree@sfu.ca::bc9835c7-2cf0-4934-837a-d9afd4522f42" providerId="AD" clId="Web-{5F163075-344E-47D3-861A-030E4E6ECE40}" dt="2021-04-14T17:42:44.802" v="380" actId="14100"/>
          <ac:spMkLst>
            <pc:docMk/>
            <pc:sldMk cId="3661974179" sldId="292"/>
            <ac:spMk id="2" creationId="{0320E9A0-1541-421E-80F4-DA43C56CF78E}"/>
          </ac:spMkLst>
        </pc:spChg>
        <pc:spChg chg="del">
          <ac:chgData name="Harpreet Kaur Harpreet Kaur" userId="S::hharpree@sfu.ca::bc9835c7-2cf0-4934-837a-d9afd4522f42" providerId="AD" clId="Web-{5F163075-344E-47D3-861A-030E4E6ECE40}" dt="2021-04-14T17:26:14.749" v="81"/>
          <ac:spMkLst>
            <pc:docMk/>
            <pc:sldMk cId="3661974179" sldId="292"/>
            <ac:spMk id="3" creationId="{59599597-4F02-4550-90F7-4C1424E920AB}"/>
          </ac:spMkLst>
        </pc:spChg>
        <pc:spChg chg="add mod">
          <ac:chgData name="Harpreet Kaur Harpreet Kaur" userId="S::hharpree@sfu.ca::bc9835c7-2cf0-4934-837a-d9afd4522f42" providerId="AD" clId="Web-{5F163075-344E-47D3-861A-030E4E6ECE40}" dt="2021-04-14T17:34:19.752" v="120"/>
          <ac:spMkLst>
            <pc:docMk/>
            <pc:sldMk cId="3661974179" sldId="292"/>
            <ac:spMk id="5" creationId="{FD4067F5-FE46-484D-AB36-56D968CFDC42}"/>
          </ac:spMkLst>
        </pc:spChg>
        <pc:spChg chg="add del">
          <ac:chgData name="Harpreet Kaur Harpreet Kaur" userId="S::hharpree@sfu.ca::bc9835c7-2cf0-4934-837a-d9afd4522f42" providerId="AD" clId="Web-{5F163075-344E-47D3-861A-030E4E6ECE40}" dt="2021-04-14T17:27:07.780" v="90"/>
          <ac:spMkLst>
            <pc:docMk/>
            <pc:sldMk cId="3661974179" sldId="292"/>
            <ac:spMk id="7" creationId="{954F89E6-3D85-4B2B-BBCB-88258F7D8B9B}"/>
          </ac:spMkLst>
        </pc:spChg>
        <pc:spChg chg="add del">
          <ac:chgData name="Harpreet Kaur Harpreet Kaur" userId="S::hharpree@sfu.ca::bc9835c7-2cf0-4934-837a-d9afd4522f42" providerId="AD" clId="Web-{5F163075-344E-47D3-861A-030E4E6ECE40}" dt="2021-04-14T17:26:55.311" v="88"/>
          <ac:spMkLst>
            <pc:docMk/>
            <pc:sldMk cId="3661974179" sldId="292"/>
            <ac:spMk id="8" creationId="{BE66EDC9-3E56-46A0-8A9D-7340647BA94B}"/>
          </ac:spMkLst>
        </pc:spChg>
        <pc:spChg chg="add del">
          <ac:chgData name="Harpreet Kaur Harpreet Kaur" userId="S::hharpree@sfu.ca::bc9835c7-2cf0-4934-837a-d9afd4522f42" providerId="AD" clId="Web-{5F163075-344E-47D3-861A-030E4E6ECE40}" dt="2021-04-14T17:27:34.515" v="94"/>
          <ac:spMkLst>
            <pc:docMk/>
            <pc:sldMk cId="3661974179" sldId="292"/>
            <ac:spMk id="9" creationId="{35E3A326-8609-406C-8250-1CABFCF4A05E}"/>
          </ac:spMkLst>
        </pc:spChg>
        <pc:spChg chg="add del mod">
          <ac:chgData name="Harpreet Kaur Harpreet Kaur" userId="S::hharpree@sfu.ca::bc9835c7-2cf0-4934-837a-d9afd4522f42" providerId="AD" clId="Web-{5F163075-344E-47D3-861A-030E4E6ECE40}" dt="2021-04-14T17:54:12.026" v="421"/>
          <ac:spMkLst>
            <pc:docMk/>
            <pc:sldMk cId="3661974179" sldId="292"/>
            <ac:spMk id="10" creationId="{0565AB2E-2DB2-4787-AA11-F6566B45C1D9}"/>
          </ac:spMkLst>
        </pc:spChg>
        <pc:spChg chg="add del">
          <ac:chgData name="Harpreet Kaur Harpreet Kaur" userId="S::hharpree@sfu.ca::bc9835c7-2cf0-4934-837a-d9afd4522f42" providerId="AD" clId="Web-{5F163075-344E-47D3-861A-030E4E6ECE40}" dt="2021-04-14T17:27:07.780" v="90"/>
          <ac:spMkLst>
            <pc:docMk/>
            <pc:sldMk cId="3661974179" sldId="292"/>
            <ac:spMk id="11" creationId="{6697F791-5FFA-4164-899F-EB52EA72B024}"/>
          </ac:spMkLst>
        </pc:spChg>
        <pc:spChg chg="add del">
          <ac:chgData name="Harpreet Kaur Harpreet Kaur" userId="S::hharpree@sfu.ca::bc9835c7-2cf0-4934-837a-d9afd4522f42" providerId="AD" clId="Web-{5F163075-344E-47D3-861A-030E4E6ECE40}" dt="2021-04-14T17:34:19.752" v="120"/>
          <ac:spMkLst>
            <pc:docMk/>
            <pc:sldMk cId="3661974179" sldId="292"/>
            <ac:spMk id="14" creationId="{FC093963-B9F0-433A-AC70-058E9E85FA9C}"/>
          </ac:spMkLst>
        </pc:spChg>
        <pc:spChg chg="add del">
          <ac:chgData name="Harpreet Kaur Harpreet Kaur" userId="S::hharpree@sfu.ca::bc9835c7-2cf0-4934-837a-d9afd4522f42" providerId="AD" clId="Web-{5F163075-344E-47D3-861A-030E4E6ECE40}" dt="2021-04-14T17:27:07.780" v="90"/>
          <ac:spMkLst>
            <pc:docMk/>
            <pc:sldMk cId="3661974179" sldId="292"/>
            <ac:spMk id="15" creationId="{B773AB25-A422-41AA-9737-5E04C1966DE1}"/>
          </ac:spMkLst>
        </pc:spChg>
        <pc:grpChg chg="add del">
          <ac:chgData name="Harpreet Kaur Harpreet Kaur" userId="S::hharpree@sfu.ca::bc9835c7-2cf0-4934-837a-d9afd4522f42" providerId="AD" clId="Web-{5F163075-344E-47D3-861A-030E4E6ECE40}" dt="2021-04-14T17:27:07.780" v="90"/>
          <ac:grpSpMkLst>
            <pc:docMk/>
            <pc:sldMk cId="3661974179" sldId="292"/>
            <ac:grpSpMk id="19" creationId="{6AD0D387-1584-4477-B5F8-52B50D4F2205}"/>
          </ac:grpSpMkLst>
        </pc:grpChg>
        <pc:graphicFrameChg chg="add mod modGraphic">
          <ac:chgData name="Harpreet Kaur Harpreet Kaur" userId="S::hharpree@sfu.ca::bc9835c7-2cf0-4934-837a-d9afd4522f42" providerId="AD" clId="Web-{5F163075-344E-47D3-861A-030E4E6ECE40}" dt="2021-04-14T18:29:22.619" v="1032" actId="1076"/>
          <ac:graphicFrameMkLst>
            <pc:docMk/>
            <pc:sldMk cId="3661974179" sldId="292"/>
            <ac:graphicFrameMk id="12" creationId="{3276AD3A-57D5-4F75-B42E-2E453BAC2D68}"/>
          </ac:graphicFrameMkLst>
        </pc:graphicFrameChg>
        <pc:picChg chg="add del mod ord">
          <ac:chgData name="Harpreet Kaur Harpreet Kaur" userId="S::hharpree@sfu.ca::bc9835c7-2cf0-4934-837a-d9afd4522f42" providerId="AD" clId="Web-{5F163075-344E-47D3-861A-030E4E6ECE40}" dt="2021-04-14T17:27:30.749" v="93"/>
          <ac:picMkLst>
            <pc:docMk/>
            <pc:sldMk cId="3661974179" sldId="292"/>
            <ac:picMk id="4" creationId="{45840CEA-0405-4660-AC67-70683F09E0E1}"/>
          </ac:picMkLst>
        </pc:picChg>
        <pc:picChg chg="add mod ord">
          <ac:chgData name="Harpreet Kaur Harpreet Kaur" userId="S::hharpree@sfu.ca::bc9835c7-2cf0-4934-837a-d9afd4522f42" providerId="AD" clId="Web-{5F163075-344E-47D3-861A-030E4E6ECE40}" dt="2021-04-14T17:34:19.752" v="120"/>
          <ac:picMkLst>
            <pc:docMk/>
            <pc:sldMk cId="3661974179" sldId="292"/>
            <ac:picMk id="6" creationId="{763FEA09-87F4-4E4B-9F5F-7FCF14A8BF6D}"/>
          </ac:picMkLst>
        </pc:picChg>
        <pc:picChg chg="add del">
          <ac:chgData name="Harpreet Kaur Harpreet Kaur" userId="S::hharpree@sfu.ca::bc9835c7-2cf0-4934-837a-d9afd4522f42" providerId="AD" clId="Web-{5F163075-344E-47D3-861A-030E4E6ECE40}" dt="2021-04-14T17:27:07.780" v="90"/>
          <ac:picMkLst>
            <pc:docMk/>
            <pc:sldMk cId="3661974179" sldId="292"/>
            <ac:picMk id="13" creationId="{4E28A1A9-FB81-4816-AAEA-C3B430946951}"/>
          </ac:picMkLst>
        </pc:picChg>
        <pc:picChg chg="add del">
          <ac:chgData name="Harpreet Kaur Harpreet Kaur" userId="S::hharpree@sfu.ca::bc9835c7-2cf0-4934-837a-d9afd4522f42" providerId="AD" clId="Web-{5F163075-344E-47D3-861A-030E4E6ECE40}" dt="2021-04-14T17:27:07.780" v="90"/>
          <ac:picMkLst>
            <pc:docMk/>
            <pc:sldMk cId="3661974179" sldId="292"/>
            <ac:picMk id="17" creationId="{AF0552B8-DE8C-40DF-B29F-1728E6A10619}"/>
          </ac:picMkLst>
        </pc:picChg>
      </pc:sldChg>
      <pc:sldChg chg="modSp">
        <pc:chgData name="Harpreet Kaur Harpreet Kaur" userId="S::hharpree@sfu.ca::bc9835c7-2cf0-4934-837a-d9afd4522f42" providerId="AD" clId="Web-{5F163075-344E-47D3-861A-030E4E6ECE40}" dt="2021-04-14T18:29:56.978" v="1034"/>
        <pc:sldMkLst>
          <pc:docMk/>
          <pc:sldMk cId="1730602765" sldId="293"/>
        </pc:sldMkLst>
        <pc:spChg chg="mod">
          <ac:chgData name="Harpreet Kaur Harpreet Kaur" userId="S::hharpree@sfu.ca::bc9835c7-2cf0-4934-837a-d9afd4522f42" providerId="AD" clId="Web-{5F163075-344E-47D3-861A-030E4E6ECE40}" dt="2021-04-14T17:22:13.966" v="79" actId="14100"/>
          <ac:spMkLst>
            <pc:docMk/>
            <pc:sldMk cId="1730602765" sldId="293"/>
            <ac:spMk id="9" creationId="{65609E78-6221-4481-A08F-F3E92BE358FA}"/>
          </ac:spMkLst>
        </pc:spChg>
        <pc:graphicFrameChg chg="mod modGraphic">
          <ac:chgData name="Harpreet Kaur Harpreet Kaur" userId="S::hharpree@sfu.ca::bc9835c7-2cf0-4934-837a-d9afd4522f42" providerId="AD" clId="Web-{5F163075-344E-47D3-861A-030E4E6ECE40}" dt="2021-04-14T18:29:56.978" v="1034"/>
          <ac:graphicFrameMkLst>
            <pc:docMk/>
            <pc:sldMk cId="1730602765" sldId="293"/>
            <ac:graphicFrameMk id="7" creationId="{EE923631-B54C-4C99-87BE-1C9EDAE19DB4}"/>
          </ac:graphicFrameMkLst>
        </pc:graphicFrameChg>
      </pc:sldChg>
      <pc:sldChg chg="del">
        <pc:chgData name="Harpreet Kaur Harpreet Kaur" userId="S::hharpree@sfu.ca::bc9835c7-2cf0-4934-837a-d9afd4522f42" providerId="AD" clId="Web-{5F163075-344E-47D3-861A-030E4E6ECE40}" dt="2021-04-14T17:24:08.013" v="80"/>
        <pc:sldMkLst>
          <pc:docMk/>
          <pc:sldMk cId="1376237689" sldId="296"/>
        </pc:sldMkLst>
      </pc:sldChg>
      <pc:sldChg chg="modSp">
        <pc:chgData name="Harpreet Kaur Harpreet Kaur" userId="S::hharpree@sfu.ca::bc9835c7-2cf0-4934-837a-d9afd4522f42" providerId="AD" clId="Web-{5F163075-344E-47D3-861A-030E4E6ECE40}" dt="2021-04-14T16:58:00.346" v="14" actId="14100"/>
        <pc:sldMkLst>
          <pc:docMk/>
          <pc:sldMk cId="1910570334" sldId="300"/>
        </pc:sldMkLst>
        <pc:picChg chg="mod">
          <ac:chgData name="Harpreet Kaur Harpreet Kaur" userId="S::hharpree@sfu.ca::bc9835c7-2cf0-4934-837a-d9afd4522f42" providerId="AD" clId="Web-{5F163075-344E-47D3-861A-030E4E6ECE40}" dt="2021-04-14T16:58:00.346" v="14" actId="14100"/>
          <ac:picMkLst>
            <pc:docMk/>
            <pc:sldMk cId="1910570334" sldId="300"/>
            <ac:picMk id="9" creationId="{9C83D737-16F5-4E07-85F7-29950383B6BC}"/>
          </ac:picMkLst>
        </pc:picChg>
      </pc:sldChg>
    </pc:docChg>
  </pc:docChgLst>
  <pc:docChgLst>
    <pc:chgData name="Pei Ning" userId="S::pning@sfu.ca::151d9e78-89cc-4613-8850-505d58841002" providerId="AD" clId="Web-{83D6EDB6-8A9A-2BFA-850F-3BD3C163736E}"/>
    <pc:docChg chg="modSld addMainMaster delMainMaster">
      <pc:chgData name="Pei Ning" userId="S::pning@sfu.ca::151d9e78-89cc-4613-8850-505d58841002" providerId="AD" clId="Web-{83D6EDB6-8A9A-2BFA-850F-3BD3C163736E}" dt="2021-04-16T23:17:18.347" v="23"/>
      <pc:docMkLst>
        <pc:docMk/>
      </pc:docMkLst>
      <pc:sldChg chg="modSp mod modClrScheme chgLayout">
        <pc:chgData name="Pei Ning" userId="S::pning@sfu.ca::151d9e78-89cc-4613-8850-505d58841002" providerId="AD" clId="Web-{83D6EDB6-8A9A-2BFA-850F-3BD3C163736E}" dt="2021-04-16T23:13:56.804" v="17"/>
        <pc:sldMkLst>
          <pc:docMk/>
          <pc:sldMk cId="1218582386" sldId="270"/>
        </pc:sldMkLst>
        <pc:spChg chg="mod ord">
          <ac:chgData name="Pei Ning" userId="S::pning@sfu.ca::151d9e78-89cc-4613-8850-505d58841002" providerId="AD" clId="Web-{83D6EDB6-8A9A-2BFA-850F-3BD3C163736E}" dt="2021-04-16T23:13:56.804" v="17"/>
          <ac:spMkLst>
            <pc:docMk/>
            <pc:sldMk cId="1218582386" sldId="270"/>
            <ac:spMk id="2" creationId="{1A14DF94-D196-46AD-AE8D-FC1F632B5365}"/>
          </ac:spMkLst>
        </pc:spChg>
        <pc:spChg chg="mod ord">
          <ac:chgData name="Pei Ning" userId="S::pning@sfu.ca::151d9e78-89cc-4613-8850-505d58841002" providerId="AD" clId="Web-{83D6EDB6-8A9A-2BFA-850F-3BD3C163736E}" dt="2021-04-16T23:13:56.804" v="17"/>
          <ac:spMkLst>
            <pc:docMk/>
            <pc:sldMk cId="1218582386" sldId="270"/>
            <ac:spMk id="3" creationId="{32CCED13-70D7-4EF9-98C1-C8D3A5AF2F4D}"/>
          </ac:spMkLst>
        </pc:spChg>
      </pc:sldChg>
      <pc:sldChg chg="addSp delSp modSp mod modClrScheme delDesignElem chgLayout">
        <pc:chgData name="Pei Ning" userId="S::pning@sfu.ca::151d9e78-89cc-4613-8850-505d58841002" providerId="AD" clId="Web-{83D6EDB6-8A9A-2BFA-850F-3BD3C163736E}" dt="2021-04-16T23:13:56.804" v="17"/>
        <pc:sldMkLst>
          <pc:docMk/>
          <pc:sldMk cId="2664992173" sldId="274"/>
        </pc:sldMkLst>
        <pc:spChg chg="mod ord">
          <ac:chgData name="Pei Ning" userId="S::pning@sfu.ca::151d9e78-89cc-4613-8850-505d58841002" providerId="AD" clId="Web-{83D6EDB6-8A9A-2BFA-850F-3BD3C163736E}" dt="2021-04-16T23:13:56.804" v="17"/>
          <ac:spMkLst>
            <pc:docMk/>
            <pc:sldMk cId="2664992173" sldId="274"/>
            <ac:spMk id="2" creationId="{B196C705-931F-40FC-A399-EEDD8CA4EB8C}"/>
          </ac:spMkLst>
        </pc:spChg>
        <pc:spChg chg="mod ord">
          <ac:chgData name="Pei Ning" userId="S::pning@sfu.ca::151d9e78-89cc-4613-8850-505d58841002" providerId="AD" clId="Web-{83D6EDB6-8A9A-2BFA-850F-3BD3C163736E}" dt="2021-04-16T23:13:56.804" v="17"/>
          <ac:spMkLst>
            <pc:docMk/>
            <pc:sldMk cId="2664992173" sldId="274"/>
            <ac:spMk id="3" creationId="{9FBDF47E-5419-43DA-80F2-4477DE1A9A9C}"/>
          </ac:spMkLst>
        </pc:spChg>
        <pc:spChg chg="add del">
          <ac:chgData name="Pei Ning" userId="S::pning@sfu.ca::151d9e78-89cc-4613-8850-505d58841002" providerId="AD" clId="Web-{83D6EDB6-8A9A-2BFA-850F-3BD3C163736E}" dt="2021-04-16T23:13:56.804" v="17"/>
          <ac:spMkLst>
            <pc:docMk/>
            <pc:sldMk cId="2664992173" sldId="274"/>
            <ac:spMk id="164" creationId="{54B9C16B-AC4A-44ED-9075-F76549B46E7C}"/>
          </ac:spMkLst>
        </pc:spChg>
        <pc:spChg chg="add del">
          <ac:chgData name="Pei Ning" userId="S::pning@sfu.ca::151d9e78-89cc-4613-8850-505d58841002" providerId="AD" clId="Web-{83D6EDB6-8A9A-2BFA-850F-3BD3C163736E}" dt="2021-04-16T23:13:56.804" v="17"/>
          <ac:spMkLst>
            <pc:docMk/>
            <pc:sldMk cId="2664992173" sldId="274"/>
            <ac:spMk id="173" creationId="{B53044DC-4918-43DA-B49D-91673C6C9485}"/>
          </ac:spMkLst>
        </pc:spChg>
        <pc:grpChg chg="add del">
          <ac:chgData name="Pei Ning" userId="S::pning@sfu.ca::151d9e78-89cc-4613-8850-505d58841002" providerId="AD" clId="Web-{83D6EDB6-8A9A-2BFA-850F-3BD3C163736E}" dt="2021-04-16T23:13:56.804" v="17"/>
          <ac:grpSpMkLst>
            <pc:docMk/>
            <pc:sldMk cId="2664992173" sldId="274"/>
            <ac:grpSpMk id="89" creationId="{1DCE6B36-1420-43AB-86CF-4E653A517B9C}"/>
          </ac:grpSpMkLst>
        </pc:grpChg>
        <pc:grpChg chg="add del">
          <ac:chgData name="Pei Ning" userId="S::pning@sfu.ca::151d9e78-89cc-4613-8850-505d58841002" providerId="AD" clId="Web-{83D6EDB6-8A9A-2BFA-850F-3BD3C163736E}" dt="2021-04-16T23:13:56.804" v="17"/>
          <ac:grpSpMkLst>
            <pc:docMk/>
            <pc:sldMk cId="2664992173" sldId="274"/>
            <ac:grpSpMk id="119" creationId="{96FA2727-C33B-44D1-885B-76DC0424E577}"/>
          </ac:grpSpMkLst>
        </pc:grpChg>
        <pc:grpChg chg="add del">
          <ac:chgData name="Pei Ning" userId="S::pning@sfu.ca::151d9e78-89cc-4613-8850-505d58841002" providerId="AD" clId="Web-{83D6EDB6-8A9A-2BFA-850F-3BD3C163736E}" dt="2021-04-16T23:13:56.804" v="17"/>
          <ac:grpSpMkLst>
            <pc:docMk/>
            <pc:sldMk cId="2664992173" sldId="274"/>
            <ac:grpSpMk id="165" creationId="{62A2FEB6-F419-4684-9ABC-9E32E012E8B7}"/>
          </ac:grpSpMkLst>
        </pc:grpChg>
        <pc:picChg chg="add del">
          <ac:chgData name="Pei Ning" userId="S::pning@sfu.ca::151d9e78-89cc-4613-8850-505d58841002" providerId="AD" clId="Web-{83D6EDB6-8A9A-2BFA-850F-3BD3C163736E}" dt="2021-04-16T23:13:56.804" v="17"/>
          <ac:picMkLst>
            <pc:docMk/>
            <pc:sldMk cId="2664992173" sldId="274"/>
            <ac:picMk id="117" creationId="{174E31E4-530B-4247-962C-F46F5F66DFFB}"/>
          </ac:picMkLst>
        </pc:picChg>
        <pc:picChg chg="add del">
          <ac:chgData name="Pei Ning" userId="S::pning@sfu.ca::151d9e78-89cc-4613-8850-505d58841002" providerId="AD" clId="Web-{83D6EDB6-8A9A-2BFA-850F-3BD3C163736E}" dt="2021-04-16T23:13:56.804" v="17"/>
          <ac:picMkLst>
            <pc:docMk/>
            <pc:sldMk cId="2664992173" sldId="274"/>
            <ac:picMk id="118" creationId="{9BE36DBF-0333-4D36-A5BF-81FDA2406FE9}"/>
          </ac:picMkLst>
        </pc:picChg>
        <pc:picChg chg="add del">
          <ac:chgData name="Pei Ning" userId="S::pning@sfu.ca::151d9e78-89cc-4613-8850-505d58841002" providerId="AD" clId="Web-{83D6EDB6-8A9A-2BFA-850F-3BD3C163736E}" dt="2021-04-16T23:13:56.804" v="17"/>
          <ac:picMkLst>
            <pc:docMk/>
            <pc:sldMk cId="2664992173" sldId="274"/>
            <ac:picMk id="172" creationId="{3E94A106-9341-485C-9057-9D62B2BD083F}"/>
          </ac:picMkLst>
        </pc:picChg>
      </pc:sldChg>
      <pc:sldChg chg="addSp delSp modSp mod modClrScheme delDesignElem chgLayout">
        <pc:chgData name="Pei Ning" userId="S::pning@sfu.ca::151d9e78-89cc-4613-8850-505d58841002" providerId="AD" clId="Web-{83D6EDB6-8A9A-2BFA-850F-3BD3C163736E}" dt="2021-04-16T23:13:56.804" v="17"/>
        <pc:sldMkLst>
          <pc:docMk/>
          <pc:sldMk cId="3164862064" sldId="279"/>
        </pc:sldMkLst>
        <pc:spChg chg="mod ord">
          <ac:chgData name="Pei Ning" userId="S::pning@sfu.ca::151d9e78-89cc-4613-8850-505d58841002" providerId="AD" clId="Web-{83D6EDB6-8A9A-2BFA-850F-3BD3C163736E}" dt="2021-04-16T23:13:56.804" v="17"/>
          <ac:spMkLst>
            <pc:docMk/>
            <pc:sldMk cId="3164862064" sldId="279"/>
            <ac:spMk id="2" creationId="{21B101D8-927C-41C2-A553-F3279EAB15BD}"/>
          </ac:spMkLst>
        </pc:spChg>
        <pc:spChg chg="mod ord">
          <ac:chgData name="Pei Ning" userId="S::pning@sfu.ca::151d9e78-89cc-4613-8850-505d58841002" providerId="AD" clId="Web-{83D6EDB6-8A9A-2BFA-850F-3BD3C163736E}" dt="2021-04-16T23:13:56.804" v="17"/>
          <ac:spMkLst>
            <pc:docMk/>
            <pc:sldMk cId="3164862064" sldId="279"/>
            <ac:spMk id="7" creationId="{DDC86C9D-B8F1-46D1-B4D6-EB0F28FE4BF3}"/>
          </ac:spMkLst>
        </pc:spChg>
        <pc:grpChg chg="add del">
          <ac:chgData name="Pei Ning" userId="S::pning@sfu.ca::151d9e78-89cc-4613-8850-505d58841002" providerId="AD" clId="Web-{83D6EDB6-8A9A-2BFA-850F-3BD3C163736E}" dt="2021-04-16T23:13:56.804" v="17"/>
          <ac:grpSpMkLst>
            <pc:docMk/>
            <pc:sldMk cId="3164862064" sldId="279"/>
            <ac:grpSpMk id="126" creationId="{96FA2727-C33B-44D1-885B-76DC0424E577}"/>
          </ac:grpSpMkLst>
        </pc:grpChg>
        <pc:picChg chg="add del">
          <ac:chgData name="Pei Ning" userId="S::pning@sfu.ca::151d9e78-89cc-4613-8850-505d58841002" providerId="AD" clId="Web-{83D6EDB6-8A9A-2BFA-850F-3BD3C163736E}" dt="2021-04-16T23:13:56.804" v="17"/>
          <ac:picMkLst>
            <pc:docMk/>
            <pc:sldMk cId="3164862064" sldId="279"/>
            <ac:picMk id="125" creationId="{174E31E4-530B-4247-962C-F46F5F66DFFB}"/>
          </ac:picMkLst>
        </pc:picChg>
      </pc:sldChg>
      <pc:sldChg chg="modSp mod modClrScheme chgLayout">
        <pc:chgData name="Pei Ning" userId="S::pning@sfu.ca::151d9e78-89cc-4613-8850-505d58841002" providerId="AD" clId="Web-{83D6EDB6-8A9A-2BFA-850F-3BD3C163736E}" dt="2021-04-16T23:17:18.347" v="23"/>
        <pc:sldMkLst>
          <pc:docMk/>
          <pc:sldMk cId="160106134" sldId="283"/>
        </pc:sldMkLst>
        <pc:spChg chg="mod ord">
          <ac:chgData name="Pei Ning" userId="S::pning@sfu.ca::151d9e78-89cc-4613-8850-505d58841002" providerId="AD" clId="Web-{83D6EDB6-8A9A-2BFA-850F-3BD3C163736E}" dt="2021-04-16T23:13:56.804" v="17"/>
          <ac:spMkLst>
            <pc:docMk/>
            <pc:sldMk cId="160106134" sldId="283"/>
            <ac:spMk id="2" creationId="{765F1158-9B7F-4B2F-A202-0B75496EEEE7}"/>
          </ac:spMkLst>
        </pc:spChg>
        <pc:spChg chg="mod ord">
          <ac:chgData name="Pei Ning" userId="S::pning@sfu.ca::151d9e78-89cc-4613-8850-505d58841002" providerId="AD" clId="Web-{83D6EDB6-8A9A-2BFA-850F-3BD3C163736E}" dt="2021-04-16T23:13:56.804" v="17"/>
          <ac:spMkLst>
            <pc:docMk/>
            <pc:sldMk cId="160106134" sldId="283"/>
            <ac:spMk id="3" creationId="{E2AA6C20-0194-4198-B3E6-C0004293CBD4}"/>
          </ac:spMkLst>
        </pc:spChg>
        <pc:graphicFrameChg chg="mod modGraphic">
          <ac:chgData name="Pei Ning" userId="S::pning@sfu.ca::151d9e78-89cc-4613-8850-505d58841002" providerId="AD" clId="Web-{83D6EDB6-8A9A-2BFA-850F-3BD3C163736E}" dt="2021-04-16T23:17:18.347" v="23"/>
          <ac:graphicFrameMkLst>
            <pc:docMk/>
            <pc:sldMk cId="160106134" sldId="283"/>
            <ac:graphicFrameMk id="5" creationId="{175F87E2-3624-40BA-A19C-1B76AC6A30AB}"/>
          </ac:graphicFrameMkLst>
        </pc:graphicFrameChg>
      </pc:sldChg>
      <pc:sldChg chg="modSp mod modClrScheme chgLayout">
        <pc:chgData name="Pei Ning" userId="S::pning@sfu.ca::151d9e78-89cc-4613-8850-505d58841002" providerId="AD" clId="Web-{83D6EDB6-8A9A-2BFA-850F-3BD3C163736E}" dt="2021-04-16T23:13:56.804" v="17"/>
        <pc:sldMkLst>
          <pc:docMk/>
          <pc:sldMk cId="2073291325" sldId="284"/>
        </pc:sldMkLst>
        <pc:spChg chg="mod ord">
          <ac:chgData name="Pei Ning" userId="S::pning@sfu.ca::151d9e78-89cc-4613-8850-505d58841002" providerId="AD" clId="Web-{83D6EDB6-8A9A-2BFA-850F-3BD3C163736E}" dt="2021-04-16T23:13:56.804" v="17"/>
          <ac:spMkLst>
            <pc:docMk/>
            <pc:sldMk cId="2073291325" sldId="284"/>
            <ac:spMk id="2" creationId="{59238A11-DC71-4A72-ABC9-A4C0531DEC18}"/>
          </ac:spMkLst>
        </pc:spChg>
        <pc:grpChg chg="mod">
          <ac:chgData name="Pei Ning" userId="S::pning@sfu.ca::151d9e78-89cc-4613-8850-505d58841002" providerId="AD" clId="Web-{83D6EDB6-8A9A-2BFA-850F-3BD3C163736E}" dt="2021-04-16T22:42:22.111" v="0" actId="1076"/>
          <ac:grpSpMkLst>
            <pc:docMk/>
            <pc:sldMk cId="2073291325" sldId="284"/>
            <ac:grpSpMk id="8" creationId="{79D86252-7794-4655-9070-249F13369A7A}"/>
          </ac:grpSpMkLst>
        </pc:grpChg>
      </pc:sldChg>
      <pc:sldChg chg="addSp modSp mod modClrScheme chgLayout">
        <pc:chgData name="Pei Ning" userId="S::pning@sfu.ca::151d9e78-89cc-4613-8850-505d58841002" providerId="AD" clId="Web-{83D6EDB6-8A9A-2BFA-850F-3BD3C163736E}" dt="2021-04-16T23:13:56.804" v="17"/>
        <pc:sldMkLst>
          <pc:docMk/>
          <pc:sldMk cId="4256212016" sldId="285"/>
        </pc:sldMkLst>
        <pc:spChg chg="mod ord">
          <ac:chgData name="Pei Ning" userId="S::pning@sfu.ca::151d9e78-89cc-4613-8850-505d58841002" providerId="AD" clId="Web-{83D6EDB6-8A9A-2BFA-850F-3BD3C163736E}" dt="2021-04-16T23:13:56.804" v="17"/>
          <ac:spMkLst>
            <pc:docMk/>
            <pc:sldMk cId="4256212016" sldId="285"/>
            <ac:spMk id="2" creationId="{5A409A8C-C56D-4D77-A37A-77B84F062F77}"/>
          </ac:spMkLst>
        </pc:spChg>
        <pc:spChg chg="mod ord">
          <ac:chgData name="Pei Ning" userId="S::pning@sfu.ca::151d9e78-89cc-4613-8850-505d58841002" providerId="AD" clId="Web-{83D6EDB6-8A9A-2BFA-850F-3BD3C163736E}" dt="2021-04-16T23:13:56.804" v="17"/>
          <ac:spMkLst>
            <pc:docMk/>
            <pc:sldMk cId="4256212016" sldId="285"/>
            <ac:spMk id="3" creationId="{E9A66166-9926-4AFD-8A42-C3B56A4A1C8C}"/>
          </ac:spMkLst>
        </pc:spChg>
        <pc:cxnChg chg="add">
          <ac:chgData name="Pei Ning" userId="S::pning@sfu.ca::151d9e78-89cc-4613-8850-505d58841002" providerId="AD" clId="Web-{83D6EDB6-8A9A-2BFA-850F-3BD3C163736E}" dt="2021-04-16T23:10:06.900" v="15"/>
          <ac:cxnSpMkLst>
            <pc:docMk/>
            <pc:sldMk cId="4256212016" sldId="285"/>
            <ac:cxnSpMk id="292" creationId="{C24A559F-562F-4EC2-ABB8-62D43D17548B}"/>
          </ac:cxnSpMkLst>
        </pc:cxnChg>
      </pc:sldChg>
      <pc:sldChg chg="modSp mod modClrScheme chgLayout">
        <pc:chgData name="Pei Ning" userId="S::pning@sfu.ca::151d9e78-89cc-4613-8850-505d58841002" providerId="AD" clId="Web-{83D6EDB6-8A9A-2BFA-850F-3BD3C163736E}" dt="2021-04-16T23:13:56.804" v="17"/>
        <pc:sldMkLst>
          <pc:docMk/>
          <pc:sldMk cId="929591409" sldId="286"/>
        </pc:sldMkLst>
        <pc:spChg chg="mod ord">
          <ac:chgData name="Pei Ning" userId="S::pning@sfu.ca::151d9e78-89cc-4613-8850-505d58841002" providerId="AD" clId="Web-{83D6EDB6-8A9A-2BFA-850F-3BD3C163736E}" dt="2021-04-16T23:13:56.804" v="17"/>
          <ac:spMkLst>
            <pc:docMk/>
            <pc:sldMk cId="929591409" sldId="286"/>
            <ac:spMk id="2" creationId="{9357AFE5-599E-4AA8-8EFE-0CB7BD50CF01}"/>
          </ac:spMkLst>
        </pc:spChg>
        <pc:spChg chg="mod ord">
          <ac:chgData name="Pei Ning" userId="S::pning@sfu.ca::151d9e78-89cc-4613-8850-505d58841002" providerId="AD" clId="Web-{83D6EDB6-8A9A-2BFA-850F-3BD3C163736E}" dt="2021-04-16T23:13:56.804" v="17"/>
          <ac:spMkLst>
            <pc:docMk/>
            <pc:sldMk cId="929591409" sldId="286"/>
            <ac:spMk id="5" creationId="{46A83406-6CC9-48BF-986D-6F52F39412E6}"/>
          </ac:spMkLst>
        </pc:spChg>
      </pc:sldChg>
      <pc:sldChg chg="modSp mod modClrScheme chgLayout">
        <pc:chgData name="Pei Ning" userId="S::pning@sfu.ca::151d9e78-89cc-4613-8850-505d58841002" providerId="AD" clId="Web-{83D6EDB6-8A9A-2BFA-850F-3BD3C163736E}" dt="2021-04-16T23:13:56.804" v="17"/>
        <pc:sldMkLst>
          <pc:docMk/>
          <pc:sldMk cId="1393179722" sldId="287"/>
        </pc:sldMkLst>
        <pc:spChg chg="mod ord">
          <ac:chgData name="Pei Ning" userId="S::pning@sfu.ca::151d9e78-89cc-4613-8850-505d58841002" providerId="AD" clId="Web-{83D6EDB6-8A9A-2BFA-850F-3BD3C163736E}" dt="2021-04-16T23:13:56.804" v="17"/>
          <ac:spMkLst>
            <pc:docMk/>
            <pc:sldMk cId="1393179722" sldId="287"/>
            <ac:spMk id="2" creationId="{23A1A059-A523-4410-99F6-C6277A89CEC6}"/>
          </ac:spMkLst>
        </pc:spChg>
        <pc:spChg chg="mod ord">
          <ac:chgData name="Pei Ning" userId="S::pning@sfu.ca::151d9e78-89cc-4613-8850-505d58841002" providerId="AD" clId="Web-{83D6EDB6-8A9A-2BFA-850F-3BD3C163736E}" dt="2021-04-16T23:13:56.804" v="17"/>
          <ac:spMkLst>
            <pc:docMk/>
            <pc:sldMk cId="1393179722" sldId="287"/>
            <ac:spMk id="3" creationId="{80C8845E-D840-4FA2-963A-3B9D41C3B058}"/>
          </ac:spMkLst>
        </pc:spChg>
        <pc:spChg chg="mod ord">
          <ac:chgData name="Pei Ning" userId="S::pning@sfu.ca::151d9e78-89cc-4613-8850-505d58841002" providerId="AD" clId="Web-{83D6EDB6-8A9A-2BFA-850F-3BD3C163736E}" dt="2021-04-16T23:13:56.804" v="17"/>
          <ac:spMkLst>
            <pc:docMk/>
            <pc:sldMk cId="1393179722" sldId="287"/>
            <ac:spMk id="4" creationId="{15174BDE-21AE-49D5-9B96-D09CA1ED47D0}"/>
          </ac:spMkLst>
        </pc:spChg>
      </pc:sldChg>
      <pc:sldChg chg="modSp mod modClrScheme chgLayout">
        <pc:chgData name="Pei Ning" userId="S::pning@sfu.ca::151d9e78-89cc-4613-8850-505d58841002" providerId="AD" clId="Web-{83D6EDB6-8A9A-2BFA-850F-3BD3C163736E}" dt="2021-04-16T23:13:56.804" v="17"/>
        <pc:sldMkLst>
          <pc:docMk/>
          <pc:sldMk cId="2002996262" sldId="288"/>
        </pc:sldMkLst>
        <pc:spChg chg="mod ord">
          <ac:chgData name="Pei Ning" userId="S::pning@sfu.ca::151d9e78-89cc-4613-8850-505d58841002" providerId="AD" clId="Web-{83D6EDB6-8A9A-2BFA-850F-3BD3C163736E}" dt="2021-04-16T23:13:56.804" v="17"/>
          <ac:spMkLst>
            <pc:docMk/>
            <pc:sldMk cId="2002996262" sldId="288"/>
            <ac:spMk id="2" creationId="{A977569D-226D-4117-9BCE-5942DD753B7F}"/>
          </ac:spMkLst>
        </pc:spChg>
        <pc:spChg chg="mod ord">
          <ac:chgData name="Pei Ning" userId="S::pning@sfu.ca::151d9e78-89cc-4613-8850-505d58841002" providerId="AD" clId="Web-{83D6EDB6-8A9A-2BFA-850F-3BD3C163736E}" dt="2021-04-16T23:13:56.804" v="17"/>
          <ac:spMkLst>
            <pc:docMk/>
            <pc:sldMk cId="2002996262" sldId="288"/>
            <ac:spMk id="5" creationId="{F67A9191-A61B-4813-BBE1-200903280183}"/>
          </ac:spMkLst>
        </pc:spChg>
      </pc:sldChg>
      <pc:sldChg chg="modSp mod modClrScheme chgLayout">
        <pc:chgData name="Pei Ning" userId="S::pning@sfu.ca::151d9e78-89cc-4613-8850-505d58841002" providerId="AD" clId="Web-{83D6EDB6-8A9A-2BFA-850F-3BD3C163736E}" dt="2021-04-16T23:13:56.804" v="17"/>
        <pc:sldMkLst>
          <pc:docMk/>
          <pc:sldMk cId="2287968625" sldId="289"/>
        </pc:sldMkLst>
        <pc:spChg chg="mod ord">
          <ac:chgData name="Pei Ning" userId="S::pning@sfu.ca::151d9e78-89cc-4613-8850-505d58841002" providerId="AD" clId="Web-{83D6EDB6-8A9A-2BFA-850F-3BD3C163736E}" dt="2021-04-16T23:13:56.804" v="17"/>
          <ac:spMkLst>
            <pc:docMk/>
            <pc:sldMk cId="2287968625" sldId="289"/>
            <ac:spMk id="2" creationId="{9E4E4E5A-65E8-40AE-8560-502793D0B33D}"/>
          </ac:spMkLst>
        </pc:spChg>
        <pc:spChg chg="mod ord">
          <ac:chgData name="Pei Ning" userId="S::pning@sfu.ca::151d9e78-89cc-4613-8850-505d58841002" providerId="AD" clId="Web-{83D6EDB6-8A9A-2BFA-850F-3BD3C163736E}" dt="2021-04-16T23:13:56.804" v="17"/>
          <ac:spMkLst>
            <pc:docMk/>
            <pc:sldMk cId="2287968625" sldId="289"/>
            <ac:spMk id="3" creationId="{A7114957-2470-4997-A05E-2268E549C5CE}"/>
          </ac:spMkLst>
        </pc:spChg>
      </pc:sldChg>
      <pc:sldChg chg="addSp delSp modSp mod modClrScheme delDesignElem chgLayout">
        <pc:chgData name="Pei Ning" userId="S::pning@sfu.ca::151d9e78-89cc-4613-8850-505d58841002" providerId="AD" clId="Web-{83D6EDB6-8A9A-2BFA-850F-3BD3C163736E}" dt="2021-04-16T23:13:56.804" v="17"/>
        <pc:sldMkLst>
          <pc:docMk/>
          <pc:sldMk cId="3838986300" sldId="291"/>
        </pc:sldMkLst>
        <pc:spChg chg="mod ord">
          <ac:chgData name="Pei Ning" userId="S::pning@sfu.ca::151d9e78-89cc-4613-8850-505d58841002" providerId="AD" clId="Web-{83D6EDB6-8A9A-2BFA-850F-3BD3C163736E}" dt="2021-04-16T23:13:56.804" v="17"/>
          <ac:spMkLst>
            <pc:docMk/>
            <pc:sldMk cId="3838986300" sldId="291"/>
            <ac:spMk id="2" creationId="{6D407102-71BD-46B3-A6BC-755A0E170A2C}"/>
          </ac:spMkLst>
        </pc:spChg>
        <pc:spChg chg="mod ord">
          <ac:chgData name="Pei Ning" userId="S::pning@sfu.ca::151d9e78-89cc-4613-8850-505d58841002" providerId="AD" clId="Web-{83D6EDB6-8A9A-2BFA-850F-3BD3C163736E}" dt="2021-04-16T23:13:56.804" v="17"/>
          <ac:spMkLst>
            <pc:docMk/>
            <pc:sldMk cId="3838986300" sldId="291"/>
            <ac:spMk id="3" creationId="{61D98522-FB9B-4B11-B5BD-4404141953A1}"/>
          </ac:spMkLst>
        </pc:spChg>
        <pc:spChg chg="mod ord">
          <ac:chgData name="Pei Ning" userId="S::pning@sfu.ca::151d9e78-89cc-4613-8850-505d58841002" providerId="AD" clId="Web-{83D6EDB6-8A9A-2BFA-850F-3BD3C163736E}" dt="2021-04-16T23:13:56.804" v="17"/>
          <ac:spMkLst>
            <pc:docMk/>
            <pc:sldMk cId="3838986300" sldId="291"/>
            <ac:spMk id="4" creationId="{F8565C2B-FDDF-4A90-920F-52D6E6079505}"/>
          </ac:spMkLst>
        </pc:spChg>
        <pc:grpChg chg="add del">
          <ac:chgData name="Pei Ning" userId="S::pning@sfu.ca::151d9e78-89cc-4613-8850-505d58841002" providerId="AD" clId="Web-{83D6EDB6-8A9A-2BFA-850F-3BD3C163736E}" dt="2021-04-16T23:13:56.804" v="17"/>
          <ac:grpSpMkLst>
            <pc:docMk/>
            <pc:sldMk cId="3838986300" sldId="291"/>
            <ac:grpSpMk id="10" creationId="{8E1DDAD8-1D10-4640-A034-BE90015E37B6}"/>
          </ac:grpSpMkLst>
        </pc:grpChg>
        <pc:grpChg chg="add del">
          <ac:chgData name="Pei Ning" userId="S::pning@sfu.ca::151d9e78-89cc-4613-8850-505d58841002" providerId="AD" clId="Web-{83D6EDB6-8A9A-2BFA-850F-3BD3C163736E}" dt="2021-04-16T23:13:56.804" v="17"/>
          <ac:grpSpMkLst>
            <pc:docMk/>
            <pc:sldMk cId="3838986300" sldId="291"/>
            <ac:grpSpMk id="14" creationId="{FD642FB6-2808-4BC5-AE0B-7302C24B78A5}"/>
          </ac:grpSpMkLst>
        </pc:grpChg>
      </pc:sldChg>
      <pc:sldChg chg="modSp mod modClrScheme chgLayout">
        <pc:chgData name="Pei Ning" userId="S::pning@sfu.ca::151d9e78-89cc-4613-8850-505d58841002" providerId="AD" clId="Web-{83D6EDB6-8A9A-2BFA-850F-3BD3C163736E}" dt="2021-04-16T23:13:56.804" v="17"/>
        <pc:sldMkLst>
          <pc:docMk/>
          <pc:sldMk cId="3661974179" sldId="292"/>
        </pc:sldMkLst>
        <pc:spChg chg="mod ord">
          <ac:chgData name="Pei Ning" userId="S::pning@sfu.ca::151d9e78-89cc-4613-8850-505d58841002" providerId="AD" clId="Web-{83D6EDB6-8A9A-2BFA-850F-3BD3C163736E}" dt="2021-04-16T23:13:56.804" v="17"/>
          <ac:spMkLst>
            <pc:docMk/>
            <pc:sldMk cId="3661974179" sldId="292"/>
            <ac:spMk id="2" creationId="{0320E9A0-1541-421E-80F4-DA43C56CF78E}"/>
          </ac:spMkLst>
        </pc:spChg>
        <pc:spChg chg="mod ord">
          <ac:chgData name="Pei Ning" userId="S::pning@sfu.ca::151d9e78-89cc-4613-8850-505d58841002" providerId="AD" clId="Web-{83D6EDB6-8A9A-2BFA-850F-3BD3C163736E}" dt="2021-04-16T23:13:56.804" v="17"/>
          <ac:spMkLst>
            <pc:docMk/>
            <pc:sldMk cId="3661974179" sldId="292"/>
            <ac:spMk id="3" creationId="{E0F9F287-AA02-4F19-A643-FF42FE8590A3}"/>
          </ac:spMkLst>
        </pc:spChg>
        <pc:picChg chg="mod ord">
          <ac:chgData name="Pei Ning" userId="S::pning@sfu.ca::151d9e78-89cc-4613-8850-505d58841002" providerId="AD" clId="Web-{83D6EDB6-8A9A-2BFA-850F-3BD3C163736E}" dt="2021-04-16T23:13:56.804" v="17"/>
          <ac:picMkLst>
            <pc:docMk/>
            <pc:sldMk cId="3661974179" sldId="292"/>
            <ac:picMk id="6" creationId="{763FEA09-87F4-4E4B-9F5F-7FCF14A8BF6D}"/>
          </ac:picMkLst>
        </pc:picChg>
      </pc:sldChg>
      <pc:sldChg chg="modSp mod modClrScheme chgLayout">
        <pc:chgData name="Pei Ning" userId="S::pning@sfu.ca::151d9e78-89cc-4613-8850-505d58841002" providerId="AD" clId="Web-{83D6EDB6-8A9A-2BFA-850F-3BD3C163736E}" dt="2021-04-16T23:13:56.804" v="17"/>
        <pc:sldMkLst>
          <pc:docMk/>
          <pc:sldMk cId="1730602765" sldId="293"/>
        </pc:sldMkLst>
        <pc:spChg chg="mod ord">
          <ac:chgData name="Pei Ning" userId="S::pning@sfu.ca::151d9e78-89cc-4613-8850-505d58841002" providerId="AD" clId="Web-{83D6EDB6-8A9A-2BFA-850F-3BD3C163736E}" dt="2021-04-16T23:13:56.804" v="17"/>
          <ac:spMkLst>
            <pc:docMk/>
            <pc:sldMk cId="1730602765" sldId="293"/>
            <ac:spMk id="2" creationId="{DA95AEB6-BDFF-48D4-BF3D-AB3EA1CBFE19}"/>
          </ac:spMkLst>
        </pc:spChg>
        <pc:spChg chg="mod ord">
          <ac:chgData name="Pei Ning" userId="S::pning@sfu.ca::151d9e78-89cc-4613-8850-505d58841002" providerId="AD" clId="Web-{83D6EDB6-8A9A-2BFA-850F-3BD3C163736E}" dt="2021-04-16T23:13:56.804" v="17"/>
          <ac:spMkLst>
            <pc:docMk/>
            <pc:sldMk cId="1730602765" sldId="293"/>
            <ac:spMk id="3" creationId="{192B4894-3EBE-4DA4-A9C9-7BC51979D28A}"/>
          </ac:spMkLst>
        </pc:spChg>
        <pc:picChg chg="mod ord">
          <ac:chgData name="Pei Ning" userId="S::pning@sfu.ca::151d9e78-89cc-4613-8850-505d58841002" providerId="AD" clId="Web-{83D6EDB6-8A9A-2BFA-850F-3BD3C163736E}" dt="2021-04-16T23:13:56.804" v="17"/>
          <ac:picMkLst>
            <pc:docMk/>
            <pc:sldMk cId="1730602765" sldId="293"/>
            <ac:picMk id="17" creationId="{A2FBC681-02FA-41ED-808A-875AA0780525}"/>
          </ac:picMkLst>
        </pc:picChg>
      </pc:sldChg>
      <pc:sldChg chg="modSp mod modClrScheme chgLayout">
        <pc:chgData name="Pei Ning" userId="S::pning@sfu.ca::151d9e78-89cc-4613-8850-505d58841002" providerId="AD" clId="Web-{83D6EDB6-8A9A-2BFA-850F-3BD3C163736E}" dt="2021-04-16T23:13:56.804" v="17"/>
        <pc:sldMkLst>
          <pc:docMk/>
          <pc:sldMk cId="1130325321" sldId="294"/>
        </pc:sldMkLst>
        <pc:spChg chg="mod ord">
          <ac:chgData name="Pei Ning" userId="S::pning@sfu.ca::151d9e78-89cc-4613-8850-505d58841002" providerId="AD" clId="Web-{83D6EDB6-8A9A-2BFA-850F-3BD3C163736E}" dt="2021-04-16T23:13:56.804" v="17"/>
          <ac:spMkLst>
            <pc:docMk/>
            <pc:sldMk cId="1130325321" sldId="294"/>
            <ac:spMk id="2" creationId="{A17DE9E9-4DA6-4F64-ADE5-01808F28303B}"/>
          </ac:spMkLst>
        </pc:spChg>
        <pc:spChg chg="mod ord">
          <ac:chgData name="Pei Ning" userId="S::pning@sfu.ca::151d9e78-89cc-4613-8850-505d58841002" providerId="AD" clId="Web-{83D6EDB6-8A9A-2BFA-850F-3BD3C163736E}" dt="2021-04-16T23:13:56.804" v="17"/>
          <ac:spMkLst>
            <pc:docMk/>
            <pc:sldMk cId="1130325321" sldId="294"/>
            <ac:spMk id="3" creationId="{73046F65-3094-4E5C-BA2B-85292B70EFE0}"/>
          </ac:spMkLst>
        </pc:spChg>
        <pc:spChg chg="mod ord">
          <ac:chgData name="Pei Ning" userId="S::pning@sfu.ca::151d9e78-89cc-4613-8850-505d58841002" providerId="AD" clId="Web-{83D6EDB6-8A9A-2BFA-850F-3BD3C163736E}" dt="2021-04-16T23:13:56.804" v="17"/>
          <ac:spMkLst>
            <pc:docMk/>
            <pc:sldMk cId="1130325321" sldId="294"/>
            <ac:spMk id="4" creationId="{4532DB5B-F7DE-4FEA-9511-7064D06A91FE}"/>
          </ac:spMkLst>
        </pc:spChg>
      </pc:sldChg>
      <pc:sldChg chg="modSp">
        <pc:chgData name="Pei Ning" userId="S::pning@sfu.ca::151d9e78-89cc-4613-8850-505d58841002" providerId="AD" clId="Web-{83D6EDB6-8A9A-2BFA-850F-3BD3C163736E}" dt="2021-04-16T22:51:41.058" v="7" actId="20577"/>
        <pc:sldMkLst>
          <pc:docMk/>
          <pc:sldMk cId="235451865" sldId="295"/>
        </pc:sldMkLst>
        <pc:spChg chg="mod">
          <ac:chgData name="Pei Ning" userId="S::pning@sfu.ca::151d9e78-89cc-4613-8850-505d58841002" providerId="AD" clId="Web-{83D6EDB6-8A9A-2BFA-850F-3BD3C163736E}" dt="2021-04-16T22:51:41.058" v="7" actId="20577"/>
          <ac:spMkLst>
            <pc:docMk/>
            <pc:sldMk cId="235451865" sldId="295"/>
            <ac:spMk id="3" creationId="{E500BC31-C1F2-4CB3-83BB-6966AB0903A3}"/>
          </ac:spMkLst>
        </pc:spChg>
      </pc:sldChg>
      <pc:sldChg chg="modSp mod modClrScheme chgLayout">
        <pc:chgData name="Pei Ning" userId="S::pning@sfu.ca::151d9e78-89cc-4613-8850-505d58841002" providerId="AD" clId="Web-{83D6EDB6-8A9A-2BFA-850F-3BD3C163736E}" dt="2021-04-16T23:13:56.804" v="17"/>
        <pc:sldMkLst>
          <pc:docMk/>
          <pc:sldMk cId="1484951197" sldId="298"/>
        </pc:sldMkLst>
        <pc:spChg chg="mod ord">
          <ac:chgData name="Pei Ning" userId="S::pning@sfu.ca::151d9e78-89cc-4613-8850-505d58841002" providerId="AD" clId="Web-{83D6EDB6-8A9A-2BFA-850F-3BD3C163736E}" dt="2021-04-16T23:13:56.804" v="17"/>
          <ac:spMkLst>
            <pc:docMk/>
            <pc:sldMk cId="1484951197" sldId="298"/>
            <ac:spMk id="2" creationId="{55E7DC16-AE96-465E-B846-343D13F8EFCF}"/>
          </ac:spMkLst>
        </pc:spChg>
        <pc:spChg chg="mod ord">
          <ac:chgData name="Pei Ning" userId="S::pning@sfu.ca::151d9e78-89cc-4613-8850-505d58841002" providerId="AD" clId="Web-{83D6EDB6-8A9A-2BFA-850F-3BD3C163736E}" dt="2021-04-16T23:13:56.804" v="17"/>
          <ac:spMkLst>
            <pc:docMk/>
            <pc:sldMk cId="1484951197" sldId="298"/>
            <ac:spMk id="3" creationId="{50BE7318-EDF3-42A2-8AA3-C0ACFE65A301}"/>
          </ac:spMkLst>
        </pc:spChg>
        <pc:spChg chg="mod ord">
          <ac:chgData name="Pei Ning" userId="S::pning@sfu.ca::151d9e78-89cc-4613-8850-505d58841002" providerId="AD" clId="Web-{83D6EDB6-8A9A-2BFA-850F-3BD3C163736E}" dt="2021-04-16T23:13:56.804" v="17"/>
          <ac:spMkLst>
            <pc:docMk/>
            <pc:sldMk cId="1484951197" sldId="298"/>
            <ac:spMk id="4" creationId="{652C64F2-9900-453D-A6EF-F95BB3EB6130}"/>
          </ac:spMkLst>
        </pc:spChg>
      </pc:sldChg>
      <pc:sldChg chg="modSp mod modClrScheme chgLayout">
        <pc:chgData name="Pei Ning" userId="S::pning@sfu.ca::151d9e78-89cc-4613-8850-505d58841002" providerId="AD" clId="Web-{83D6EDB6-8A9A-2BFA-850F-3BD3C163736E}" dt="2021-04-16T23:13:56.804" v="17"/>
        <pc:sldMkLst>
          <pc:docMk/>
          <pc:sldMk cId="198273255" sldId="299"/>
        </pc:sldMkLst>
        <pc:spChg chg="mod ord">
          <ac:chgData name="Pei Ning" userId="S::pning@sfu.ca::151d9e78-89cc-4613-8850-505d58841002" providerId="AD" clId="Web-{83D6EDB6-8A9A-2BFA-850F-3BD3C163736E}" dt="2021-04-16T23:13:56.804" v="17"/>
          <ac:spMkLst>
            <pc:docMk/>
            <pc:sldMk cId="198273255" sldId="299"/>
            <ac:spMk id="2" creationId="{91DC53C1-E0B3-418A-8F0D-4C52645F3B45}"/>
          </ac:spMkLst>
        </pc:spChg>
        <pc:spChg chg="mod ord">
          <ac:chgData name="Pei Ning" userId="S::pning@sfu.ca::151d9e78-89cc-4613-8850-505d58841002" providerId="AD" clId="Web-{83D6EDB6-8A9A-2BFA-850F-3BD3C163736E}" dt="2021-04-16T23:13:56.804" v="17"/>
          <ac:spMkLst>
            <pc:docMk/>
            <pc:sldMk cId="198273255" sldId="299"/>
            <ac:spMk id="3" creationId="{AD5587EE-B93E-40A0-8A7B-4DD149D73FBA}"/>
          </ac:spMkLst>
        </pc:spChg>
        <pc:graphicFrameChg chg="mod ord">
          <ac:chgData name="Pei Ning" userId="S::pning@sfu.ca::151d9e78-89cc-4613-8850-505d58841002" providerId="AD" clId="Web-{83D6EDB6-8A9A-2BFA-850F-3BD3C163736E}" dt="2021-04-16T23:13:56.804" v="17"/>
          <ac:graphicFrameMkLst>
            <pc:docMk/>
            <pc:sldMk cId="198273255" sldId="299"/>
            <ac:graphicFrameMk id="4" creationId="{E1BE8E12-B7F0-48EB-8B13-FF8DC3FA84FD}"/>
          </ac:graphicFrameMkLst>
        </pc:graphicFrameChg>
      </pc:sldChg>
      <pc:sldChg chg="modSp mod modClrScheme chgLayout">
        <pc:chgData name="Pei Ning" userId="S::pning@sfu.ca::151d9e78-89cc-4613-8850-505d58841002" providerId="AD" clId="Web-{83D6EDB6-8A9A-2BFA-850F-3BD3C163736E}" dt="2021-04-16T23:13:56.804" v="17"/>
        <pc:sldMkLst>
          <pc:docMk/>
          <pc:sldMk cId="1910570334" sldId="300"/>
        </pc:sldMkLst>
        <pc:spChg chg="mod ord">
          <ac:chgData name="Pei Ning" userId="S::pning@sfu.ca::151d9e78-89cc-4613-8850-505d58841002" providerId="AD" clId="Web-{83D6EDB6-8A9A-2BFA-850F-3BD3C163736E}" dt="2021-04-16T23:13:56.804" v="17"/>
          <ac:spMkLst>
            <pc:docMk/>
            <pc:sldMk cId="1910570334" sldId="300"/>
            <ac:spMk id="2" creationId="{20CFE76E-D708-498B-8317-9531B1DB2185}"/>
          </ac:spMkLst>
        </pc:spChg>
        <pc:spChg chg="mod ord">
          <ac:chgData name="Pei Ning" userId="S::pning@sfu.ca::151d9e78-89cc-4613-8850-505d58841002" providerId="AD" clId="Web-{83D6EDB6-8A9A-2BFA-850F-3BD3C163736E}" dt="2021-04-16T23:13:56.804" v="17"/>
          <ac:spMkLst>
            <pc:docMk/>
            <pc:sldMk cId="1910570334" sldId="300"/>
            <ac:spMk id="3" creationId="{F4BA93C9-9950-4BCB-A27F-C7B03CAE0952}"/>
          </ac:spMkLst>
        </pc:spChg>
        <pc:spChg chg="mod ord">
          <ac:chgData name="Pei Ning" userId="S::pning@sfu.ca::151d9e78-89cc-4613-8850-505d58841002" providerId="AD" clId="Web-{83D6EDB6-8A9A-2BFA-850F-3BD3C163736E}" dt="2021-04-16T23:13:56.804" v="17"/>
          <ac:spMkLst>
            <pc:docMk/>
            <pc:sldMk cId="1910570334" sldId="300"/>
            <ac:spMk id="5" creationId="{6C891209-B224-41AA-92EB-888FC6862E1A}"/>
          </ac:spMkLst>
        </pc:spChg>
      </pc:sldChg>
      <pc:sldChg chg="modSp mod modClrScheme chgLayout">
        <pc:chgData name="Pei Ning" userId="S::pning@sfu.ca::151d9e78-89cc-4613-8850-505d58841002" providerId="AD" clId="Web-{83D6EDB6-8A9A-2BFA-850F-3BD3C163736E}" dt="2021-04-16T23:13:56.804" v="17"/>
        <pc:sldMkLst>
          <pc:docMk/>
          <pc:sldMk cId="2569139303" sldId="301"/>
        </pc:sldMkLst>
        <pc:spChg chg="mod ord">
          <ac:chgData name="Pei Ning" userId="S::pning@sfu.ca::151d9e78-89cc-4613-8850-505d58841002" providerId="AD" clId="Web-{83D6EDB6-8A9A-2BFA-850F-3BD3C163736E}" dt="2021-04-16T23:13:56.804" v="17"/>
          <ac:spMkLst>
            <pc:docMk/>
            <pc:sldMk cId="2569139303" sldId="301"/>
            <ac:spMk id="2" creationId="{51418054-6A0E-40A1-ADD2-B510F6306FDC}"/>
          </ac:spMkLst>
        </pc:spChg>
        <pc:spChg chg="mod ord">
          <ac:chgData name="Pei Ning" userId="S::pning@sfu.ca::151d9e78-89cc-4613-8850-505d58841002" providerId="AD" clId="Web-{83D6EDB6-8A9A-2BFA-850F-3BD3C163736E}" dt="2021-04-16T23:13:56.804" v="17"/>
          <ac:spMkLst>
            <pc:docMk/>
            <pc:sldMk cId="2569139303" sldId="301"/>
            <ac:spMk id="3" creationId="{50BF250B-079E-4FF8-986B-48F08A810C8C}"/>
          </ac:spMkLst>
        </pc:spChg>
        <pc:spChg chg="mod ord">
          <ac:chgData name="Pei Ning" userId="S::pning@sfu.ca::151d9e78-89cc-4613-8850-505d58841002" providerId="AD" clId="Web-{83D6EDB6-8A9A-2BFA-850F-3BD3C163736E}" dt="2021-04-16T23:13:56.804" v="17"/>
          <ac:spMkLst>
            <pc:docMk/>
            <pc:sldMk cId="2569139303" sldId="301"/>
            <ac:spMk id="5" creationId="{B5624DEE-DD65-46A0-B56E-2F051CAF9E86}"/>
          </ac:spMkLst>
        </pc:spChg>
      </pc:sldChg>
      <pc:sldChg chg="addSp delSp modSp mod modClrScheme delDesignElem chgLayout">
        <pc:chgData name="Pei Ning" userId="S::pning@sfu.ca::151d9e78-89cc-4613-8850-505d58841002" providerId="AD" clId="Web-{83D6EDB6-8A9A-2BFA-850F-3BD3C163736E}" dt="2021-04-16T23:13:56.804" v="17"/>
        <pc:sldMkLst>
          <pc:docMk/>
          <pc:sldMk cId="3001404767" sldId="302"/>
        </pc:sldMkLst>
        <pc:spChg chg="mod ord">
          <ac:chgData name="Pei Ning" userId="S::pning@sfu.ca::151d9e78-89cc-4613-8850-505d58841002" providerId="AD" clId="Web-{83D6EDB6-8A9A-2BFA-850F-3BD3C163736E}" dt="2021-04-16T23:13:56.804" v="17"/>
          <ac:spMkLst>
            <pc:docMk/>
            <pc:sldMk cId="3001404767" sldId="302"/>
            <ac:spMk id="2" creationId="{6E1B4E62-0920-4263-B6B9-F000C45AE0DF}"/>
          </ac:spMkLst>
        </pc:spChg>
        <pc:spChg chg="mod ord">
          <ac:chgData name="Pei Ning" userId="S::pning@sfu.ca::151d9e78-89cc-4613-8850-505d58841002" providerId="AD" clId="Web-{83D6EDB6-8A9A-2BFA-850F-3BD3C163736E}" dt="2021-04-16T23:13:56.804" v="17"/>
          <ac:spMkLst>
            <pc:docMk/>
            <pc:sldMk cId="3001404767" sldId="302"/>
            <ac:spMk id="3" creationId="{A6F86726-6CC2-4E71-95A4-D3B19C4E1987}"/>
          </ac:spMkLst>
        </pc:spChg>
        <pc:spChg chg="mod ord">
          <ac:chgData name="Pei Ning" userId="S::pning@sfu.ca::151d9e78-89cc-4613-8850-505d58841002" providerId="AD" clId="Web-{83D6EDB6-8A9A-2BFA-850F-3BD3C163736E}" dt="2021-04-16T23:13:56.804" v="17"/>
          <ac:spMkLst>
            <pc:docMk/>
            <pc:sldMk cId="3001404767" sldId="302"/>
            <ac:spMk id="9" creationId="{B96DF88F-7C89-4E40-8E56-BEA3891F8F9C}"/>
          </ac:spMkLst>
        </pc:spChg>
        <pc:spChg chg="add del">
          <ac:chgData name="Pei Ning" userId="S::pning@sfu.ca::151d9e78-89cc-4613-8850-505d58841002" providerId="AD" clId="Web-{83D6EDB6-8A9A-2BFA-850F-3BD3C163736E}" dt="2021-04-16T23:13:56.804" v="17"/>
          <ac:spMkLst>
            <pc:docMk/>
            <pc:sldMk cId="3001404767" sldId="302"/>
            <ac:spMk id="12" creationId="{C2E4E997-8672-4FFD-B8EC-9932A8E4714B}"/>
          </ac:spMkLst>
        </pc:spChg>
        <pc:grpChg chg="add del">
          <ac:chgData name="Pei Ning" userId="S::pning@sfu.ca::151d9e78-89cc-4613-8850-505d58841002" providerId="AD" clId="Web-{83D6EDB6-8A9A-2BFA-850F-3BD3C163736E}" dt="2021-04-16T23:13:56.804" v="17"/>
          <ac:grpSpMkLst>
            <pc:docMk/>
            <pc:sldMk cId="3001404767" sldId="302"/>
            <ac:grpSpMk id="16" creationId="{453E4DEE-E996-40F8-8635-0FF43D7348F9}"/>
          </ac:grpSpMkLst>
        </pc:grpChg>
        <pc:picChg chg="add del">
          <ac:chgData name="Pei Ning" userId="S::pning@sfu.ca::151d9e78-89cc-4613-8850-505d58841002" providerId="AD" clId="Web-{83D6EDB6-8A9A-2BFA-850F-3BD3C163736E}" dt="2021-04-16T23:13:56.804" v="17"/>
          <ac:picMkLst>
            <pc:docMk/>
            <pc:sldMk cId="3001404767" sldId="302"/>
            <ac:picMk id="14" creationId="{FE6BA9E6-1D9E-4D30-B528-D49FA1342E4E}"/>
          </ac:picMkLst>
        </pc:picChg>
      </pc:sldChg>
      <pc:sldChg chg="addSp delSp modSp mod modClrScheme delDesignElem chgLayout">
        <pc:chgData name="Pei Ning" userId="S::pning@sfu.ca::151d9e78-89cc-4613-8850-505d58841002" providerId="AD" clId="Web-{83D6EDB6-8A9A-2BFA-850F-3BD3C163736E}" dt="2021-04-16T23:13:56.804" v="17"/>
        <pc:sldMkLst>
          <pc:docMk/>
          <pc:sldMk cId="967281704" sldId="303"/>
        </pc:sldMkLst>
        <pc:spChg chg="mod ord">
          <ac:chgData name="Pei Ning" userId="S::pning@sfu.ca::151d9e78-89cc-4613-8850-505d58841002" providerId="AD" clId="Web-{83D6EDB6-8A9A-2BFA-850F-3BD3C163736E}" dt="2021-04-16T23:13:56.804" v="17"/>
          <ac:spMkLst>
            <pc:docMk/>
            <pc:sldMk cId="967281704" sldId="303"/>
            <ac:spMk id="2" creationId="{575D4F78-85BB-40C1-B78D-487C2CD6ED8C}"/>
          </ac:spMkLst>
        </pc:spChg>
        <pc:spChg chg="mod ord">
          <ac:chgData name="Pei Ning" userId="S::pning@sfu.ca::151d9e78-89cc-4613-8850-505d58841002" providerId="AD" clId="Web-{83D6EDB6-8A9A-2BFA-850F-3BD3C163736E}" dt="2021-04-16T23:13:56.804" v="17"/>
          <ac:spMkLst>
            <pc:docMk/>
            <pc:sldMk cId="967281704" sldId="303"/>
            <ac:spMk id="3" creationId="{DCB3D748-95C7-4F44-8C10-BCE820376C53}"/>
          </ac:spMkLst>
        </pc:spChg>
        <pc:spChg chg="add del">
          <ac:chgData name="Pei Ning" userId="S::pning@sfu.ca::151d9e78-89cc-4613-8850-505d58841002" providerId="AD" clId="Web-{83D6EDB6-8A9A-2BFA-850F-3BD3C163736E}" dt="2021-04-16T23:13:56.804" v="17"/>
          <ac:spMkLst>
            <pc:docMk/>
            <pc:sldMk cId="967281704" sldId="303"/>
            <ac:spMk id="83" creationId="{C2E4E997-8672-4FFD-B8EC-9932A8E4714B}"/>
          </ac:spMkLst>
        </pc:spChg>
        <pc:grpChg chg="add del">
          <ac:chgData name="Pei Ning" userId="S::pning@sfu.ca::151d9e78-89cc-4613-8850-505d58841002" providerId="AD" clId="Web-{83D6EDB6-8A9A-2BFA-850F-3BD3C163736E}" dt="2021-04-16T23:13:56.804" v="17"/>
          <ac:grpSpMkLst>
            <pc:docMk/>
            <pc:sldMk cId="967281704" sldId="303"/>
            <ac:grpSpMk id="85" creationId="{453E4DEE-E996-40F8-8635-0FF43D7348F9}"/>
          </ac:grpSpMkLst>
        </pc:grpChg>
        <pc:graphicFrameChg chg="mod ord">
          <ac:chgData name="Pei Ning" userId="S::pning@sfu.ca::151d9e78-89cc-4613-8850-505d58841002" providerId="AD" clId="Web-{83D6EDB6-8A9A-2BFA-850F-3BD3C163736E}" dt="2021-04-16T23:13:56.804" v="17"/>
          <ac:graphicFrameMkLst>
            <pc:docMk/>
            <pc:sldMk cId="967281704" sldId="303"/>
            <ac:graphicFrameMk id="4" creationId="{77F48894-577C-4B06-9D1C-797B4B1FBC7F}"/>
          </ac:graphicFrameMkLst>
        </pc:graphicFrameChg>
        <pc:picChg chg="add del">
          <ac:chgData name="Pei Ning" userId="S::pning@sfu.ca::151d9e78-89cc-4613-8850-505d58841002" providerId="AD" clId="Web-{83D6EDB6-8A9A-2BFA-850F-3BD3C163736E}" dt="2021-04-16T23:13:56.804" v="17"/>
          <ac:picMkLst>
            <pc:docMk/>
            <pc:sldMk cId="967281704" sldId="303"/>
            <ac:picMk id="84" creationId="{FE6BA9E6-1D9E-4D30-B528-D49FA1342E4E}"/>
          </ac:picMkLst>
        </pc:picChg>
      </pc:sldChg>
      <pc:sldChg chg="modSp mod modClrScheme chgLayout">
        <pc:chgData name="Pei Ning" userId="S::pning@sfu.ca::151d9e78-89cc-4613-8850-505d58841002" providerId="AD" clId="Web-{83D6EDB6-8A9A-2BFA-850F-3BD3C163736E}" dt="2021-04-16T23:13:56.804" v="17"/>
        <pc:sldMkLst>
          <pc:docMk/>
          <pc:sldMk cId="1107366311" sldId="304"/>
        </pc:sldMkLst>
        <pc:spChg chg="mod ord">
          <ac:chgData name="Pei Ning" userId="S::pning@sfu.ca::151d9e78-89cc-4613-8850-505d58841002" providerId="AD" clId="Web-{83D6EDB6-8A9A-2BFA-850F-3BD3C163736E}" dt="2021-04-16T23:13:56.804" v="17"/>
          <ac:spMkLst>
            <pc:docMk/>
            <pc:sldMk cId="1107366311" sldId="304"/>
            <ac:spMk id="2" creationId="{5CC5664A-5C74-4444-8CB0-D7B6882004F1}"/>
          </ac:spMkLst>
        </pc:spChg>
        <pc:spChg chg="mod ord">
          <ac:chgData name="Pei Ning" userId="S::pning@sfu.ca::151d9e78-89cc-4613-8850-505d58841002" providerId="AD" clId="Web-{83D6EDB6-8A9A-2BFA-850F-3BD3C163736E}" dt="2021-04-16T23:13:56.804" v="17"/>
          <ac:spMkLst>
            <pc:docMk/>
            <pc:sldMk cId="1107366311" sldId="304"/>
            <ac:spMk id="4" creationId="{BF52B713-7CE9-40CA-A252-4CF51D7A1E12}"/>
          </ac:spMkLst>
        </pc:spChg>
      </pc:sldChg>
      <pc:sldChg chg="modSp mod modClrScheme chgLayout">
        <pc:chgData name="Pei Ning" userId="S::pning@sfu.ca::151d9e78-89cc-4613-8850-505d58841002" providerId="AD" clId="Web-{83D6EDB6-8A9A-2BFA-850F-3BD3C163736E}" dt="2021-04-16T23:16:27.141" v="19" actId="20577"/>
        <pc:sldMkLst>
          <pc:docMk/>
          <pc:sldMk cId="4069997929" sldId="305"/>
        </pc:sldMkLst>
        <pc:spChg chg="mod ord">
          <ac:chgData name="Pei Ning" userId="S::pning@sfu.ca::151d9e78-89cc-4613-8850-505d58841002" providerId="AD" clId="Web-{83D6EDB6-8A9A-2BFA-850F-3BD3C163736E}" dt="2021-04-16T23:13:56.804" v="17"/>
          <ac:spMkLst>
            <pc:docMk/>
            <pc:sldMk cId="4069997929" sldId="305"/>
            <ac:spMk id="2" creationId="{55E7DC16-AE96-465E-B846-343D13F8EFCF}"/>
          </ac:spMkLst>
        </pc:spChg>
        <pc:spChg chg="mod ord">
          <ac:chgData name="Pei Ning" userId="S::pning@sfu.ca::151d9e78-89cc-4613-8850-505d58841002" providerId="AD" clId="Web-{83D6EDB6-8A9A-2BFA-850F-3BD3C163736E}" dt="2021-04-16T23:16:27.141" v="19" actId="20577"/>
          <ac:spMkLst>
            <pc:docMk/>
            <pc:sldMk cId="4069997929" sldId="305"/>
            <ac:spMk id="3" creationId="{50BE7318-EDF3-42A2-8AA3-C0ACFE65A301}"/>
          </ac:spMkLst>
        </pc:spChg>
        <pc:spChg chg="mod ord">
          <ac:chgData name="Pei Ning" userId="S::pning@sfu.ca::151d9e78-89cc-4613-8850-505d58841002" providerId="AD" clId="Web-{83D6EDB6-8A9A-2BFA-850F-3BD3C163736E}" dt="2021-04-16T23:13:56.804" v="17"/>
          <ac:spMkLst>
            <pc:docMk/>
            <pc:sldMk cId="4069997929" sldId="305"/>
            <ac:spMk id="4" creationId="{C8034A15-61D9-4BCE-9C18-68EA7C60AA7E}"/>
          </ac:spMkLst>
        </pc:spChg>
      </pc:sldChg>
      <pc:sldChg chg="modSp">
        <pc:chgData name="Pei Ning" userId="S::pning@sfu.ca::151d9e78-89cc-4613-8850-505d58841002" providerId="AD" clId="Web-{83D6EDB6-8A9A-2BFA-850F-3BD3C163736E}" dt="2021-04-16T22:52:22.451" v="14" actId="20577"/>
        <pc:sldMkLst>
          <pc:docMk/>
          <pc:sldMk cId="802795481" sldId="306"/>
        </pc:sldMkLst>
        <pc:spChg chg="mod">
          <ac:chgData name="Pei Ning" userId="S::pning@sfu.ca::151d9e78-89cc-4613-8850-505d58841002" providerId="AD" clId="Web-{83D6EDB6-8A9A-2BFA-850F-3BD3C163736E}" dt="2021-04-16T22:52:22.451" v="14" actId="20577"/>
          <ac:spMkLst>
            <pc:docMk/>
            <pc:sldMk cId="802795481" sldId="306"/>
            <ac:spMk id="3" creationId="{E500BC31-C1F2-4CB3-83BB-6966AB0903A3}"/>
          </ac:spMkLst>
        </pc:spChg>
      </pc:sldChg>
      <pc:sldMasterChg chg="add del addSldLayout delSldLayout">
        <pc:chgData name="Pei Ning" userId="S::pning@sfu.ca::151d9e78-89cc-4613-8850-505d58841002" providerId="AD" clId="Web-{83D6EDB6-8A9A-2BFA-850F-3BD3C163736E}" dt="2021-04-16T23:13:56.804" v="17"/>
        <pc:sldMasterMkLst>
          <pc:docMk/>
          <pc:sldMasterMk cId="3171833887" sldId="2147484151"/>
        </pc:sldMasterMkLst>
        <pc:sldLayoutChg chg="add del">
          <pc:chgData name="Pei Ning" userId="S::pning@sfu.ca::151d9e78-89cc-4613-8850-505d58841002" providerId="AD" clId="Web-{83D6EDB6-8A9A-2BFA-850F-3BD3C163736E}" dt="2021-04-16T23:13:56.804" v="17"/>
          <pc:sldLayoutMkLst>
            <pc:docMk/>
            <pc:sldMasterMk cId="3171833887" sldId="2147484151"/>
            <pc:sldLayoutMk cId="3127983287" sldId="2147484152"/>
          </pc:sldLayoutMkLst>
        </pc:sldLayoutChg>
        <pc:sldLayoutChg chg="add del">
          <pc:chgData name="Pei Ning" userId="S::pning@sfu.ca::151d9e78-89cc-4613-8850-505d58841002" providerId="AD" clId="Web-{83D6EDB6-8A9A-2BFA-850F-3BD3C163736E}" dt="2021-04-16T23:13:56.804" v="17"/>
          <pc:sldLayoutMkLst>
            <pc:docMk/>
            <pc:sldMasterMk cId="3171833887" sldId="2147484151"/>
            <pc:sldLayoutMk cId="1411517301" sldId="2147484153"/>
          </pc:sldLayoutMkLst>
        </pc:sldLayoutChg>
        <pc:sldLayoutChg chg="add del">
          <pc:chgData name="Pei Ning" userId="S::pning@sfu.ca::151d9e78-89cc-4613-8850-505d58841002" providerId="AD" clId="Web-{83D6EDB6-8A9A-2BFA-850F-3BD3C163736E}" dt="2021-04-16T23:13:56.804" v="17"/>
          <pc:sldLayoutMkLst>
            <pc:docMk/>
            <pc:sldMasterMk cId="3171833887" sldId="2147484151"/>
            <pc:sldLayoutMk cId="2599897599" sldId="2147484154"/>
          </pc:sldLayoutMkLst>
        </pc:sldLayoutChg>
        <pc:sldLayoutChg chg="add del">
          <pc:chgData name="Pei Ning" userId="S::pning@sfu.ca::151d9e78-89cc-4613-8850-505d58841002" providerId="AD" clId="Web-{83D6EDB6-8A9A-2BFA-850F-3BD3C163736E}" dt="2021-04-16T23:13:56.804" v="17"/>
          <pc:sldLayoutMkLst>
            <pc:docMk/>
            <pc:sldMasterMk cId="3171833887" sldId="2147484151"/>
            <pc:sldLayoutMk cId="3755765771" sldId="2147484155"/>
          </pc:sldLayoutMkLst>
        </pc:sldLayoutChg>
        <pc:sldLayoutChg chg="add del">
          <pc:chgData name="Pei Ning" userId="S::pning@sfu.ca::151d9e78-89cc-4613-8850-505d58841002" providerId="AD" clId="Web-{83D6EDB6-8A9A-2BFA-850F-3BD3C163736E}" dt="2021-04-16T23:13:56.804" v="17"/>
          <pc:sldLayoutMkLst>
            <pc:docMk/>
            <pc:sldMasterMk cId="3171833887" sldId="2147484151"/>
            <pc:sldLayoutMk cId="3381410037" sldId="2147484156"/>
          </pc:sldLayoutMkLst>
        </pc:sldLayoutChg>
        <pc:sldLayoutChg chg="add del">
          <pc:chgData name="Pei Ning" userId="S::pning@sfu.ca::151d9e78-89cc-4613-8850-505d58841002" providerId="AD" clId="Web-{83D6EDB6-8A9A-2BFA-850F-3BD3C163736E}" dt="2021-04-16T23:13:56.804" v="17"/>
          <pc:sldLayoutMkLst>
            <pc:docMk/>
            <pc:sldMasterMk cId="3171833887" sldId="2147484151"/>
            <pc:sldLayoutMk cId="3741082606" sldId="2147484157"/>
          </pc:sldLayoutMkLst>
        </pc:sldLayoutChg>
        <pc:sldLayoutChg chg="add del">
          <pc:chgData name="Pei Ning" userId="S::pning@sfu.ca::151d9e78-89cc-4613-8850-505d58841002" providerId="AD" clId="Web-{83D6EDB6-8A9A-2BFA-850F-3BD3C163736E}" dt="2021-04-16T23:13:56.804" v="17"/>
          <pc:sldLayoutMkLst>
            <pc:docMk/>
            <pc:sldMasterMk cId="3171833887" sldId="2147484151"/>
            <pc:sldLayoutMk cId="2586943235" sldId="2147484158"/>
          </pc:sldLayoutMkLst>
        </pc:sldLayoutChg>
        <pc:sldLayoutChg chg="add del">
          <pc:chgData name="Pei Ning" userId="S::pning@sfu.ca::151d9e78-89cc-4613-8850-505d58841002" providerId="AD" clId="Web-{83D6EDB6-8A9A-2BFA-850F-3BD3C163736E}" dt="2021-04-16T23:13:56.804" v="17"/>
          <pc:sldLayoutMkLst>
            <pc:docMk/>
            <pc:sldMasterMk cId="3171833887" sldId="2147484151"/>
            <pc:sldLayoutMk cId="645522726" sldId="2147484159"/>
          </pc:sldLayoutMkLst>
        </pc:sldLayoutChg>
        <pc:sldLayoutChg chg="add del">
          <pc:chgData name="Pei Ning" userId="S::pning@sfu.ca::151d9e78-89cc-4613-8850-505d58841002" providerId="AD" clId="Web-{83D6EDB6-8A9A-2BFA-850F-3BD3C163736E}" dt="2021-04-16T23:13:56.804" v="17"/>
          <pc:sldLayoutMkLst>
            <pc:docMk/>
            <pc:sldMasterMk cId="3171833887" sldId="2147484151"/>
            <pc:sldLayoutMk cId="267048232" sldId="2147484160"/>
          </pc:sldLayoutMkLst>
        </pc:sldLayoutChg>
        <pc:sldLayoutChg chg="add del">
          <pc:chgData name="Pei Ning" userId="S::pning@sfu.ca::151d9e78-89cc-4613-8850-505d58841002" providerId="AD" clId="Web-{83D6EDB6-8A9A-2BFA-850F-3BD3C163736E}" dt="2021-04-16T23:13:56.804" v="17"/>
          <pc:sldLayoutMkLst>
            <pc:docMk/>
            <pc:sldMasterMk cId="3171833887" sldId="2147484151"/>
            <pc:sldLayoutMk cId="2008036391" sldId="2147484161"/>
          </pc:sldLayoutMkLst>
        </pc:sldLayoutChg>
        <pc:sldLayoutChg chg="add del">
          <pc:chgData name="Pei Ning" userId="S::pning@sfu.ca::151d9e78-89cc-4613-8850-505d58841002" providerId="AD" clId="Web-{83D6EDB6-8A9A-2BFA-850F-3BD3C163736E}" dt="2021-04-16T23:13:56.804" v="17"/>
          <pc:sldLayoutMkLst>
            <pc:docMk/>
            <pc:sldMasterMk cId="3171833887" sldId="2147484151"/>
            <pc:sldLayoutMk cId="655336566" sldId="2147484162"/>
          </pc:sldLayoutMkLst>
        </pc:sldLayoutChg>
        <pc:sldLayoutChg chg="add del">
          <pc:chgData name="Pei Ning" userId="S::pning@sfu.ca::151d9e78-89cc-4613-8850-505d58841002" providerId="AD" clId="Web-{83D6EDB6-8A9A-2BFA-850F-3BD3C163736E}" dt="2021-04-16T23:13:56.804" v="17"/>
          <pc:sldLayoutMkLst>
            <pc:docMk/>
            <pc:sldMasterMk cId="3171833887" sldId="2147484151"/>
            <pc:sldLayoutMk cId="826361743" sldId="2147484163"/>
          </pc:sldLayoutMkLst>
        </pc:sldLayoutChg>
        <pc:sldLayoutChg chg="add del">
          <pc:chgData name="Pei Ning" userId="S::pning@sfu.ca::151d9e78-89cc-4613-8850-505d58841002" providerId="AD" clId="Web-{83D6EDB6-8A9A-2BFA-850F-3BD3C163736E}" dt="2021-04-16T23:13:56.804" v="17"/>
          <pc:sldLayoutMkLst>
            <pc:docMk/>
            <pc:sldMasterMk cId="3171833887" sldId="2147484151"/>
            <pc:sldLayoutMk cId="800960693" sldId="2147484164"/>
          </pc:sldLayoutMkLst>
        </pc:sldLayoutChg>
        <pc:sldLayoutChg chg="add del">
          <pc:chgData name="Pei Ning" userId="S::pning@sfu.ca::151d9e78-89cc-4613-8850-505d58841002" providerId="AD" clId="Web-{83D6EDB6-8A9A-2BFA-850F-3BD3C163736E}" dt="2021-04-16T23:13:56.804" v="17"/>
          <pc:sldLayoutMkLst>
            <pc:docMk/>
            <pc:sldMasterMk cId="3171833887" sldId="2147484151"/>
            <pc:sldLayoutMk cId="2628023589" sldId="2147484165"/>
          </pc:sldLayoutMkLst>
        </pc:sldLayoutChg>
        <pc:sldLayoutChg chg="add del">
          <pc:chgData name="Pei Ning" userId="S::pning@sfu.ca::151d9e78-89cc-4613-8850-505d58841002" providerId="AD" clId="Web-{83D6EDB6-8A9A-2BFA-850F-3BD3C163736E}" dt="2021-04-16T23:13:56.804" v="17"/>
          <pc:sldLayoutMkLst>
            <pc:docMk/>
            <pc:sldMasterMk cId="3171833887" sldId="2147484151"/>
            <pc:sldLayoutMk cId="3643239738" sldId="2147484166"/>
          </pc:sldLayoutMkLst>
        </pc:sldLayoutChg>
        <pc:sldLayoutChg chg="add del">
          <pc:chgData name="Pei Ning" userId="S::pning@sfu.ca::151d9e78-89cc-4613-8850-505d58841002" providerId="AD" clId="Web-{83D6EDB6-8A9A-2BFA-850F-3BD3C163736E}" dt="2021-04-16T23:13:56.804" v="17"/>
          <pc:sldLayoutMkLst>
            <pc:docMk/>
            <pc:sldMasterMk cId="3171833887" sldId="2147484151"/>
            <pc:sldLayoutMk cId="1398252165" sldId="2147484167"/>
          </pc:sldLayoutMkLst>
        </pc:sldLayoutChg>
        <pc:sldLayoutChg chg="add del">
          <pc:chgData name="Pei Ning" userId="S::pning@sfu.ca::151d9e78-89cc-4613-8850-505d58841002" providerId="AD" clId="Web-{83D6EDB6-8A9A-2BFA-850F-3BD3C163736E}" dt="2021-04-16T23:13:56.804" v="17"/>
          <pc:sldLayoutMkLst>
            <pc:docMk/>
            <pc:sldMasterMk cId="3171833887" sldId="2147484151"/>
            <pc:sldLayoutMk cId="249235377" sldId="2147484168"/>
          </pc:sldLayoutMkLst>
        </pc:sldLayoutChg>
      </pc:sldMasterChg>
      <pc:sldMasterChg chg="add del addSldLayout delSldLayout modSldLayout">
        <pc:chgData name="Pei Ning" userId="S::pning@sfu.ca::151d9e78-89cc-4613-8850-505d58841002" providerId="AD" clId="Web-{83D6EDB6-8A9A-2BFA-850F-3BD3C163736E}" dt="2021-04-16T23:13:56.804" v="17"/>
        <pc:sldMasterMkLst>
          <pc:docMk/>
          <pc:sldMasterMk cId="2744965463" sldId="2147484169"/>
        </pc:sldMasterMkLst>
        <pc:sldLayoutChg chg="add del mod replId">
          <pc:chgData name="Pei Ning" userId="S::pning@sfu.ca::151d9e78-89cc-4613-8850-505d58841002" providerId="AD" clId="Web-{83D6EDB6-8A9A-2BFA-850F-3BD3C163736E}" dt="2021-04-16T23:13:56.804" v="17"/>
          <pc:sldLayoutMkLst>
            <pc:docMk/>
            <pc:sldMasterMk cId="2744965463" sldId="2147484169"/>
            <pc:sldLayoutMk cId="3265214228" sldId="2147484170"/>
          </pc:sldLayoutMkLst>
        </pc:sldLayoutChg>
        <pc:sldLayoutChg chg="add del mod replId">
          <pc:chgData name="Pei Ning" userId="S::pning@sfu.ca::151d9e78-89cc-4613-8850-505d58841002" providerId="AD" clId="Web-{83D6EDB6-8A9A-2BFA-850F-3BD3C163736E}" dt="2021-04-16T23:13:56.804" v="17"/>
          <pc:sldLayoutMkLst>
            <pc:docMk/>
            <pc:sldMasterMk cId="2744965463" sldId="2147484169"/>
            <pc:sldLayoutMk cId="3165367696" sldId="2147484171"/>
          </pc:sldLayoutMkLst>
        </pc:sldLayoutChg>
        <pc:sldLayoutChg chg="add del mod replId">
          <pc:chgData name="Pei Ning" userId="S::pning@sfu.ca::151d9e78-89cc-4613-8850-505d58841002" providerId="AD" clId="Web-{83D6EDB6-8A9A-2BFA-850F-3BD3C163736E}" dt="2021-04-16T23:13:56.804" v="17"/>
          <pc:sldLayoutMkLst>
            <pc:docMk/>
            <pc:sldMasterMk cId="2744965463" sldId="2147484169"/>
            <pc:sldLayoutMk cId="683625539" sldId="2147484172"/>
          </pc:sldLayoutMkLst>
        </pc:sldLayoutChg>
        <pc:sldLayoutChg chg="add del mod replId">
          <pc:chgData name="Pei Ning" userId="S::pning@sfu.ca::151d9e78-89cc-4613-8850-505d58841002" providerId="AD" clId="Web-{83D6EDB6-8A9A-2BFA-850F-3BD3C163736E}" dt="2021-04-16T23:13:56.804" v="17"/>
          <pc:sldLayoutMkLst>
            <pc:docMk/>
            <pc:sldMasterMk cId="2744965463" sldId="2147484169"/>
            <pc:sldLayoutMk cId="271265852" sldId="2147484173"/>
          </pc:sldLayoutMkLst>
        </pc:sldLayoutChg>
        <pc:sldLayoutChg chg="add del mod replId">
          <pc:chgData name="Pei Ning" userId="S::pning@sfu.ca::151d9e78-89cc-4613-8850-505d58841002" providerId="AD" clId="Web-{83D6EDB6-8A9A-2BFA-850F-3BD3C163736E}" dt="2021-04-16T23:13:56.804" v="17"/>
          <pc:sldLayoutMkLst>
            <pc:docMk/>
            <pc:sldMasterMk cId="2744965463" sldId="2147484169"/>
            <pc:sldLayoutMk cId="1609666500" sldId="2147484174"/>
          </pc:sldLayoutMkLst>
        </pc:sldLayoutChg>
        <pc:sldLayoutChg chg="add del mod replId">
          <pc:chgData name="Pei Ning" userId="S::pning@sfu.ca::151d9e78-89cc-4613-8850-505d58841002" providerId="AD" clId="Web-{83D6EDB6-8A9A-2BFA-850F-3BD3C163736E}" dt="2021-04-16T23:13:56.804" v="17"/>
          <pc:sldLayoutMkLst>
            <pc:docMk/>
            <pc:sldMasterMk cId="2744965463" sldId="2147484169"/>
            <pc:sldLayoutMk cId="1240750344" sldId="2147484175"/>
          </pc:sldLayoutMkLst>
        </pc:sldLayoutChg>
        <pc:sldLayoutChg chg="add del mod replId">
          <pc:chgData name="Pei Ning" userId="S::pning@sfu.ca::151d9e78-89cc-4613-8850-505d58841002" providerId="AD" clId="Web-{83D6EDB6-8A9A-2BFA-850F-3BD3C163736E}" dt="2021-04-16T23:13:56.804" v="17"/>
          <pc:sldLayoutMkLst>
            <pc:docMk/>
            <pc:sldMasterMk cId="2744965463" sldId="2147484169"/>
            <pc:sldLayoutMk cId="2118593362" sldId="2147484176"/>
          </pc:sldLayoutMkLst>
        </pc:sldLayoutChg>
        <pc:sldLayoutChg chg="add del mod replId">
          <pc:chgData name="Pei Ning" userId="S::pning@sfu.ca::151d9e78-89cc-4613-8850-505d58841002" providerId="AD" clId="Web-{83D6EDB6-8A9A-2BFA-850F-3BD3C163736E}" dt="2021-04-16T23:13:56.804" v="17"/>
          <pc:sldLayoutMkLst>
            <pc:docMk/>
            <pc:sldMasterMk cId="2744965463" sldId="2147484169"/>
            <pc:sldLayoutMk cId="1393862510" sldId="2147484177"/>
          </pc:sldLayoutMkLst>
        </pc:sldLayoutChg>
        <pc:sldLayoutChg chg="add del mod replId">
          <pc:chgData name="Pei Ning" userId="S::pning@sfu.ca::151d9e78-89cc-4613-8850-505d58841002" providerId="AD" clId="Web-{83D6EDB6-8A9A-2BFA-850F-3BD3C163736E}" dt="2021-04-16T23:13:56.804" v="17"/>
          <pc:sldLayoutMkLst>
            <pc:docMk/>
            <pc:sldMasterMk cId="2744965463" sldId="2147484169"/>
            <pc:sldLayoutMk cId="2384681759" sldId="2147484178"/>
          </pc:sldLayoutMkLst>
        </pc:sldLayoutChg>
        <pc:sldLayoutChg chg="add del mod replId">
          <pc:chgData name="Pei Ning" userId="S::pning@sfu.ca::151d9e78-89cc-4613-8850-505d58841002" providerId="AD" clId="Web-{83D6EDB6-8A9A-2BFA-850F-3BD3C163736E}" dt="2021-04-16T23:13:56.804" v="17"/>
          <pc:sldLayoutMkLst>
            <pc:docMk/>
            <pc:sldMasterMk cId="2744965463" sldId="2147484169"/>
            <pc:sldLayoutMk cId="2645330980" sldId="2147484179"/>
          </pc:sldLayoutMkLst>
        </pc:sldLayoutChg>
        <pc:sldLayoutChg chg="add del mod replId">
          <pc:chgData name="Pei Ning" userId="S::pning@sfu.ca::151d9e78-89cc-4613-8850-505d58841002" providerId="AD" clId="Web-{83D6EDB6-8A9A-2BFA-850F-3BD3C163736E}" dt="2021-04-16T23:13:56.804" v="17"/>
          <pc:sldLayoutMkLst>
            <pc:docMk/>
            <pc:sldMasterMk cId="2744965463" sldId="2147484169"/>
            <pc:sldLayoutMk cId="4291325636" sldId="2147484180"/>
          </pc:sldLayoutMkLst>
        </pc:sldLayoutChg>
      </pc:sldMasterChg>
    </pc:docChg>
  </pc:docChgLst>
  <pc:docChgLst>
    <pc:chgData name="Xiaoyi Zhao" userId="S::xiaoyiz@sfu.ca::b4a471b7-1832-47ae-964f-13c78911f613" providerId="AD" clId="Web-{355D15C3-8255-449A-BA94-066842F5132A}"/>
    <pc:docChg chg="addSld modSld">
      <pc:chgData name="Xiaoyi Zhao" userId="S::xiaoyiz@sfu.ca::b4a471b7-1832-47ae-964f-13c78911f613" providerId="AD" clId="Web-{355D15C3-8255-449A-BA94-066842F5132A}" dt="2021-04-15T06:06:36.685" v="69"/>
      <pc:docMkLst>
        <pc:docMk/>
      </pc:docMkLst>
      <pc:sldChg chg="modSp">
        <pc:chgData name="Xiaoyi Zhao" userId="S::xiaoyiz@sfu.ca::b4a471b7-1832-47ae-964f-13c78911f613" providerId="AD" clId="Web-{355D15C3-8255-449A-BA94-066842F5132A}" dt="2021-04-15T05:25:21.617" v="24" actId="14100"/>
        <pc:sldMkLst>
          <pc:docMk/>
          <pc:sldMk cId="2287968625" sldId="289"/>
        </pc:sldMkLst>
        <pc:picChg chg="mod">
          <ac:chgData name="Xiaoyi Zhao" userId="S::xiaoyiz@sfu.ca::b4a471b7-1832-47ae-964f-13c78911f613" providerId="AD" clId="Web-{355D15C3-8255-449A-BA94-066842F5132A}" dt="2021-04-15T05:25:21.617" v="24" actId="14100"/>
          <ac:picMkLst>
            <pc:docMk/>
            <pc:sldMk cId="2287968625" sldId="289"/>
            <ac:picMk id="8" creationId="{56ACBE8B-486E-43BF-B938-C12DD7DFD769}"/>
          </ac:picMkLst>
        </pc:picChg>
        <pc:picChg chg="mod">
          <ac:chgData name="Xiaoyi Zhao" userId="S::xiaoyiz@sfu.ca::b4a471b7-1832-47ae-964f-13c78911f613" providerId="AD" clId="Web-{355D15C3-8255-449A-BA94-066842F5132A}" dt="2021-04-15T05:25:17.929" v="23" actId="14100"/>
          <ac:picMkLst>
            <pc:docMk/>
            <pc:sldMk cId="2287968625" sldId="289"/>
            <ac:picMk id="12" creationId="{2C92CEB6-FCAC-4D43-8C06-959D78BB5940}"/>
          </ac:picMkLst>
        </pc:picChg>
        <pc:picChg chg="mod">
          <ac:chgData name="Xiaoyi Zhao" userId="S::xiaoyiz@sfu.ca::b4a471b7-1832-47ae-964f-13c78911f613" providerId="AD" clId="Web-{355D15C3-8255-449A-BA94-066842F5132A}" dt="2021-04-15T05:25:16.148" v="22" actId="14100"/>
          <ac:picMkLst>
            <pc:docMk/>
            <pc:sldMk cId="2287968625" sldId="289"/>
            <ac:picMk id="14" creationId="{8993D5C0-5940-4AB0-853A-8DFC44699BF0}"/>
          </ac:picMkLst>
        </pc:picChg>
      </pc:sldChg>
      <pc:sldChg chg="modSp">
        <pc:chgData name="Xiaoyi Zhao" userId="S::xiaoyiz@sfu.ca::b4a471b7-1832-47ae-964f-13c78911f613" providerId="AD" clId="Web-{355D15C3-8255-449A-BA94-066842F5132A}" dt="2021-04-15T05:14:51.280" v="3" actId="20577"/>
        <pc:sldMkLst>
          <pc:docMk/>
          <pc:sldMk cId="1484951197" sldId="298"/>
        </pc:sldMkLst>
        <pc:spChg chg="mod">
          <ac:chgData name="Xiaoyi Zhao" userId="S::xiaoyiz@sfu.ca::b4a471b7-1832-47ae-964f-13c78911f613" providerId="AD" clId="Web-{355D15C3-8255-449A-BA94-066842F5132A}" dt="2021-04-15T05:14:51.280" v="3" actId="20577"/>
          <ac:spMkLst>
            <pc:docMk/>
            <pc:sldMk cId="1484951197" sldId="298"/>
            <ac:spMk id="2" creationId="{55E7DC16-AE96-465E-B846-343D13F8EFCF}"/>
          </ac:spMkLst>
        </pc:spChg>
      </pc:sldChg>
      <pc:sldChg chg="modSp add replId">
        <pc:chgData name="Xiaoyi Zhao" userId="S::xiaoyiz@sfu.ca::b4a471b7-1832-47ae-964f-13c78911f613" providerId="AD" clId="Web-{355D15C3-8255-449A-BA94-066842F5132A}" dt="2021-04-15T05:26:53.606" v="67" actId="20577"/>
        <pc:sldMkLst>
          <pc:docMk/>
          <pc:sldMk cId="4069997929" sldId="305"/>
        </pc:sldMkLst>
        <pc:spChg chg="mod">
          <ac:chgData name="Xiaoyi Zhao" userId="S::xiaoyiz@sfu.ca::b4a471b7-1832-47ae-964f-13c78911f613" providerId="AD" clId="Web-{355D15C3-8255-449A-BA94-066842F5132A}" dt="2021-04-15T05:14:43.108" v="1" actId="20577"/>
          <ac:spMkLst>
            <pc:docMk/>
            <pc:sldMk cId="4069997929" sldId="305"/>
            <ac:spMk id="2" creationId="{55E7DC16-AE96-465E-B846-343D13F8EFCF}"/>
          </ac:spMkLst>
        </pc:spChg>
        <pc:spChg chg="mod">
          <ac:chgData name="Xiaoyi Zhao" userId="S::xiaoyiz@sfu.ca::b4a471b7-1832-47ae-964f-13c78911f613" providerId="AD" clId="Web-{355D15C3-8255-449A-BA94-066842F5132A}" dt="2021-04-15T05:26:53.606" v="67" actId="20577"/>
          <ac:spMkLst>
            <pc:docMk/>
            <pc:sldMk cId="4069997929" sldId="305"/>
            <ac:spMk id="3" creationId="{50BE7318-EDF3-42A2-8AA3-C0ACFE65A301}"/>
          </ac:spMkLst>
        </pc:spChg>
      </pc:sldChg>
      <pc:sldChg chg="add replId">
        <pc:chgData name="Xiaoyi Zhao" userId="S::xiaoyiz@sfu.ca::b4a471b7-1832-47ae-964f-13c78911f613" providerId="AD" clId="Web-{355D15C3-8255-449A-BA94-066842F5132A}" dt="2021-04-15T06:06:35.279" v="68"/>
        <pc:sldMkLst>
          <pc:docMk/>
          <pc:sldMk cId="3882925206" sldId="306"/>
        </pc:sldMkLst>
      </pc:sldChg>
      <pc:sldChg chg="add replId">
        <pc:chgData name="Xiaoyi Zhao" userId="S::xiaoyiz@sfu.ca::b4a471b7-1832-47ae-964f-13c78911f613" providerId="AD" clId="Web-{355D15C3-8255-449A-BA94-066842F5132A}" dt="2021-04-15T06:06:36.685" v="69"/>
        <pc:sldMkLst>
          <pc:docMk/>
          <pc:sldMk cId="1550675254" sldId="307"/>
        </pc:sldMkLst>
      </pc:sldChg>
    </pc:docChg>
  </pc:docChgLst>
  <pc:docChgLst>
    <pc:chgData name="Junjie Xu" userId="S::jxa50@sfu.ca::3f17b91a-a35f-4444-9804-202cba7a7690" providerId="AD" clId="Web-{52B15DF1-DE7C-446B-F831-69223464A271}"/>
    <pc:docChg chg="modSld">
      <pc:chgData name="Junjie Xu" userId="S::jxa50@sfu.ca::3f17b91a-a35f-4444-9804-202cba7a7690" providerId="AD" clId="Web-{52B15DF1-DE7C-446B-F831-69223464A271}" dt="2021-04-17T18:33:07.405" v="424" actId="1076"/>
      <pc:docMkLst>
        <pc:docMk/>
      </pc:docMkLst>
      <pc:sldChg chg="modSp">
        <pc:chgData name="Junjie Xu" userId="S::jxa50@sfu.ca::3f17b91a-a35f-4444-9804-202cba7a7690" providerId="AD" clId="Web-{52B15DF1-DE7C-446B-F831-69223464A271}" dt="2021-04-17T17:43:44.417" v="288" actId="20577"/>
        <pc:sldMkLst>
          <pc:docMk/>
          <pc:sldMk cId="3164862064" sldId="279"/>
        </pc:sldMkLst>
        <pc:graphicFrameChg chg="mod modGraphic">
          <ac:chgData name="Junjie Xu" userId="S::jxa50@sfu.ca::3f17b91a-a35f-4444-9804-202cba7a7690" providerId="AD" clId="Web-{52B15DF1-DE7C-446B-F831-69223464A271}" dt="2021-04-17T17:43:44.417" v="288" actId="20577"/>
          <ac:graphicFrameMkLst>
            <pc:docMk/>
            <pc:sldMk cId="3164862064" sldId="279"/>
            <ac:graphicFrameMk id="11" creationId="{F17DBB4E-6254-42E1-9085-D93ADB3942DA}"/>
          </ac:graphicFrameMkLst>
        </pc:graphicFrameChg>
      </pc:sldChg>
      <pc:sldChg chg="modSp">
        <pc:chgData name="Junjie Xu" userId="S::jxa50@sfu.ca::3f17b91a-a35f-4444-9804-202cba7a7690" providerId="AD" clId="Web-{52B15DF1-DE7C-446B-F831-69223464A271}" dt="2021-04-17T17:51:25.310" v="299"/>
        <pc:sldMkLst>
          <pc:docMk/>
          <pc:sldMk cId="4256212016" sldId="285"/>
        </pc:sldMkLst>
        <pc:graphicFrameChg chg="mod modGraphic">
          <ac:chgData name="Junjie Xu" userId="S::jxa50@sfu.ca::3f17b91a-a35f-4444-9804-202cba7a7690" providerId="AD" clId="Web-{52B15DF1-DE7C-446B-F831-69223464A271}" dt="2021-04-17T17:51:25.310" v="299"/>
          <ac:graphicFrameMkLst>
            <pc:docMk/>
            <pc:sldMk cId="4256212016" sldId="285"/>
            <ac:graphicFrameMk id="15" creationId="{1D3BF214-A27B-4A0B-B4AC-472081BACB05}"/>
          </ac:graphicFrameMkLst>
        </pc:graphicFrameChg>
      </pc:sldChg>
      <pc:sldChg chg="modSp">
        <pc:chgData name="Junjie Xu" userId="S::jxa50@sfu.ca::3f17b91a-a35f-4444-9804-202cba7a7690" providerId="AD" clId="Web-{52B15DF1-DE7C-446B-F831-69223464A271}" dt="2021-04-17T18:02:49.220" v="373" actId="20577"/>
        <pc:sldMkLst>
          <pc:docMk/>
          <pc:sldMk cId="1130325321" sldId="294"/>
        </pc:sldMkLst>
        <pc:spChg chg="mod">
          <ac:chgData name="Junjie Xu" userId="S::jxa50@sfu.ca::3f17b91a-a35f-4444-9804-202cba7a7690" providerId="AD" clId="Web-{52B15DF1-DE7C-446B-F831-69223464A271}" dt="2021-04-17T18:02:49.220" v="373" actId="20577"/>
          <ac:spMkLst>
            <pc:docMk/>
            <pc:sldMk cId="1130325321" sldId="294"/>
            <ac:spMk id="3" creationId="{73046F65-3094-4E5C-BA2B-85292B70EFE0}"/>
          </ac:spMkLst>
        </pc:spChg>
      </pc:sldChg>
      <pc:sldChg chg="modSp">
        <pc:chgData name="Junjie Xu" userId="S::jxa50@sfu.ca::3f17b91a-a35f-4444-9804-202cba7a7690" providerId="AD" clId="Web-{52B15DF1-DE7C-446B-F831-69223464A271}" dt="2021-04-17T18:33:07.405" v="424" actId="1076"/>
        <pc:sldMkLst>
          <pc:docMk/>
          <pc:sldMk cId="1910570334" sldId="300"/>
        </pc:sldMkLst>
        <pc:spChg chg="mod">
          <ac:chgData name="Junjie Xu" userId="S::jxa50@sfu.ca::3f17b91a-a35f-4444-9804-202cba7a7690" providerId="AD" clId="Web-{52B15DF1-DE7C-446B-F831-69223464A271}" dt="2021-04-17T18:33:07.405" v="424" actId="1076"/>
          <ac:spMkLst>
            <pc:docMk/>
            <pc:sldMk cId="1910570334" sldId="300"/>
            <ac:spMk id="2" creationId="{20CFE76E-D708-498B-8317-9531B1DB2185}"/>
          </ac:spMkLst>
        </pc:spChg>
      </pc:sldChg>
      <pc:sldChg chg="modSp">
        <pc:chgData name="Junjie Xu" userId="S::jxa50@sfu.ca::3f17b91a-a35f-4444-9804-202cba7a7690" providerId="AD" clId="Web-{52B15DF1-DE7C-446B-F831-69223464A271}" dt="2021-04-17T18:29:54.388" v="422" actId="20577"/>
        <pc:sldMkLst>
          <pc:docMk/>
          <pc:sldMk cId="1107366311" sldId="304"/>
        </pc:sldMkLst>
        <pc:spChg chg="mod">
          <ac:chgData name="Junjie Xu" userId="S::jxa50@sfu.ca::3f17b91a-a35f-4444-9804-202cba7a7690" providerId="AD" clId="Web-{52B15DF1-DE7C-446B-F831-69223464A271}" dt="2021-04-17T18:29:54.388" v="422" actId="20577"/>
          <ac:spMkLst>
            <pc:docMk/>
            <pc:sldMk cId="1107366311" sldId="304"/>
            <ac:spMk id="3" creationId="{A0848F0B-9648-4CDC-B583-21DDCC1FB34B}"/>
          </ac:spMkLst>
        </pc:spChg>
      </pc:sldChg>
    </pc:docChg>
  </pc:docChgLst>
  <pc:docChgLst>
    <pc:chgData name="Pei Ning" userId="S::pning@sfu.ca::151d9e78-89cc-4613-8850-505d58841002" providerId="AD" clId="Web-{62F6BF9F-20BB-C000-1890-1E59EDCC38C3}"/>
    <pc:docChg chg="modSld">
      <pc:chgData name="Pei Ning" userId="S::pning@sfu.ca::151d9e78-89cc-4613-8850-505d58841002" providerId="AD" clId="Web-{62F6BF9F-20BB-C000-1890-1E59EDCC38C3}" dt="2021-04-20T03:08:46.336" v="9"/>
      <pc:docMkLst>
        <pc:docMk/>
      </pc:docMkLst>
      <pc:sldChg chg="modSp">
        <pc:chgData name="Pei Ning" userId="S::pning@sfu.ca::151d9e78-89cc-4613-8850-505d58841002" providerId="AD" clId="Web-{62F6BF9F-20BB-C000-1890-1E59EDCC38C3}" dt="2021-04-20T03:08:46.336" v="9"/>
        <pc:sldMkLst>
          <pc:docMk/>
          <pc:sldMk cId="198273255" sldId="299"/>
        </pc:sldMkLst>
        <pc:graphicFrameChg chg="mod modGraphic">
          <ac:chgData name="Pei Ning" userId="S::pning@sfu.ca::151d9e78-89cc-4613-8850-505d58841002" providerId="AD" clId="Web-{62F6BF9F-20BB-C000-1890-1E59EDCC38C3}" dt="2021-04-20T03:08:46.336" v="9"/>
          <ac:graphicFrameMkLst>
            <pc:docMk/>
            <pc:sldMk cId="198273255" sldId="299"/>
            <ac:graphicFrameMk id="4" creationId="{E1BE8E12-B7F0-48EB-8B13-FF8DC3FA84FD}"/>
          </ac:graphicFrameMkLst>
        </pc:graphicFrameChg>
      </pc:sldChg>
    </pc:docChg>
  </pc:docChgLst>
  <pc:docChgLst>
    <pc:chgData name="leekwokl" userId="S::leekwokl@sfu.ca::7afaf75a-7846-4ade-9052-be03d3519de5" providerId="AD" clId="Web-{66F6BF9F-B061-B000-DEB5-F43A693CAD97}"/>
    <pc:docChg chg="modSld">
      <pc:chgData name="leekwokl" userId="S::leekwokl@sfu.ca::7afaf75a-7846-4ade-9052-be03d3519de5" providerId="AD" clId="Web-{66F6BF9F-B061-B000-DEB5-F43A693CAD97}" dt="2021-04-20T03:04:44.706" v="2" actId="20577"/>
      <pc:docMkLst>
        <pc:docMk/>
      </pc:docMkLst>
      <pc:sldChg chg="modSp">
        <pc:chgData name="leekwokl" userId="S::leekwokl@sfu.ca::7afaf75a-7846-4ade-9052-be03d3519de5" providerId="AD" clId="Web-{66F6BF9F-B061-B000-DEB5-F43A693CAD97}" dt="2021-04-20T03:04:44.706" v="2" actId="20577"/>
        <pc:sldMkLst>
          <pc:docMk/>
          <pc:sldMk cId="2002996262" sldId="288"/>
        </pc:sldMkLst>
        <pc:spChg chg="mod">
          <ac:chgData name="leekwokl" userId="S::leekwokl@sfu.ca::7afaf75a-7846-4ade-9052-be03d3519de5" providerId="AD" clId="Web-{66F6BF9F-B061-B000-DEB5-F43A693CAD97}" dt="2021-04-20T03:04:44.706" v="2" actId="20577"/>
          <ac:spMkLst>
            <pc:docMk/>
            <pc:sldMk cId="2002996262" sldId="288"/>
            <ac:spMk id="4" creationId="{3B75D7D3-B857-40F4-9775-E841CD4740E6}"/>
          </ac:spMkLst>
        </pc:spChg>
      </pc:sldChg>
    </pc:docChg>
  </pc:docChgLst>
  <pc:docChgLst>
    <pc:chgData name="Harpreet Kaur Harpreet Kaur" userId="S::hharpree@sfu.ca::bc9835c7-2cf0-4934-837a-d9afd4522f42" providerId="AD" clId="Web-{8303C09F-90A6-B000-DE1F-3CA0F4ADE299}"/>
    <pc:docChg chg="modSld">
      <pc:chgData name="Harpreet Kaur Harpreet Kaur" userId="S::hharpree@sfu.ca::bc9835c7-2cf0-4934-837a-d9afd4522f42" providerId="AD" clId="Web-{8303C09F-90A6-B000-DE1F-3CA0F4ADE299}" dt="2021-04-20T06:52:10.662" v="4" actId="20577"/>
      <pc:docMkLst>
        <pc:docMk/>
      </pc:docMkLst>
      <pc:sldChg chg="modSp">
        <pc:chgData name="Harpreet Kaur Harpreet Kaur" userId="S::hharpree@sfu.ca::bc9835c7-2cf0-4934-837a-d9afd4522f42" providerId="AD" clId="Web-{8303C09F-90A6-B000-DE1F-3CA0F4ADE299}" dt="2021-04-20T06:52:10.662" v="4" actId="20577"/>
        <pc:sldMkLst>
          <pc:docMk/>
          <pc:sldMk cId="680739800" sldId="307"/>
        </pc:sldMkLst>
        <pc:spChg chg="mod">
          <ac:chgData name="Harpreet Kaur Harpreet Kaur" userId="S::hharpree@sfu.ca::bc9835c7-2cf0-4934-837a-d9afd4522f42" providerId="AD" clId="Web-{8303C09F-90A6-B000-DE1F-3CA0F4ADE299}" dt="2021-04-20T06:52:10.662" v="4" actId="20577"/>
          <ac:spMkLst>
            <pc:docMk/>
            <pc:sldMk cId="680739800" sldId="307"/>
            <ac:spMk id="15" creationId="{8204F17D-ED4B-4115-9216-B6479026FDD2}"/>
          </ac:spMkLst>
        </pc:spChg>
      </pc:sldChg>
    </pc:docChg>
  </pc:docChgLst>
  <pc:docChgLst>
    <pc:chgData name="Junjie Xu" userId="S::jxa50@sfu.ca::3f17b91a-a35f-4444-9804-202cba7a7690" providerId="AD" clId="Web-{DF47ED70-DFA3-B666-E875-4591FA4C81DB}"/>
    <pc:docChg chg="addSld modSld">
      <pc:chgData name="Junjie Xu" userId="S::jxa50@sfu.ca::3f17b91a-a35f-4444-9804-202cba7a7690" providerId="AD" clId="Web-{DF47ED70-DFA3-B666-E875-4591FA4C81DB}" dt="2021-04-10T19:37:55.149" v="65"/>
      <pc:docMkLst>
        <pc:docMk/>
      </pc:docMkLst>
      <pc:sldChg chg="addSp modSp">
        <pc:chgData name="Junjie Xu" userId="S::jxa50@sfu.ca::3f17b91a-a35f-4444-9804-202cba7a7690" providerId="AD" clId="Web-{DF47ED70-DFA3-B666-E875-4591FA4C81DB}" dt="2021-04-10T19:37:47.493" v="64" actId="1076"/>
        <pc:sldMkLst>
          <pc:docMk/>
          <pc:sldMk cId="3071123436" sldId="272"/>
        </pc:sldMkLst>
        <pc:spChg chg="mod">
          <ac:chgData name="Junjie Xu" userId="S::jxa50@sfu.ca::3f17b91a-a35f-4444-9804-202cba7a7690" providerId="AD" clId="Web-{DF47ED70-DFA3-B666-E875-4591FA4C81DB}" dt="2021-04-10T19:32:51.883" v="16" actId="20577"/>
          <ac:spMkLst>
            <pc:docMk/>
            <pc:sldMk cId="3071123436" sldId="272"/>
            <ac:spMk id="2" creationId="{60FFC0B5-BFF2-4785-8C68-49B3D9A896E3}"/>
          </ac:spMkLst>
        </pc:spChg>
        <pc:spChg chg="mod">
          <ac:chgData name="Junjie Xu" userId="S::jxa50@sfu.ca::3f17b91a-a35f-4444-9804-202cba7a7690" providerId="AD" clId="Web-{DF47ED70-DFA3-B666-E875-4591FA4C81DB}" dt="2021-04-10T19:37:42.305" v="62" actId="1076"/>
          <ac:spMkLst>
            <pc:docMk/>
            <pc:sldMk cId="3071123436" sldId="272"/>
            <ac:spMk id="3" creationId="{C572C7C3-86F0-403A-BDC5-D2F5A976E143}"/>
          </ac:spMkLst>
        </pc:spChg>
        <pc:spChg chg="add mod">
          <ac:chgData name="Junjie Xu" userId="S::jxa50@sfu.ca::3f17b91a-a35f-4444-9804-202cba7a7690" providerId="AD" clId="Web-{DF47ED70-DFA3-B666-E875-4591FA4C81DB}" dt="2021-04-10T19:37:21.649" v="59" actId="20577"/>
          <ac:spMkLst>
            <pc:docMk/>
            <pc:sldMk cId="3071123436" sldId="272"/>
            <ac:spMk id="4" creationId="{921EA013-FA25-4BD5-9465-484528192834}"/>
          </ac:spMkLst>
        </pc:spChg>
        <pc:spChg chg="add">
          <ac:chgData name="Junjie Xu" userId="S::jxa50@sfu.ca::3f17b91a-a35f-4444-9804-202cba7a7690" providerId="AD" clId="Web-{DF47ED70-DFA3-B666-E875-4591FA4C81DB}" dt="2021-04-10T19:35:22.727" v="41"/>
          <ac:spMkLst>
            <pc:docMk/>
            <pc:sldMk cId="3071123436" sldId="272"/>
            <ac:spMk id="6" creationId="{8D23D141-EEFD-410E-8F04-665342AF665B}"/>
          </ac:spMkLst>
        </pc:spChg>
        <pc:spChg chg="add mod">
          <ac:chgData name="Junjie Xu" userId="S::jxa50@sfu.ca::3f17b91a-a35f-4444-9804-202cba7a7690" providerId="AD" clId="Web-{DF47ED70-DFA3-B666-E875-4591FA4C81DB}" dt="2021-04-10T19:36:14.508" v="48" actId="1076"/>
          <ac:spMkLst>
            <pc:docMk/>
            <pc:sldMk cId="3071123436" sldId="272"/>
            <ac:spMk id="8" creationId="{F62A7584-78F7-4697-B72B-E2ED647BA9A1}"/>
          </ac:spMkLst>
        </pc:spChg>
        <pc:grpChg chg="add mod">
          <ac:chgData name="Junjie Xu" userId="S::jxa50@sfu.ca::3f17b91a-a35f-4444-9804-202cba7a7690" providerId="AD" clId="Web-{DF47ED70-DFA3-B666-E875-4591FA4C81DB}" dt="2021-04-10T19:37:44.789" v="63" actId="1076"/>
          <ac:grpSpMkLst>
            <pc:docMk/>
            <pc:sldMk cId="3071123436" sldId="272"/>
            <ac:grpSpMk id="5" creationId="{01EA2C56-72E1-49D0-8C72-7F07386507BC}"/>
          </ac:grpSpMkLst>
        </pc:grpChg>
        <pc:picChg chg="add">
          <ac:chgData name="Junjie Xu" userId="S::jxa50@sfu.ca::3f17b91a-a35f-4444-9804-202cba7a7690" providerId="AD" clId="Web-{DF47ED70-DFA3-B666-E875-4591FA4C81DB}" dt="2021-04-10T19:35:22.727" v="41"/>
          <ac:picMkLst>
            <pc:docMk/>
            <pc:sldMk cId="3071123436" sldId="272"/>
            <ac:picMk id="7" creationId="{273E0EFF-AC95-4351-A4CC-629FA9971F4A}"/>
          </ac:picMkLst>
        </pc:picChg>
        <pc:picChg chg="add mod">
          <ac:chgData name="Junjie Xu" userId="S::jxa50@sfu.ca::3f17b91a-a35f-4444-9804-202cba7a7690" providerId="AD" clId="Web-{DF47ED70-DFA3-B666-E875-4591FA4C81DB}" dt="2021-04-10T19:37:47.493" v="64" actId="1076"/>
          <ac:picMkLst>
            <pc:docMk/>
            <pc:sldMk cId="3071123436" sldId="272"/>
            <ac:picMk id="9" creationId="{7FCA5011-DFE0-408B-BC00-166224BC5F79}"/>
          </ac:picMkLst>
        </pc:picChg>
      </pc:sldChg>
      <pc:sldChg chg="new">
        <pc:chgData name="Junjie Xu" userId="S::jxa50@sfu.ca::3f17b91a-a35f-4444-9804-202cba7a7690" providerId="AD" clId="Web-{DF47ED70-DFA3-B666-E875-4591FA4C81DB}" dt="2021-04-10T19:37:55.149" v="65"/>
        <pc:sldMkLst>
          <pc:docMk/>
          <pc:sldMk cId="3416947460" sldId="275"/>
        </pc:sldMkLst>
      </pc:sldChg>
    </pc:docChg>
  </pc:docChgLst>
  <pc:docChgLst>
    <pc:chgData name="Junjie Xu" userId="S::jxa50@sfu.ca::3f17b91a-a35f-4444-9804-202cba7a7690" providerId="AD" clId="Web-{D2B40A74-FA11-7635-BBC0-3C1CF8E10BD4}"/>
    <pc:docChg chg="delSld modSld">
      <pc:chgData name="Junjie Xu" userId="S::jxa50@sfu.ca::3f17b91a-a35f-4444-9804-202cba7a7690" providerId="AD" clId="Web-{D2B40A74-FA11-7635-BBC0-3C1CF8E10BD4}" dt="2021-04-15T07:36:25.294" v="592"/>
      <pc:docMkLst>
        <pc:docMk/>
      </pc:docMkLst>
      <pc:sldChg chg="modSp">
        <pc:chgData name="Junjie Xu" userId="S::jxa50@sfu.ca::3f17b91a-a35f-4444-9804-202cba7a7690" providerId="AD" clId="Web-{D2B40A74-FA11-7635-BBC0-3C1CF8E10BD4}" dt="2021-04-15T06:15:30.052" v="498" actId="20577"/>
        <pc:sldMkLst>
          <pc:docMk/>
          <pc:sldMk cId="929591409" sldId="286"/>
        </pc:sldMkLst>
        <pc:spChg chg="mod">
          <ac:chgData name="Junjie Xu" userId="S::jxa50@sfu.ca::3f17b91a-a35f-4444-9804-202cba7a7690" providerId="AD" clId="Web-{D2B40A74-FA11-7635-BBC0-3C1CF8E10BD4}" dt="2021-04-15T04:19:56.094" v="245" actId="20577"/>
          <ac:spMkLst>
            <pc:docMk/>
            <pc:sldMk cId="929591409" sldId="286"/>
            <ac:spMk id="3" creationId="{57310967-62A4-440A-8723-5935E554C227}"/>
          </ac:spMkLst>
        </pc:spChg>
        <pc:spChg chg="mod">
          <ac:chgData name="Junjie Xu" userId="S::jxa50@sfu.ca::3f17b91a-a35f-4444-9804-202cba7a7690" providerId="AD" clId="Web-{D2B40A74-FA11-7635-BBC0-3C1CF8E10BD4}" dt="2021-04-15T06:15:30.052" v="498" actId="20577"/>
          <ac:spMkLst>
            <pc:docMk/>
            <pc:sldMk cId="929591409" sldId="286"/>
            <ac:spMk id="4" creationId="{A96E9F97-3FE1-46B5-96F8-F97D4554B459}"/>
          </ac:spMkLst>
        </pc:spChg>
      </pc:sldChg>
      <pc:sldChg chg="addSp modSp">
        <pc:chgData name="Junjie Xu" userId="S::jxa50@sfu.ca::3f17b91a-a35f-4444-9804-202cba7a7690" providerId="AD" clId="Web-{D2B40A74-FA11-7635-BBC0-3C1CF8E10BD4}" dt="2021-04-15T07:01:00.491" v="520" actId="20577"/>
        <pc:sldMkLst>
          <pc:docMk/>
          <pc:sldMk cId="2002996262" sldId="288"/>
        </pc:sldMkLst>
        <pc:spChg chg="add mod">
          <ac:chgData name="Junjie Xu" userId="S::jxa50@sfu.ca::3f17b91a-a35f-4444-9804-202cba7a7690" providerId="AD" clId="Web-{D2B40A74-FA11-7635-BBC0-3C1CF8E10BD4}" dt="2021-04-15T04:12:52.323" v="174" actId="20577"/>
          <ac:spMkLst>
            <pc:docMk/>
            <pc:sldMk cId="2002996262" sldId="288"/>
            <ac:spMk id="3" creationId="{9F51F482-257B-4157-9042-907B89EDBEEF}"/>
          </ac:spMkLst>
        </pc:spChg>
        <pc:spChg chg="mod">
          <ac:chgData name="Junjie Xu" userId="S::jxa50@sfu.ca::3f17b91a-a35f-4444-9804-202cba7a7690" providerId="AD" clId="Web-{D2B40A74-FA11-7635-BBC0-3C1CF8E10BD4}" dt="2021-04-15T07:01:00.491" v="520" actId="20577"/>
          <ac:spMkLst>
            <pc:docMk/>
            <pc:sldMk cId="2002996262" sldId="288"/>
            <ac:spMk id="4" creationId="{3B75D7D3-B857-40F4-9775-E841CD4740E6}"/>
          </ac:spMkLst>
        </pc:spChg>
      </pc:sldChg>
      <pc:sldChg chg="modSp">
        <pc:chgData name="Junjie Xu" userId="S::jxa50@sfu.ca::3f17b91a-a35f-4444-9804-202cba7a7690" providerId="AD" clId="Web-{D2B40A74-FA11-7635-BBC0-3C1CF8E10BD4}" dt="2021-04-15T04:16:44.282" v="175" actId="14100"/>
        <pc:sldMkLst>
          <pc:docMk/>
          <pc:sldMk cId="2287968625" sldId="289"/>
        </pc:sldMkLst>
        <pc:picChg chg="mod">
          <ac:chgData name="Junjie Xu" userId="S::jxa50@sfu.ca::3f17b91a-a35f-4444-9804-202cba7a7690" providerId="AD" clId="Web-{D2B40A74-FA11-7635-BBC0-3C1CF8E10BD4}" dt="2021-04-15T04:16:44.282" v="175" actId="14100"/>
          <ac:picMkLst>
            <pc:docMk/>
            <pc:sldMk cId="2287968625" sldId="289"/>
            <ac:picMk id="10" creationId="{56C63581-ADA0-4384-89CB-994CB16442DE}"/>
          </ac:picMkLst>
        </pc:picChg>
      </pc:sldChg>
      <pc:sldChg chg="modSp">
        <pc:chgData name="Junjie Xu" userId="S::jxa50@sfu.ca::3f17b91a-a35f-4444-9804-202cba7a7690" providerId="AD" clId="Web-{D2B40A74-FA11-7635-BBC0-3C1CF8E10BD4}" dt="2021-04-15T07:35:55.091" v="590" actId="20577"/>
        <pc:sldMkLst>
          <pc:docMk/>
          <pc:sldMk cId="1130325321" sldId="294"/>
        </pc:sldMkLst>
        <pc:spChg chg="mod">
          <ac:chgData name="Junjie Xu" userId="S::jxa50@sfu.ca::3f17b91a-a35f-4444-9804-202cba7a7690" providerId="AD" clId="Web-{D2B40A74-FA11-7635-BBC0-3C1CF8E10BD4}" dt="2021-04-15T07:35:55.091" v="590" actId="20577"/>
          <ac:spMkLst>
            <pc:docMk/>
            <pc:sldMk cId="1130325321" sldId="294"/>
            <ac:spMk id="3" creationId="{73046F65-3094-4E5C-BA2B-85292B70EFE0}"/>
          </ac:spMkLst>
        </pc:spChg>
      </pc:sldChg>
      <pc:sldChg chg="del">
        <pc:chgData name="Junjie Xu" userId="S::jxa50@sfu.ca::3f17b91a-a35f-4444-9804-202cba7a7690" providerId="AD" clId="Web-{D2B40A74-FA11-7635-BBC0-3C1CF8E10BD4}" dt="2021-04-15T07:36:21.309" v="591"/>
        <pc:sldMkLst>
          <pc:docMk/>
          <pc:sldMk cId="3882925206" sldId="306"/>
        </pc:sldMkLst>
      </pc:sldChg>
      <pc:sldChg chg="del">
        <pc:chgData name="Junjie Xu" userId="S::jxa50@sfu.ca::3f17b91a-a35f-4444-9804-202cba7a7690" providerId="AD" clId="Web-{D2B40A74-FA11-7635-BBC0-3C1CF8E10BD4}" dt="2021-04-15T07:36:25.294" v="592"/>
        <pc:sldMkLst>
          <pc:docMk/>
          <pc:sldMk cId="1550675254" sldId="307"/>
        </pc:sldMkLst>
      </pc:sldChg>
    </pc:docChg>
  </pc:docChgLst>
  <pc:docChgLst>
    <pc:chgData name="Xiaoyi Zhao" userId="S::xiaoyiz@sfu.ca::b4a471b7-1832-47ae-964f-13c78911f613" providerId="AD" clId="Web-{783FE641-4F10-2571-BA12-A5FE8EB2FD1E}"/>
    <pc:docChg chg="modSld">
      <pc:chgData name="Xiaoyi Zhao" userId="S::xiaoyiz@sfu.ca::b4a471b7-1832-47ae-964f-13c78911f613" providerId="AD" clId="Web-{783FE641-4F10-2571-BA12-A5FE8EB2FD1E}" dt="2021-04-17T17:48:08.501" v="582"/>
      <pc:docMkLst>
        <pc:docMk/>
      </pc:docMkLst>
      <pc:sldChg chg="modSp">
        <pc:chgData name="Xiaoyi Zhao" userId="S::xiaoyiz@sfu.ca::b4a471b7-1832-47ae-964f-13c78911f613" providerId="AD" clId="Web-{783FE641-4F10-2571-BA12-A5FE8EB2FD1E}" dt="2021-04-17T17:24:19.773" v="3" actId="20577"/>
        <pc:sldMkLst>
          <pc:docMk/>
          <pc:sldMk cId="1130325321" sldId="294"/>
        </pc:sldMkLst>
        <pc:spChg chg="mod">
          <ac:chgData name="Xiaoyi Zhao" userId="S::xiaoyiz@sfu.ca::b4a471b7-1832-47ae-964f-13c78911f613" providerId="AD" clId="Web-{783FE641-4F10-2571-BA12-A5FE8EB2FD1E}" dt="2021-04-17T17:24:19.773" v="3" actId="20577"/>
          <ac:spMkLst>
            <pc:docMk/>
            <pc:sldMk cId="1130325321" sldId="294"/>
            <ac:spMk id="3" creationId="{73046F65-3094-4E5C-BA2B-85292B70EFE0}"/>
          </ac:spMkLst>
        </pc:spChg>
      </pc:sldChg>
      <pc:sldChg chg="modSp">
        <pc:chgData name="Xiaoyi Zhao" userId="S::xiaoyiz@sfu.ca::b4a471b7-1832-47ae-964f-13c78911f613" providerId="AD" clId="Web-{783FE641-4F10-2571-BA12-A5FE8EB2FD1E}" dt="2021-04-17T17:44:23.292" v="486" actId="14100"/>
        <pc:sldMkLst>
          <pc:docMk/>
          <pc:sldMk cId="1484951197" sldId="298"/>
        </pc:sldMkLst>
        <pc:spChg chg="mod">
          <ac:chgData name="Xiaoyi Zhao" userId="S::xiaoyiz@sfu.ca::b4a471b7-1832-47ae-964f-13c78911f613" providerId="AD" clId="Web-{783FE641-4F10-2571-BA12-A5FE8EB2FD1E}" dt="2021-04-17T17:44:23.292" v="486" actId="14100"/>
          <ac:spMkLst>
            <pc:docMk/>
            <pc:sldMk cId="1484951197" sldId="298"/>
            <ac:spMk id="3" creationId="{50BE7318-EDF3-42A2-8AA3-C0ACFE65A301}"/>
          </ac:spMkLst>
        </pc:spChg>
      </pc:sldChg>
      <pc:sldChg chg="modSp">
        <pc:chgData name="Xiaoyi Zhao" userId="S::xiaoyiz@sfu.ca::b4a471b7-1832-47ae-964f-13c78911f613" providerId="AD" clId="Web-{783FE641-4F10-2571-BA12-A5FE8EB2FD1E}" dt="2021-04-17T17:31:24.958" v="409"/>
        <pc:sldMkLst>
          <pc:docMk/>
          <pc:sldMk cId="198273255" sldId="299"/>
        </pc:sldMkLst>
        <pc:graphicFrameChg chg="mod modGraphic">
          <ac:chgData name="Xiaoyi Zhao" userId="S::xiaoyiz@sfu.ca::b4a471b7-1832-47ae-964f-13c78911f613" providerId="AD" clId="Web-{783FE641-4F10-2571-BA12-A5FE8EB2FD1E}" dt="2021-04-17T17:31:24.958" v="409"/>
          <ac:graphicFrameMkLst>
            <pc:docMk/>
            <pc:sldMk cId="198273255" sldId="299"/>
            <ac:graphicFrameMk id="4" creationId="{E1BE8E12-B7F0-48EB-8B13-FF8DC3FA84FD}"/>
          </ac:graphicFrameMkLst>
        </pc:graphicFrameChg>
      </pc:sldChg>
      <pc:sldChg chg="addSp delSp">
        <pc:chgData name="Xiaoyi Zhao" userId="S::xiaoyiz@sfu.ca::b4a471b7-1832-47ae-964f-13c78911f613" providerId="AD" clId="Web-{783FE641-4F10-2571-BA12-A5FE8EB2FD1E}" dt="2021-04-17T17:48:08.501" v="582"/>
        <pc:sldMkLst>
          <pc:docMk/>
          <pc:sldMk cId="3001404767" sldId="302"/>
        </pc:sldMkLst>
        <pc:inkChg chg="add del">
          <ac:chgData name="Xiaoyi Zhao" userId="S::xiaoyiz@sfu.ca::b4a471b7-1832-47ae-964f-13c78911f613" providerId="AD" clId="Web-{783FE641-4F10-2571-BA12-A5FE8EB2FD1E}" dt="2021-04-17T17:47:07.546" v="488"/>
          <ac:inkMkLst>
            <pc:docMk/>
            <pc:sldMk cId="3001404767" sldId="302"/>
            <ac:inkMk id="4" creationId="{06FB0D19-0AD0-4316-923E-55850E209B11}"/>
          </ac:inkMkLst>
        </pc:inkChg>
        <pc:inkChg chg="add del">
          <ac:chgData name="Xiaoyi Zhao" userId="S::xiaoyiz@sfu.ca::b4a471b7-1832-47ae-964f-13c78911f613" providerId="AD" clId="Web-{783FE641-4F10-2571-BA12-A5FE8EB2FD1E}" dt="2021-04-17T17:47:23.922" v="494"/>
          <ac:inkMkLst>
            <pc:docMk/>
            <pc:sldMk cId="3001404767" sldId="302"/>
            <ac:inkMk id="6" creationId="{2D555A87-24F3-41F9-A475-A1A466871D70}"/>
          </ac:inkMkLst>
        </pc:inkChg>
        <pc:inkChg chg="add del">
          <ac:chgData name="Xiaoyi Zhao" userId="S::xiaoyiz@sfu.ca::b4a471b7-1832-47ae-964f-13c78911f613" providerId="AD" clId="Web-{783FE641-4F10-2571-BA12-A5FE8EB2FD1E}" dt="2021-04-17T17:47:23.922" v="493"/>
          <ac:inkMkLst>
            <pc:docMk/>
            <pc:sldMk cId="3001404767" sldId="302"/>
            <ac:inkMk id="7" creationId="{6967A553-AB67-4443-BCF0-F2F6B9C66FDC}"/>
          </ac:inkMkLst>
        </pc:inkChg>
        <pc:inkChg chg="add del">
          <ac:chgData name="Xiaoyi Zhao" userId="S::xiaoyiz@sfu.ca::b4a471b7-1832-47ae-964f-13c78911f613" providerId="AD" clId="Web-{783FE641-4F10-2571-BA12-A5FE8EB2FD1E}" dt="2021-04-17T17:47:23.922" v="492"/>
          <ac:inkMkLst>
            <pc:docMk/>
            <pc:sldMk cId="3001404767" sldId="302"/>
            <ac:inkMk id="8" creationId="{8E19F49F-59A0-465C-A1BD-5FB942A9DD3B}"/>
          </ac:inkMkLst>
        </pc:inkChg>
        <pc:inkChg chg="add del">
          <ac:chgData name="Xiaoyi Zhao" userId="S::xiaoyiz@sfu.ca::b4a471b7-1832-47ae-964f-13c78911f613" providerId="AD" clId="Web-{783FE641-4F10-2571-BA12-A5FE8EB2FD1E}" dt="2021-04-17T17:47:31.375" v="498"/>
          <ac:inkMkLst>
            <pc:docMk/>
            <pc:sldMk cId="3001404767" sldId="302"/>
            <ac:inkMk id="10" creationId="{86E58DE6-3F79-40EA-B47E-38D36A6D1E33}"/>
          </ac:inkMkLst>
        </pc:inkChg>
        <pc:inkChg chg="add del">
          <ac:chgData name="Xiaoyi Zhao" userId="S::xiaoyiz@sfu.ca::b4a471b7-1832-47ae-964f-13c78911f613" providerId="AD" clId="Web-{783FE641-4F10-2571-BA12-A5FE8EB2FD1E}" dt="2021-04-17T17:47:31.375" v="497"/>
          <ac:inkMkLst>
            <pc:docMk/>
            <pc:sldMk cId="3001404767" sldId="302"/>
            <ac:inkMk id="11" creationId="{EF60C487-5309-4C89-8D1D-45B3FB87CD56}"/>
          </ac:inkMkLst>
        </pc:inkChg>
        <pc:inkChg chg="add del">
          <ac:chgData name="Xiaoyi Zhao" userId="S::xiaoyiz@sfu.ca::b4a471b7-1832-47ae-964f-13c78911f613" providerId="AD" clId="Web-{783FE641-4F10-2571-BA12-A5FE8EB2FD1E}" dt="2021-04-17T17:47:35.157" v="500"/>
          <ac:inkMkLst>
            <pc:docMk/>
            <pc:sldMk cId="3001404767" sldId="302"/>
            <ac:inkMk id="12" creationId="{FC6D1600-D6F5-4686-A122-B8DAF078D42A}"/>
          </ac:inkMkLst>
        </pc:inkChg>
        <pc:inkChg chg="add del">
          <ac:chgData name="Xiaoyi Zhao" userId="S::xiaoyiz@sfu.ca::b4a471b7-1832-47ae-964f-13c78911f613" providerId="AD" clId="Web-{783FE641-4F10-2571-BA12-A5FE8EB2FD1E}" dt="2021-04-17T17:48:08.501" v="582"/>
          <ac:inkMkLst>
            <pc:docMk/>
            <pc:sldMk cId="3001404767" sldId="302"/>
            <ac:inkMk id="13" creationId="{211BC046-B6DA-4F2F-9DEB-2BEA78C9E1AE}"/>
          </ac:inkMkLst>
        </pc:inkChg>
        <pc:inkChg chg="add del">
          <ac:chgData name="Xiaoyi Zhao" userId="S::xiaoyiz@sfu.ca::b4a471b7-1832-47ae-964f-13c78911f613" providerId="AD" clId="Web-{783FE641-4F10-2571-BA12-A5FE8EB2FD1E}" dt="2021-04-17T17:48:08.501" v="581"/>
          <ac:inkMkLst>
            <pc:docMk/>
            <pc:sldMk cId="3001404767" sldId="302"/>
            <ac:inkMk id="14" creationId="{BCFFFF1E-96C5-42A7-B9CB-7984FE8D4C3D}"/>
          </ac:inkMkLst>
        </pc:inkChg>
        <pc:inkChg chg="add del">
          <ac:chgData name="Xiaoyi Zhao" userId="S::xiaoyiz@sfu.ca::b4a471b7-1832-47ae-964f-13c78911f613" providerId="AD" clId="Web-{783FE641-4F10-2571-BA12-A5FE8EB2FD1E}" dt="2021-04-17T17:48:08.501" v="580"/>
          <ac:inkMkLst>
            <pc:docMk/>
            <pc:sldMk cId="3001404767" sldId="302"/>
            <ac:inkMk id="16" creationId="{27B67F89-976F-4D7D-A313-237BD6CA3912}"/>
          </ac:inkMkLst>
        </pc:inkChg>
        <pc:inkChg chg="add del">
          <ac:chgData name="Xiaoyi Zhao" userId="S::xiaoyiz@sfu.ca::b4a471b7-1832-47ae-964f-13c78911f613" providerId="AD" clId="Web-{783FE641-4F10-2571-BA12-A5FE8EB2FD1E}" dt="2021-04-17T17:48:08.501" v="579"/>
          <ac:inkMkLst>
            <pc:docMk/>
            <pc:sldMk cId="3001404767" sldId="302"/>
            <ac:inkMk id="17" creationId="{E73EA28C-0706-4E68-BF8C-673CDC6FB0CF}"/>
          </ac:inkMkLst>
        </pc:inkChg>
        <pc:inkChg chg="add del">
          <ac:chgData name="Xiaoyi Zhao" userId="S::xiaoyiz@sfu.ca::b4a471b7-1832-47ae-964f-13c78911f613" providerId="AD" clId="Web-{783FE641-4F10-2571-BA12-A5FE8EB2FD1E}" dt="2021-04-17T17:48:08.501" v="578"/>
          <ac:inkMkLst>
            <pc:docMk/>
            <pc:sldMk cId="3001404767" sldId="302"/>
            <ac:inkMk id="18" creationId="{2867F0A8-0523-4D81-B9C8-8CFDB1E68957}"/>
          </ac:inkMkLst>
        </pc:inkChg>
        <pc:inkChg chg="add del">
          <ac:chgData name="Xiaoyi Zhao" userId="S::xiaoyiz@sfu.ca::b4a471b7-1832-47ae-964f-13c78911f613" providerId="AD" clId="Web-{783FE641-4F10-2571-BA12-A5FE8EB2FD1E}" dt="2021-04-17T17:48:08.501" v="577"/>
          <ac:inkMkLst>
            <pc:docMk/>
            <pc:sldMk cId="3001404767" sldId="302"/>
            <ac:inkMk id="19" creationId="{B14BFD8D-4027-468E-A2FB-6FA56981AB5F}"/>
          </ac:inkMkLst>
        </pc:inkChg>
        <pc:inkChg chg="add del">
          <ac:chgData name="Xiaoyi Zhao" userId="S::xiaoyiz@sfu.ca::b4a471b7-1832-47ae-964f-13c78911f613" providerId="AD" clId="Web-{783FE641-4F10-2571-BA12-A5FE8EB2FD1E}" dt="2021-04-17T17:48:08.501" v="576"/>
          <ac:inkMkLst>
            <pc:docMk/>
            <pc:sldMk cId="3001404767" sldId="302"/>
            <ac:inkMk id="20" creationId="{92E0879F-90C5-4AB1-83E5-1CBF33E854B6}"/>
          </ac:inkMkLst>
        </pc:inkChg>
        <pc:inkChg chg="add del">
          <ac:chgData name="Xiaoyi Zhao" userId="S::xiaoyiz@sfu.ca::b4a471b7-1832-47ae-964f-13c78911f613" providerId="AD" clId="Web-{783FE641-4F10-2571-BA12-A5FE8EB2FD1E}" dt="2021-04-17T17:48:08.501" v="575"/>
          <ac:inkMkLst>
            <pc:docMk/>
            <pc:sldMk cId="3001404767" sldId="302"/>
            <ac:inkMk id="21" creationId="{BE48C85C-99B1-4B33-B173-8E89B0785E17}"/>
          </ac:inkMkLst>
        </pc:inkChg>
        <pc:inkChg chg="add del">
          <ac:chgData name="Xiaoyi Zhao" userId="S::xiaoyiz@sfu.ca::b4a471b7-1832-47ae-964f-13c78911f613" providerId="AD" clId="Web-{783FE641-4F10-2571-BA12-A5FE8EB2FD1E}" dt="2021-04-17T17:48:08.501" v="574"/>
          <ac:inkMkLst>
            <pc:docMk/>
            <pc:sldMk cId="3001404767" sldId="302"/>
            <ac:inkMk id="22" creationId="{AABDC0C0-E06F-49C9-A6F7-65C97976D068}"/>
          </ac:inkMkLst>
        </pc:inkChg>
        <pc:inkChg chg="add del">
          <ac:chgData name="Xiaoyi Zhao" userId="S::xiaoyiz@sfu.ca::b4a471b7-1832-47ae-964f-13c78911f613" providerId="AD" clId="Web-{783FE641-4F10-2571-BA12-A5FE8EB2FD1E}" dt="2021-04-17T17:48:08.501" v="573"/>
          <ac:inkMkLst>
            <pc:docMk/>
            <pc:sldMk cId="3001404767" sldId="302"/>
            <ac:inkMk id="23" creationId="{4956AFF2-8C07-4679-92A1-C7801D5E4F5B}"/>
          </ac:inkMkLst>
        </pc:inkChg>
        <pc:inkChg chg="add del">
          <ac:chgData name="Xiaoyi Zhao" userId="S::xiaoyiz@sfu.ca::b4a471b7-1832-47ae-964f-13c78911f613" providerId="AD" clId="Web-{783FE641-4F10-2571-BA12-A5FE8EB2FD1E}" dt="2021-04-17T17:48:08.501" v="572"/>
          <ac:inkMkLst>
            <pc:docMk/>
            <pc:sldMk cId="3001404767" sldId="302"/>
            <ac:inkMk id="24" creationId="{182EFBDE-EC81-4CA2-B5F7-37CC37A62961}"/>
          </ac:inkMkLst>
        </pc:inkChg>
        <pc:inkChg chg="add del">
          <ac:chgData name="Xiaoyi Zhao" userId="S::xiaoyiz@sfu.ca::b4a471b7-1832-47ae-964f-13c78911f613" providerId="AD" clId="Web-{783FE641-4F10-2571-BA12-A5FE8EB2FD1E}" dt="2021-04-17T17:48:08.501" v="571"/>
          <ac:inkMkLst>
            <pc:docMk/>
            <pc:sldMk cId="3001404767" sldId="302"/>
            <ac:inkMk id="25" creationId="{24D25394-FBF1-4727-BBAC-4A0B54EAFCBA}"/>
          </ac:inkMkLst>
        </pc:inkChg>
        <pc:inkChg chg="add del">
          <ac:chgData name="Xiaoyi Zhao" userId="S::xiaoyiz@sfu.ca::b4a471b7-1832-47ae-964f-13c78911f613" providerId="AD" clId="Web-{783FE641-4F10-2571-BA12-A5FE8EB2FD1E}" dt="2021-04-17T17:48:08.486" v="570"/>
          <ac:inkMkLst>
            <pc:docMk/>
            <pc:sldMk cId="3001404767" sldId="302"/>
            <ac:inkMk id="26" creationId="{A85A7181-B45A-430B-95AF-C64AD956789E}"/>
          </ac:inkMkLst>
        </pc:inkChg>
        <pc:inkChg chg="add del">
          <ac:chgData name="Xiaoyi Zhao" userId="S::xiaoyiz@sfu.ca::b4a471b7-1832-47ae-964f-13c78911f613" providerId="AD" clId="Web-{783FE641-4F10-2571-BA12-A5FE8EB2FD1E}" dt="2021-04-17T17:48:08.486" v="569"/>
          <ac:inkMkLst>
            <pc:docMk/>
            <pc:sldMk cId="3001404767" sldId="302"/>
            <ac:inkMk id="27" creationId="{0FF03F7D-AD3E-46D3-A056-417775165F6A}"/>
          </ac:inkMkLst>
        </pc:inkChg>
        <pc:inkChg chg="add del">
          <ac:chgData name="Xiaoyi Zhao" userId="S::xiaoyiz@sfu.ca::b4a471b7-1832-47ae-964f-13c78911f613" providerId="AD" clId="Web-{783FE641-4F10-2571-BA12-A5FE8EB2FD1E}" dt="2021-04-17T17:48:08.486" v="568"/>
          <ac:inkMkLst>
            <pc:docMk/>
            <pc:sldMk cId="3001404767" sldId="302"/>
            <ac:inkMk id="28" creationId="{84455B55-81CB-47DD-8864-1723D3C34F18}"/>
          </ac:inkMkLst>
        </pc:inkChg>
        <pc:inkChg chg="add del">
          <ac:chgData name="Xiaoyi Zhao" userId="S::xiaoyiz@sfu.ca::b4a471b7-1832-47ae-964f-13c78911f613" providerId="AD" clId="Web-{783FE641-4F10-2571-BA12-A5FE8EB2FD1E}" dt="2021-04-17T17:48:08.486" v="567"/>
          <ac:inkMkLst>
            <pc:docMk/>
            <pc:sldMk cId="3001404767" sldId="302"/>
            <ac:inkMk id="29" creationId="{09579543-140F-4F81-949A-E7920CE785E7}"/>
          </ac:inkMkLst>
        </pc:inkChg>
        <pc:inkChg chg="add del">
          <ac:chgData name="Xiaoyi Zhao" userId="S::xiaoyiz@sfu.ca::b4a471b7-1832-47ae-964f-13c78911f613" providerId="AD" clId="Web-{783FE641-4F10-2571-BA12-A5FE8EB2FD1E}" dt="2021-04-17T17:48:08.486" v="566"/>
          <ac:inkMkLst>
            <pc:docMk/>
            <pc:sldMk cId="3001404767" sldId="302"/>
            <ac:inkMk id="30" creationId="{34E9FFCB-C7B8-455F-A17C-A9217E80AFEE}"/>
          </ac:inkMkLst>
        </pc:inkChg>
        <pc:inkChg chg="add del">
          <ac:chgData name="Xiaoyi Zhao" userId="S::xiaoyiz@sfu.ca::b4a471b7-1832-47ae-964f-13c78911f613" providerId="AD" clId="Web-{783FE641-4F10-2571-BA12-A5FE8EB2FD1E}" dt="2021-04-17T17:48:08.486" v="565"/>
          <ac:inkMkLst>
            <pc:docMk/>
            <pc:sldMk cId="3001404767" sldId="302"/>
            <ac:inkMk id="31" creationId="{815F9B3B-E899-4D31-A515-DAAC9B98A843}"/>
          </ac:inkMkLst>
        </pc:inkChg>
        <pc:inkChg chg="add del">
          <ac:chgData name="Xiaoyi Zhao" userId="S::xiaoyiz@sfu.ca::b4a471b7-1832-47ae-964f-13c78911f613" providerId="AD" clId="Web-{783FE641-4F10-2571-BA12-A5FE8EB2FD1E}" dt="2021-04-17T17:48:08.486" v="564"/>
          <ac:inkMkLst>
            <pc:docMk/>
            <pc:sldMk cId="3001404767" sldId="302"/>
            <ac:inkMk id="32" creationId="{2BFD204E-96DA-475B-85E8-0317667FD855}"/>
          </ac:inkMkLst>
        </pc:inkChg>
        <pc:inkChg chg="add del">
          <ac:chgData name="Xiaoyi Zhao" userId="S::xiaoyiz@sfu.ca::b4a471b7-1832-47ae-964f-13c78911f613" providerId="AD" clId="Web-{783FE641-4F10-2571-BA12-A5FE8EB2FD1E}" dt="2021-04-17T17:48:08.486" v="563"/>
          <ac:inkMkLst>
            <pc:docMk/>
            <pc:sldMk cId="3001404767" sldId="302"/>
            <ac:inkMk id="33" creationId="{54EC1633-4B13-46CB-9CC4-7BEED979D07F}"/>
          </ac:inkMkLst>
        </pc:inkChg>
        <pc:inkChg chg="add del">
          <ac:chgData name="Xiaoyi Zhao" userId="S::xiaoyiz@sfu.ca::b4a471b7-1832-47ae-964f-13c78911f613" providerId="AD" clId="Web-{783FE641-4F10-2571-BA12-A5FE8EB2FD1E}" dt="2021-04-17T17:48:08.486" v="562"/>
          <ac:inkMkLst>
            <pc:docMk/>
            <pc:sldMk cId="3001404767" sldId="302"/>
            <ac:inkMk id="34" creationId="{99000182-7E5C-4000-BE19-DDE822638E07}"/>
          </ac:inkMkLst>
        </pc:inkChg>
        <pc:inkChg chg="add del">
          <ac:chgData name="Xiaoyi Zhao" userId="S::xiaoyiz@sfu.ca::b4a471b7-1832-47ae-964f-13c78911f613" providerId="AD" clId="Web-{783FE641-4F10-2571-BA12-A5FE8EB2FD1E}" dt="2021-04-17T17:48:08.486" v="561"/>
          <ac:inkMkLst>
            <pc:docMk/>
            <pc:sldMk cId="3001404767" sldId="302"/>
            <ac:inkMk id="35" creationId="{31B761B6-1C25-4313-95C2-D9C09C476E39}"/>
          </ac:inkMkLst>
        </pc:inkChg>
        <pc:inkChg chg="add del">
          <ac:chgData name="Xiaoyi Zhao" userId="S::xiaoyiz@sfu.ca::b4a471b7-1832-47ae-964f-13c78911f613" providerId="AD" clId="Web-{783FE641-4F10-2571-BA12-A5FE8EB2FD1E}" dt="2021-04-17T17:48:08.486" v="560"/>
          <ac:inkMkLst>
            <pc:docMk/>
            <pc:sldMk cId="3001404767" sldId="302"/>
            <ac:inkMk id="36" creationId="{681F6FE5-1C84-4854-850A-24E99BC41D0B}"/>
          </ac:inkMkLst>
        </pc:inkChg>
        <pc:inkChg chg="add del">
          <ac:chgData name="Xiaoyi Zhao" userId="S::xiaoyiz@sfu.ca::b4a471b7-1832-47ae-964f-13c78911f613" providerId="AD" clId="Web-{783FE641-4F10-2571-BA12-A5FE8EB2FD1E}" dt="2021-04-17T17:48:08.486" v="559"/>
          <ac:inkMkLst>
            <pc:docMk/>
            <pc:sldMk cId="3001404767" sldId="302"/>
            <ac:inkMk id="37" creationId="{BEC4EBC5-37BC-4277-B1FC-862564DE2F96}"/>
          </ac:inkMkLst>
        </pc:inkChg>
        <pc:inkChg chg="add del">
          <ac:chgData name="Xiaoyi Zhao" userId="S::xiaoyiz@sfu.ca::b4a471b7-1832-47ae-964f-13c78911f613" providerId="AD" clId="Web-{783FE641-4F10-2571-BA12-A5FE8EB2FD1E}" dt="2021-04-17T17:48:08.486" v="558"/>
          <ac:inkMkLst>
            <pc:docMk/>
            <pc:sldMk cId="3001404767" sldId="302"/>
            <ac:inkMk id="38" creationId="{691CF809-80E6-44E0-AD72-CED57D558363}"/>
          </ac:inkMkLst>
        </pc:inkChg>
        <pc:inkChg chg="add del">
          <ac:chgData name="Xiaoyi Zhao" userId="S::xiaoyiz@sfu.ca::b4a471b7-1832-47ae-964f-13c78911f613" providerId="AD" clId="Web-{783FE641-4F10-2571-BA12-A5FE8EB2FD1E}" dt="2021-04-17T17:48:08.486" v="557"/>
          <ac:inkMkLst>
            <pc:docMk/>
            <pc:sldMk cId="3001404767" sldId="302"/>
            <ac:inkMk id="39" creationId="{540F4FDB-4F73-4509-AE58-7F46D4794115}"/>
          </ac:inkMkLst>
        </pc:inkChg>
        <pc:inkChg chg="add del">
          <ac:chgData name="Xiaoyi Zhao" userId="S::xiaoyiz@sfu.ca::b4a471b7-1832-47ae-964f-13c78911f613" providerId="AD" clId="Web-{783FE641-4F10-2571-BA12-A5FE8EB2FD1E}" dt="2021-04-17T17:48:08.486" v="556"/>
          <ac:inkMkLst>
            <pc:docMk/>
            <pc:sldMk cId="3001404767" sldId="302"/>
            <ac:inkMk id="40" creationId="{8EE6ABB3-0999-4041-A2DE-DE16EF3D4DBA}"/>
          </ac:inkMkLst>
        </pc:inkChg>
        <pc:inkChg chg="add del">
          <ac:chgData name="Xiaoyi Zhao" userId="S::xiaoyiz@sfu.ca::b4a471b7-1832-47ae-964f-13c78911f613" providerId="AD" clId="Web-{783FE641-4F10-2571-BA12-A5FE8EB2FD1E}" dt="2021-04-17T17:48:08.470" v="555"/>
          <ac:inkMkLst>
            <pc:docMk/>
            <pc:sldMk cId="3001404767" sldId="302"/>
            <ac:inkMk id="41" creationId="{3D4B606A-6EC5-43C6-9111-DA8FCBDF1FA3}"/>
          </ac:inkMkLst>
        </pc:inkChg>
        <pc:inkChg chg="add del">
          <ac:chgData name="Xiaoyi Zhao" userId="S::xiaoyiz@sfu.ca::b4a471b7-1832-47ae-964f-13c78911f613" providerId="AD" clId="Web-{783FE641-4F10-2571-BA12-A5FE8EB2FD1E}" dt="2021-04-17T17:48:08.470" v="554"/>
          <ac:inkMkLst>
            <pc:docMk/>
            <pc:sldMk cId="3001404767" sldId="302"/>
            <ac:inkMk id="42" creationId="{EAF24D28-3990-4C72-9679-7FE0E110802A}"/>
          </ac:inkMkLst>
        </pc:inkChg>
        <pc:inkChg chg="add del">
          <ac:chgData name="Xiaoyi Zhao" userId="S::xiaoyiz@sfu.ca::b4a471b7-1832-47ae-964f-13c78911f613" providerId="AD" clId="Web-{783FE641-4F10-2571-BA12-A5FE8EB2FD1E}" dt="2021-04-17T17:48:08.470" v="553"/>
          <ac:inkMkLst>
            <pc:docMk/>
            <pc:sldMk cId="3001404767" sldId="302"/>
            <ac:inkMk id="43" creationId="{A9BC2795-508D-4DB1-9A4A-A7F18967A462}"/>
          </ac:inkMkLst>
        </pc:inkChg>
        <pc:inkChg chg="add del">
          <ac:chgData name="Xiaoyi Zhao" userId="S::xiaoyiz@sfu.ca::b4a471b7-1832-47ae-964f-13c78911f613" providerId="AD" clId="Web-{783FE641-4F10-2571-BA12-A5FE8EB2FD1E}" dt="2021-04-17T17:48:08.470" v="552"/>
          <ac:inkMkLst>
            <pc:docMk/>
            <pc:sldMk cId="3001404767" sldId="302"/>
            <ac:inkMk id="44" creationId="{FB4BF6E5-97BB-4F54-BD0F-81BECAB2F0C0}"/>
          </ac:inkMkLst>
        </pc:inkChg>
        <pc:inkChg chg="add del">
          <ac:chgData name="Xiaoyi Zhao" userId="S::xiaoyiz@sfu.ca::b4a471b7-1832-47ae-964f-13c78911f613" providerId="AD" clId="Web-{783FE641-4F10-2571-BA12-A5FE8EB2FD1E}" dt="2021-04-17T17:48:08.470" v="551"/>
          <ac:inkMkLst>
            <pc:docMk/>
            <pc:sldMk cId="3001404767" sldId="302"/>
            <ac:inkMk id="45" creationId="{8B9C747A-BB3B-4182-A4D9-C6DE5E5D95F9}"/>
          </ac:inkMkLst>
        </pc:inkChg>
        <pc:inkChg chg="add del">
          <ac:chgData name="Xiaoyi Zhao" userId="S::xiaoyiz@sfu.ca::b4a471b7-1832-47ae-964f-13c78911f613" providerId="AD" clId="Web-{783FE641-4F10-2571-BA12-A5FE8EB2FD1E}" dt="2021-04-17T17:48:08.470" v="550"/>
          <ac:inkMkLst>
            <pc:docMk/>
            <pc:sldMk cId="3001404767" sldId="302"/>
            <ac:inkMk id="46" creationId="{144B547E-B049-4C84-B52C-2641696B021B}"/>
          </ac:inkMkLst>
        </pc:inkChg>
        <pc:inkChg chg="add del">
          <ac:chgData name="Xiaoyi Zhao" userId="S::xiaoyiz@sfu.ca::b4a471b7-1832-47ae-964f-13c78911f613" providerId="AD" clId="Web-{783FE641-4F10-2571-BA12-A5FE8EB2FD1E}" dt="2021-04-17T17:48:08.470" v="549"/>
          <ac:inkMkLst>
            <pc:docMk/>
            <pc:sldMk cId="3001404767" sldId="302"/>
            <ac:inkMk id="47" creationId="{48760046-EAF5-4CB0-99C7-775BAFCFB4CB}"/>
          </ac:inkMkLst>
        </pc:inkChg>
        <pc:inkChg chg="add del">
          <ac:chgData name="Xiaoyi Zhao" userId="S::xiaoyiz@sfu.ca::b4a471b7-1832-47ae-964f-13c78911f613" providerId="AD" clId="Web-{783FE641-4F10-2571-BA12-A5FE8EB2FD1E}" dt="2021-04-17T17:48:08.470" v="548"/>
          <ac:inkMkLst>
            <pc:docMk/>
            <pc:sldMk cId="3001404767" sldId="302"/>
            <ac:inkMk id="48" creationId="{55911E6E-BEBF-40BF-848E-42C057E576BC}"/>
          </ac:inkMkLst>
        </pc:inkChg>
        <pc:inkChg chg="add del">
          <ac:chgData name="Xiaoyi Zhao" userId="S::xiaoyiz@sfu.ca::b4a471b7-1832-47ae-964f-13c78911f613" providerId="AD" clId="Web-{783FE641-4F10-2571-BA12-A5FE8EB2FD1E}" dt="2021-04-17T17:48:08.470" v="547"/>
          <ac:inkMkLst>
            <pc:docMk/>
            <pc:sldMk cId="3001404767" sldId="302"/>
            <ac:inkMk id="49" creationId="{AF8F94C6-EE63-483F-A035-30C81985E66D}"/>
          </ac:inkMkLst>
        </pc:inkChg>
        <pc:inkChg chg="add del">
          <ac:chgData name="Xiaoyi Zhao" userId="S::xiaoyiz@sfu.ca::b4a471b7-1832-47ae-964f-13c78911f613" providerId="AD" clId="Web-{783FE641-4F10-2571-BA12-A5FE8EB2FD1E}" dt="2021-04-17T17:48:08.470" v="546"/>
          <ac:inkMkLst>
            <pc:docMk/>
            <pc:sldMk cId="3001404767" sldId="302"/>
            <ac:inkMk id="50" creationId="{323482F4-97E6-4FEE-9680-A2CE89B977FC}"/>
          </ac:inkMkLst>
        </pc:inkChg>
        <pc:inkChg chg="add del">
          <ac:chgData name="Xiaoyi Zhao" userId="S::xiaoyiz@sfu.ca::b4a471b7-1832-47ae-964f-13c78911f613" providerId="AD" clId="Web-{783FE641-4F10-2571-BA12-A5FE8EB2FD1E}" dt="2021-04-17T17:48:08.470" v="545"/>
          <ac:inkMkLst>
            <pc:docMk/>
            <pc:sldMk cId="3001404767" sldId="302"/>
            <ac:inkMk id="51" creationId="{D44624F4-68C8-4FC3-BECF-00555E2F23C3}"/>
          </ac:inkMkLst>
        </pc:inkChg>
        <pc:inkChg chg="add del">
          <ac:chgData name="Xiaoyi Zhao" userId="S::xiaoyiz@sfu.ca::b4a471b7-1832-47ae-964f-13c78911f613" providerId="AD" clId="Web-{783FE641-4F10-2571-BA12-A5FE8EB2FD1E}" dt="2021-04-17T17:48:08.454" v="544"/>
          <ac:inkMkLst>
            <pc:docMk/>
            <pc:sldMk cId="3001404767" sldId="302"/>
            <ac:inkMk id="52" creationId="{65B282F7-94B5-4766-B004-967EBEFB727E}"/>
          </ac:inkMkLst>
        </pc:inkChg>
        <pc:inkChg chg="add del">
          <ac:chgData name="Xiaoyi Zhao" userId="S::xiaoyiz@sfu.ca::b4a471b7-1832-47ae-964f-13c78911f613" providerId="AD" clId="Web-{783FE641-4F10-2571-BA12-A5FE8EB2FD1E}" dt="2021-04-17T17:48:08.454" v="543"/>
          <ac:inkMkLst>
            <pc:docMk/>
            <pc:sldMk cId="3001404767" sldId="302"/>
            <ac:inkMk id="53" creationId="{914B6C84-A6B0-4EB5-99DA-E91AF63F9D32}"/>
          </ac:inkMkLst>
        </pc:inkChg>
        <pc:inkChg chg="add del">
          <ac:chgData name="Xiaoyi Zhao" userId="S::xiaoyiz@sfu.ca::b4a471b7-1832-47ae-964f-13c78911f613" providerId="AD" clId="Web-{783FE641-4F10-2571-BA12-A5FE8EB2FD1E}" dt="2021-04-17T17:48:08.454" v="542"/>
          <ac:inkMkLst>
            <pc:docMk/>
            <pc:sldMk cId="3001404767" sldId="302"/>
            <ac:inkMk id="54" creationId="{3A826A11-44A2-4E46-9082-383A25D5A3C5}"/>
          </ac:inkMkLst>
        </pc:inkChg>
      </pc:sldChg>
    </pc:docChg>
  </pc:docChgLst>
  <pc:docChgLst>
    <pc:chgData name="Junjie Xu" userId="S::jxa50@sfu.ca::3f17b91a-a35f-4444-9804-202cba7a7690" providerId="AD" clId="Web-{34EE4CE3-B84A-60B3-1981-772E81B659E4}"/>
    <pc:docChg chg="modSld">
      <pc:chgData name="Junjie Xu" userId="S::jxa50@sfu.ca::3f17b91a-a35f-4444-9804-202cba7a7690" providerId="AD" clId="Web-{34EE4CE3-B84A-60B3-1981-772E81B659E4}" dt="2021-04-20T07:07:23.322" v="557" actId="20577"/>
      <pc:docMkLst>
        <pc:docMk/>
      </pc:docMkLst>
      <pc:sldChg chg="modSp">
        <pc:chgData name="Junjie Xu" userId="S::jxa50@sfu.ca::3f17b91a-a35f-4444-9804-202cba7a7690" providerId="AD" clId="Web-{34EE4CE3-B84A-60B3-1981-772E81B659E4}" dt="2021-04-20T07:07:23.322" v="557" actId="20577"/>
        <pc:sldMkLst>
          <pc:docMk/>
          <pc:sldMk cId="3164862064" sldId="279"/>
        </pc:sldMkLst>
        <pc:graphicFrameChg chg="modGraphic">
          <ac:chgData name="Junjie Xu" userId="S::jxa50@sfu.ca::3f17b91a-a35f-4444-9804-202cba7a7690" providerId="AD" clId="Web-{34EE4CE3-B84A-60B3-1981-772E81B659E4}" dt="2021-04-20T07:07:23.322" v="557" actId="20577"/>
          <ac:graphicFrameMkLst>
            <pc:docMk/>
            <pc:sldMk cId="3164862064" sldId="279"/>
            <ac:graphicFrameMk id="11" creationId="{F17DBB4E-6254-42E1-9085-D93ADB3942DA}"/>
          </ac:graphicFrameMkLst>
        </pc:graphicFrameChg>
      </pc:sldChg>
      <pc:sldChg chg="modSp">
        <pc:chgData name="Junjie Xu" userId="S::jxa50@sfu.ca::3f17b91a-a35f-4444-9804-202cba7a7690" providerId="AD" clId="Web-{34EE4CE3-B84A-60B3-1981-772E81B659E4}" dt="2021-04-20T04:47:59.071" v="462"/>
        <pc:sldMkLst>
          <pc:docMk/>
          <pc:sldMk cId="4256212016" sldId="285"/>
        </pc:sldMkLst>
        <pc:spChg chg="mod">
          <ac:chgData name="Junjie Xu" userId="S::jxa50@sfu.ca::3f17b91a-a35f-4444-9804-202cba7a7690" providerId="AD" clId="Web-{34EE4CE3-B84A-60B3-1981-772E81B659E4}" dt="2021-04-20T04:40:27.382" v="358" actId="14100"/>
          <ac:spMkLst>
            <pc:docMk/>
            <pc:sldMk cId="4256212016" sldId="285"/>
            <ac:spMk id="2" creationId="{5A409A8C-C56D-4D77-A37A-77B84F062F77}"/>
          </ac:spMkLst>
        </pc:spChg>
        <pc:spChg chg="mod">
          <ac:chgData name="Junjie Xu" userId="S::jxa50@sfu.ca::3f17b91a-a35f-4444-9804-202cba7a7690" providerId="AD" clId="Web-{34EE4CE3-B84A-60B3-1981-772E81B659E4}" dt="2021-04-20T04:07:57.763" v="160" actId="1076"/>
          <ac:spMkLst>
            <pc:docMk/>
            <pc:sldMk cId="4256212016" sldId="285"/>
            <ac:spMk id="3" creationId="{E9A66166-9926-4AFD-8A42-C3B56A4A1C8C}"/>
          </ac:spMkLst>
        </pc:spChg>
        <pc:graphicFrameChg chg="mod modGraphic">
          <ac:chgData name="Junjie Xu" userId="S::jxa50@sfu.ca::3f17b91a-a35f-4444-9804-202cba7a7690" providerId="AD" clId="Web-{34EE4CE3-B84A-60B3-1981-772E81B659E4}" dt="2021-04-20T04:47:59.071" v="462"/>
          <ac:graphicFrameMkLst>
            <pc:docMk/>
            <pc:sldMk cId="4256212016" sldId="285"/>
            <ac:graphicFrameMk id="15" creationId="{1D3BF214-A27B-4A0B-B4AC-472081BACB05}"/>
          </ac:graphicFrameMkLst>
        </pc:graphicFrameChg>
      </pc:sldChg>
      <pc:sldChg chg="modSp">
        <pc:chgData name="Junjie Xu" userId="S::jxa50@sfu.ca::3f17b91a-a35f-4444-9804-202cba7a7690" providerId="AD" clId="Web-{34EE4CE3-B84A-60B3-1981-772E81B659E4}" dt="2021-04-20T06:48:21.126" v="519" actId="20577"/>
        <pc:sldMkLst>
          <pc:docMk/>
          <pc:sldMk cId="929591409" sldId="286"/>
        </pc:sldMkLst>
        <pc:spChg chg="mod">
          <ac:chgData name="Junjie Xu" userId="S::jxa50@sfu.ca::3f17b91a-a35f-4444-9804-202cba7a7690" providerId="AD" clId="Web-{34EE4CE3-B84A-60B3-1981-772E81B659E4}" dt="2021-04-20T06:48:21.126" v="519" actId="20577"/>
          <ac:spMkLst>
            <pc:docMk/>
            <pc:sldMk cId="929591409" sldId="286"/>
            <ac:spMk id="5" creationId="{C17E9469-231F-4053-BDD6-7793160B2BCE}"/>
          </ac:spMkLst>
        </pc:spChg>
      </pc:sldChg>
      <pc:sldChg chg="addSp modSp">
        <pc:chgData name="Junjie Xu" userId="S::jxa50@sfu.ca::3f17b91a-a35f-4444-9804-202cba7a7690" providerId="AD" clId="Web-{34EE4CE3-B84A-60B3-1981-772E81B659E4}" dt="2021-04-20T04:36:18.429" v="357" actId="1076"/>
        <pc:sldMkLst>
          <pc:docMk/>
          <pc:sldMk cId="2002996262" sldId="288"/>
        </pc:sldMkLst>
        <pc:spChg chg="mod">
          <ac:chgData name="Junjie Xu" userId="S::jxa50@sfu.ca::3f17b91a-a35f-4444-9804-202cba7a7690" providerId="AD" clId="Web-{34EE4CE3-B84A-60B3-1981-772E81B659E4}" dt="2021-04-20T04:36:13.163" v="356" actId="1076"/>
          <ac:spMkLst>
            <pc:docMk/>
            <pc:sldMk cId="2002996262" sldId="288"/>
            <ac:spMk id="4" creationId="{3B75D7D3-B857-40F4-9775-E841CD4740E6}"/>
          </ac:spMkLst>
        </pc:spChg>
        <pc:spChg chg="mod">
          <ac:chgData name="Junjie Xu" userId="S::jxa50@sfu.ca::3f17b91a-a35f-4444-9804-202cba7a7690" providerId="AD" clId="Web-{34EE4CE3-B84A-60B3-1981-772E81B659E4}" dt="2021-04-20T04:08:16.966" v="162" actId="20577"/>
          <ac:spMkLst>
            <pc:docMk/>
            <pc:sldMk cId="2002996262" sldId="288"/>
            <ac:spMk id="5" creationId="{F67A9191-A61B-4813-BBE1-200903280183}"/>
          </ac:spMkLst>
        </pc:spChg>
        <pc:graphicFrameChg chg="add mod modGraphic">
          <ac:chgData name="Junjie Xu" userId="S::jxa50@sfu.ca::3f17b91a-a35f-4444-9804-202cba7a7690" providerId="AD" clId="Web-{34EE4CE3-B84A-60B3-1981-772E81B659E4}" dt="2021-04-20T04:36:18.429" v="357" actId="1076"/>
          <ac:graphicFrameMkLst>
            <pc:docMk/>
            <pc:sldMk cId="2002996262" sldId="288"/>
            <ac:graphicFrameMk id="6" creationId="{32FE18D0-30F1-4464-B2C0-527A7DEBFED2}"/>
          </ac:graphicFrameMkLst>
        </pc:graphicFrameChg>
      </pc:sldChg>
      <pc:sldChg chg="modSp">
        <pc:chgData name="Junjie Xu" userId="S::jxa50@sfu.ca::3f17b91a-a35f-4444-9804-202cba7a7690" providerId="AD" clId="Web-{34EE4CE3-B84A-60B3-1981-772E81B659E4}" dt="2021-04-20T04:07:26.388" v="155" actId="20577"/>
        <pc:sldMkLst>
          <pc:docMk/>
          <pc:sldMk cId="3661974179" sldId="292"/>
        </pc:sldMkLst>
        <pc:spChg chg="mod">
          <ac:chgData name="Junjie Xu" userId="S::jxa50@sfu.ca::3f17b91a-a35f-4444-9804-202cba7a7690" providerId="AD" clId="Web-{34EE4CE3-B84A-60B3-1981-772E81B659E4}" dt="2021-04-20T04:07:26.388" v="155" actId="20577"/>
          <ac:spMkLst>
            <pc:docMk/>
            <pc:sldMk cId="3661974179" sldId="292"/>
            <ac:spMk id="3" creationId="{E0F9F287-AA02-4F19-A643-FF42FE8590A3}"/>
          </ac:spMkLst>
        </pc:spChg>
      </pc:sldChg>
      <pc:sldChg chg="modSp">
        <pc:chgData name="Junjie Xu" userId="S::jxa50@sfu.ca::3f17b91a-a35f-4444-9804-202cba7a7690" providerId="AD" clId="Web-{34EE4CE3-B84A-60B3-1981-772E81B659E4}" dt="2021-04-20T04:07:15.310" v="153" actId="20577"/>
        <pc:sldMkLst>
          <pc:docMk/>
          <pc:sldMk cId="1730602765" sldId="293"/>
        </pc:sldMkLst>
        <pc:spChg chg="mod">
          <ac:chgData name="Junjie Xu" userId="S::jxa50@sfu.ca::3f17b91a-a35f-4444-9804-202cba7a7690" providerId="AD" clId="Web-{34EE4CE3-B84A-60B3-1981-772E81B659E4}" dt="2021-04-20T04:07:15.310" v="153" actId="20577"/>
          <ac:spMkLst>
            <pc:docMk/>
            <pc:sldMk cId="1730602765" sldId="293"/>
            <ac:spMk id="3" creationId="{192B4894-3EBE-4DA4-A9C9-7BC51979D28A}"/>
          </ac:spMkLst>
        </pc:spChg>
        <pc:graphicFrameChg chg="mod modGraphic">
          <ac:chgData name="Junjie Xu" userId="S::jxa50@sfu.ca::3f17b91a-a35f-4444-9804-202cba7a7690" providerId="AD" clId="Web-{34EE4CE3-B84A-60B3-1981-772E81B659E4}" dt="2021-04-20T04:01:03.012" v="123"/>
          <ac:graphicFrameMkLst>
            <pc:docMk/>
            <pc:sldMk cId="1730602765" sldId="293"/>
            <ac:graphicFrameMk id="7" creationId="{EE923631-B54C-4C99-87BE-1C9EDAE19DB4}"/>
          </ac:graphicFrameMkLst>
        </pc:graphicFrameChg>
      </pc:sldChg>
      <pc:sldChg chg="modSp">
        <pc:chgData name="Junjie Xu" userId="S::jxa50@sfu.ca::3f17b91a-a35f-4444-9804-202cba7a7690" providerId="AD" clId="Web-{34EE4CE3-B84A-60B3-1981-772E81B659E4}" dt="2021-04-20T04:06:44.888" v="146" actId="1076"/>
        <pc:sldMkLst>
          <pc:docMk/>
          <pc:sldMk cId="1130325321" sldId="294"/>
        </pc:sldMkLst>
        <pc:spChg chg="mod">
          <ac:chgData name="Junjie Xu" userId="S::jxa50@sfu.ca::3f17b91a-a35f-4444-9804-202cba7a7690" providerId="AD" clId="Web-{34EE4CE3-B84A-60B3-1981-772E81B659E4}" dt="2021-04-20T03:26:03.033" v="7" actId="20577"/>
          <ac:spMkLst>
            <pc:docMk/>
            <pc:sldMk cId="1130325321" sldId="294"/>
            <ac:spMk id="3" creationId="{73046F65-3094-4E5C-BA2B-85292B70EFE0}"/>
          </ac:spMkLst>
        </pc:spChg>
        <pc:spChg chg="mod">
          <ac:chgData name="Junjie Xu" userId="S::jxa50@sfu.ca::3f17b91a-a35f-4444-9804-202cba7a7690" providerId="AD" clId="Web-{34EE4CE3-B84A-60B3-1981-772E81B659E4}" dt="2021-04-20T04:06:44.888" v="146" actId="1076"/>
          <ac:spMkLst>
            <pc:docMk/>
            <pc:sldMk cId="1130325321" sldId="294"/>
            <ac:spMk id="4" creationId="{4532DB5B-F7DE-4FEA-9511-7064D06A91FE}"/>
          </ac:spMkLst>
        </pc:spChg>
      </pc:sldChg>
      <pc:sldChg chg="modSp">
        <pc:chgData name="Junjie Xu" userId="S::jxa50@sfu.ca::3f17b91a-a35f-4444-9804-202cba7a7690" providerId="AD" clId="Web-{34EE4CE3-B84A-60B3-1981-772E81B659E4}" dt="2021-04-20T04:05:36.013" v="134" actId="20577"/>
        <pc:sldMkLst>
          <pc:docMk/>
          <pc:sldMk cId="1484951197" sldId="298"/>
        </pc:sldMkLst>
        <pc:spChg chg="mod">
          <ac:chgData name="Junjie Xu" userId="S::jxa50@sfu.ca::3f17b91a-a35f-4444-9804-202cba7a7690" providerId="AD" clId="Web-{34EE4CE3-B84A-60B3-1981-772E81B659E4}" dt="2021-04-20T04:05:36.013" v="134" actId="20577"/>
          <ac:spMkLst>
            <pc:docMk/>
            <pc:sldMk cId="1484951197" sldId="298"/>
            <ac:spMk id="4" creationId="{652C64F2-9900-453D-A6EF-F95BB3EB6130}"/>
          </ac:spMkLst>
        </pc:spChg>
      </pc:sldChg>
      <pc:sldChg chg="modSp">
        <pc:chgData name="Junjie Xu" userId="S::jxa50@sfu.ca::3f17b91a-a35f-4444-9804-202cba7a7690" providerId="AD" clId="Web-{34EE4CE3-B84A-60B3-1981-772E81B659E4}" dt="2021-04-20T04:05:44.575" v="136" actId="20577"/>
        <pc:sldMkLst>
          <pc:docMk/>
          <pc:sldMk cId="198273255" sldId="299"/>
        </pc:sldMkLst>
        <pc:spChg chg="mod">
          <ac:chgData name="Junjie Xu" userId="S::jxa50@sfu.ca::3f17b91a-a35f-4444-9804-202cba7a7690" providerId="AD" clId="Web-{34EE4CE3-B84A-60B3-1981-772E81B659E4}" dt="2021-04-20T04:05:44.575" v="136" actId="20577"/>
          <ac:spMkLst>
            <pc:docMk/>
            <pc:sldMk cId="198273255" sldId="299"/>
            <ac:spMk id="3" creationId="{AD5587EE-B93E-40A0-8A7B-4DD149D73FBA}"/>
          </ac:spMkLst>
        </pc:spChg>
      </pc:sldChg>
      <pc:sldChg chg="modSp">
        <pc:chgData name="Junjie Xu" userId="S::jxa50@sfu.ca::3f17b91a-a35f-4444-9804-202cba7a7690" providerId="AD" clId="Web-{34EE4CE3-B84A-60B3-1981-772E81B659E4}" dt="2021-04-20T04:05:58.341" v="140" actId="20577"/>
        <pc:sldMkLst>
          <pc:docMk/>
          <pc:sldMk cId="1910570334" sldId="300"/>
        </pc:sldMkLst>
        <pc:spChg chg="mod">
          <ac:chgData name="Junjie Xu" userId="S::jxa50@sfu.ca::3f17b91a-a35f-4444-9804-202cba7a7690" providerId="AD" clId="Web-{34EE4CE3-B84A-60B3-1981-772E81B659E4}" dt="2021-04-20T04:05:58.341" v="140" actId="20577"/>
          <ac:spMkLst>
            <pc:docMk/>
            <pc:sldMk cId="1910570334" sldId="300"/>
            <ac:spMk id="3" creationId="{F4BA93C9-9950-4BCB-A27F-C7B03CAE0952}"/>
          </ac:spMkLst>
        </pc:spChg>
      </pc:sldChg>
      <pc:sldChg chg="modSp">
        <pc:chgData name="Junjie Xu" userId="S::jxa50@sfu.ca::3f17b91a-a35f-4444-9804-202cba7a7690" providerId="AD" clId="Web-{34EE4CE3-B84A-60B3-1981-772E81B659E4}" dt="2021-04-20T04:06:14.466" v="142" actId="20577"/>
        <pc:sldMkLst>
          <pc:docMk/>
          <pc:sldMk cId="2569139303" sldId="301"/>
        </pc:sldMkLst>
        <pc:spChg chg="mod">
          <ac:chgData name="Junjie Xu" userId="S::jxa50@sfu.ca::3f17b91a-a35f-4444-9804-202cba7a7690" providerId="AD" clId="Web-{34EE4CE3-B84A-60B3-1981-772E81B659E4}" dt="2021-04-20T04:06:14.466" v="142" actId="20577"/>
          <ac:spMkLst>
            <pc:docMk/>
            <pc:sldMk cId="2569139303" sldId="301"/>
            <ac:spMk id="3" creationId="{50BF250B-079E-4FF8-986B-48F08A810C8C}"/>
          </ac:spMkLst>
        </pc:spChg>
      </pc:sldChg>
      <pc:sldChg chg="modSp">
        <pc:chgData name="Junjie Xu" userId="S::jxa50@sfu.ca::3f17b91a-a35f-4444-9804-202cba7a7690" providerId="AD" clId="Web-{34EE4CE3-B84A-60B3-1981-772E81B659E4}" dt="2021-04-20T04:07:36.357" v="157" actId="1076"/>
        <pc:sldMkLst>
          <pc:docMk/>
          <pc:sldMk cId="3001404767" sldId="302"/>
        </pc:sldMkLst>
        <pc:spChg chg="mod">
          <ac:chgData name="Junjie Xu" userId="S::jxa50@sfu.ca::3f17b91a-a35f-4444-9804-202cba7a7690" providerId="AD" clId="Web-{34EE4CE3-B84A-60B3-1981-772E81B659E4}" dt="2021-04-20T04:07:36.357" v="157" actId="1076"/>
          <ac:spMkLst>
            <pc:docMk/>
            <pc:sldMk cId="3001404767" sldId="302"/>
            <ac:spMk id="3" creationId="{A6F86726-6CC2-4E71-95A4-D3B19C4E1987}"/>
          </ac:spMkLst>
        </pc:spChg>
      </pc:sldChg>
      <pc:sldChg chg="modSp">
        <pc:chgData name="Junjie Xu" userId="S::jxa50@sfu.ca::3f17b91a-a35f-4444-9804-202cba7a7690" providerId="AD" clId="Web-{34EE4CE3-B84A-60B3-1981-772E81B659E4}" dt="2021-04-20T04:06:32.747" v="144" actId="1076"/>
        <pc:sldMkLst>
          <pc:docMk/>
          <pc:sldMk cId="967281704" sldId="303"/>
        </pc:sldMkLst>
        <pc:spChg chg="mod">
          <ac:chgData name="Junjie Xu" userId="S::jxa50@sfu.ca::3f17b91a-a35f-4444-9804-202cba7a7690" providerId="AD" clId="Web-{34EE4CE3-B84A-60B3-1981-772E81B659E4}" dt="2021-04-20T04:06:32.747" v="144" actId="1076"/>
          <ac:spMkLst>
            <pc:docMk/>
            <pc:sldMk cId="967281704" sldId="303"/>
            <ac:spMk id="3" creationId="{DCB3D748-95C7-4F44-8C10-BCE820376C53}"/>
          </ac:spMkLst>
        </pc:spChg>
      </pc:sldChg>
      <pc:sldChg chg="modSp">
        <pc:chgData name="Junjie Xu" userId="S::jxa50@sfu.ca::3f17b91a-a35f-4444-9804-202cba7a7690" providerId="AD" clId="Web-{34EE4CE3-B84A-60B3-1981-772E81B659E4}" dt="2021-04-20T04:04:59.841" v="126" actId="1076"/>
        <pc:sldMkLst>
          <pc:docMk/>
          <pc:sldMk cId="1107366311" sldId="304"/>
        </pc:sldMkLst>
        <pc:spChg chg="mod">
          <ac:chgData name="Junjie Xu" userId="S::jxa50@sfu.ca::3f17b91a-a35f-4444-9804-202cba7a7690" providerId="AD" clId="Web-{34EE4CE3-B84A-60B3-1981-772E81B659E4}" dt="2021-04-20T03:26:22.361" v="19" actId="20577"/>
          <ac:spMkLst>
            <pc:docMk/>
            <pc:sldMk cId="1107366311" sldId="304"/>
            <ac:spMk id="3" creationId="{A0848F0B-9648-4CDC-B583-21DDCC1FB34B}"/>
          </ac:spMkLst>
        </pc:spChg>
        <pc:spChg chg="mod">
          <ac:chgData name="Junjie Xu" userId="S::jxa50@sfu.ca::3f17b91a-a35f-4444-9804-202cba7a7690" providerId="AD" clId="Web-{34EE4CE3-B84A-60B3-1981-772E81B659E4}" dt="2021-04-20T04:04:59.841" v="126" actId="1076"/>
          <ac:spMkLst>
            <pc:docMk/>
            <pc:sldMk cId="1107366311" sldId="304"/>
            <ac:spMk id="4" creationId="{BF52B713-7CE9-40CA-A252-4CF51D7A1E12}"/>
          </ac:spMkLst>
        </pc:spChg>
      </pc:sldChg>
      <pc:sldChg chg="modSp">
        <pc:chgData name="Junjie Xu" userId="S::jxa50@sfu.ca::3f17b91a-a35f-4444-9804-202cba7a7690" providerId="AD" clId="Web-{34EE4CE3-B84A-60B3-1981-772E81B659E4}" dt="2021-04-20T04:05:26.419" v="132" actId="20577"/>
        <pc:sldMkLst>
          <pc:docMk/>
          <pc:sldMk cId="4069997929" sldId="305"/>
        </pc:sldMkLst>
        <pc:spChg chg="mod">
          <ac:chgData name="Junjie Xu" userId="S::jxa50@sfu.ca::3f17b91a-a35f-4444-9804-202cba7a7690" providerId="AD" clId="Web-{34EE4CE3-B84A-60B3-1981-772E81B659E4}" dt="2021-04-20T04:05:26.419" v="132" actId="20577"/>
          <ac:spMkLst>
            <pc:docMk/>
            <pc:sldMk cId="4069997929" sldId="305"/>
            <ac:spMk id="4" creationId="{C8034A15-61D9-4BCE-9C18-68EA7C60AA7E}"/>
          </ac:spMkLst>
        </pc:spChg>
      </pc:sldChg>
      <pc:sldChg chg="modSp">
        <pc:chgData name="Junjie Xu" userId="S::jxa50@sfu.ca::3f17b91a-a35f-4444-9804-202cba7a7690" providerId="AD" clId="Web-{34EE4CE3-B84A-60B3-1981-772E81B659E4}" dt="2021-04-20T04:07:02.529" v="151" actId="1076"/>
        <pc:sldMkLst>
          <pc:docMk/>
          <pc:sldMk cId="680739800" sldId="307"/>
        </pc:sldMkLst>
        <pc:spChg chg="mod">
          <ac:chgData name="Junjie Xu" userId="S::jxa50@sfu.ca::3f17b91a-a35f-4444-9804-202cba7a7690" providerId="AD" clId="Web-{34EE4CE3-B84A-60B3-1981-772E81B659E4}" dt="2021-04-20T04:07:02.529" v="151" actId="1076"/>
          <ac:spMkLst>
            <pc:docMk/>
            <pc:sldMk cId="680739800" sldId="307"/>
            <ac:spMk id="4" creationId="{7C4A36D7-CF50-43FD-89DE-F970260951D3}"/>
          </ac:spMkLst>
        </pc:spChg>
      </pc:sldChg>
    </pc:docChg>
  </pc:docChgLst>
  <pc:docChgLst>
    <pc:chgData name="Harpreet Kaur Harpreet Kaur" userId="S::hharpree@sfu.ca::bc9835c7-2cf0-4934-837a-d9afd4522f42" providerId="AD" clId="Web-{CE4A7055-EDD6-4A88-B7E3-E83068BB0E0A}"/>
    <pc:docChg chg="addSld delSld modSld addMainMaster delMainMaster">
      <pc:chgData name="Harpreet Kaur Harpreet Kaur" userId="S::hharpree@sfu.ca::bc9835c7-2cf0-4934-837a-d9afd4522f42" providerId="AD" clId="Web-{CE4A7055-EDD6-4A88-B7E3-E83068BB0E0A}" dt="2021-04-10T22:55:29.568" v="945" actId="20577"/>
      <pc:docMkLst>
        <pc:docMk/>
      </pc:docMkLst>
      <pc:sldChg chg="modSp mod modClrScheme chgLayout">
        <pc:chgData name="Harpreet Kaur Harpreet Kaur" userId="S::hharpree@sfu.ca::bc9835c7-2cf0-4934-837a-d9afd4522f42" providerId="AD" clId="Web-{CE4A7055-EDD6-4A88-B7E3-E83068BB0E0A}" dt="2021-04-10T22:50:30.392" v="923"/>
        <pc:sldMkLst>
          <pc:docMk/>
          <pc:sldMk cId="1218582386" sldId="270"/>
        </pc:sldMkLst>
        <pc:spChg chg="mod ord">
          <ac:chgData name="Harpreet Kaur Harpreet Kaur" userId="S::hharpree@sfu.ca::bc9835c7-2cf0-4934-837a-d9afd4522f42" providerId="AD" clId="Web-{CE4A7055-EDD6-4A88-B7E3-E83068BB0E0A}" dt="2021-04-10T22:50:30.392" v="923"/>
          <ac:spMkLst>
            <pc:docMk/>
            <pc:sldMk cId="1218582386" sldId="270"/>
            <ac:spMk id="2" creationId="{1A14DF94-D196-46AD-AE8D-FC1F632B5365}"/>
          </ac:spMkLst>
        </pc:spChg>
        <pc:spChg chg="mod ord">
          <ac:chgData name="Harpreet Kaur Harpreet Kaur" userId="S::hharpree@sfu.ca::bc9835c7-2cf0-4934-837a-d9afd4522f42" providerId="AD" clId="Web-{CE4A7055-EDD6-4A88-B7E3-E83068BB0E0A}" dt="2021-04-10T22:50:30.392" v="923"/>
          <ac:spMkLst>
            <pc:docMk/>
            <pc:sldMk cId="1218582386" sldId="270"/>
            <ac:spMk id="3" creationId="{32CCED13-70D7-4EF9-98C1-C8D3A5AF2F4D}"/>
          </ac:spMkLst>
        </pc:spChg>
      </pc:sldChg>
      <pc:sldChg chg="modSp del">
        <pc:chgData name="Harpreet Kaur Harpreet Kaur" userId="S::hharpree@sfu.ca::bc9835c7-2cf0-4934-837a-d9afd4522f42" providerId="AD" clId="Web-{CE4A7055-EDD6-4A88-B7E3-E83068BB0E0A}" dt="2021-04-10T21:58:49.410" v="296"/>
        <pc:sldMkLst>
          <pc:docMk/>
          <pc:sldMk cId="3071123436" sldId="272"/>
        </pc:sldMkLst>
        <pc:spChg chg="mod">
          <ac:chgData name="Harpreet Kaur Harpreet Kaur" userId="S::hharpree@sfu.ca::bc9835c7-2cf0-4934-837a-d9afd4522f42" providerId="AD" clId="Web-{CE4A7055-EDD6-4A88-B7E3-E83068BB0E0A}" dt="2021-04-10T21:47:48.048" v="112" actId="20577"/>
          <ac:spMkLst>
            <pc:docMk/>
            <pc:sldMk cId="3071123436" sldId="272"/>
            <ac:spMk id="2" creationId="{60FFC0B5-BFF2-4785-8C68-49B3D9A896E3}"/>
          </ac:spMkLst>
        </pc:spChg>
        <pc:spChg chg="mod">
          <ac:chgData name="Harpreet Kaur Harpreet Kaur" userId="S::hharpree@sfu.ca::bc9835c7-2cf0-4934-837a-d9afd4522f42" providerId="AD" clId="Web-{CE4A7055-EDD6-4A88-B7E3-E83068BB0E0A}" dt="2021-04-10T21:47:36.126" v="101" actId="20577"/>
          <ac:spMkLst>
            <pc:docMk/>
            <pc:sldMk cId="3071123436" sldId="272"/>
            <ac:spMk id="4" creationId="{921EA013-FA25-4BD5-9465-484528192834}"/>
          </ac:spMkLst>
        </pc:spChg>
        <pc:spChg chg="mod">
          <ac:chgData name="Harpreet Kaur Harpreet Kaur" userId="S::hharpree@sfu.ca::bc9835c7-2cf0-4934-837a-d9afd4522f42" providerId="AD" clId="Web-{CE4A7055-EDD6-4A88-B7E3-E83068BB0E0A}" dt="2021-04-10T21:50:34.877" v="121" actId="20577"/>
          <ac:spMkLst>
            <pc:docMk/>
            <pc:sldMk cId="3071123436" sldId="272"/>
            <ac:spMk id="8" creationId="{F62A7584-78F7-4697-B72B-E2ED647BA9A1}"/>
          </ac:spMkLst>
        </pc:spChg>
      </pc:sldChg>
      <pc:sldChg chg="del">
        <pc:chgData name="Harpreet Kaur Harpreet Kaur" userId="S::hharpree@sfu.ca::bc9835c7-2cf0-4934-837a-d9afd4522f42" providerId="AD" clId="Web-{CE4A7055-EDD6-4A88-B7E3-E83068BB0E0A}" dt="2021-04-10T19:31:31.482" v="0"/>
        <pc:sldMkLst>
          <pc:docMk/>
          <pc:sldMk cId="4139520026" sldId="273"/>
        </pc:sldMkLst>
      </pc:sldChg>
      <pc:sldChg chg="addSp delSp modSp mod setBg modClrScheme chgLayout">
        <pc:chgData name="Harpreet Kaur Harpreet Kaur" userId="S::hharpree@sfu.ca::bc9835c7-2cf0-4934-837a-d9afd4522f42" providerId="AD" clId="Web-{CE4A7055-EDD6-4A88-B7E3-E83068BB0E0A}" dt="2021-04-10T22:54:46.458" v="941"/>
        <pc:sldMkLst>
          <pc:docMk/>
          <pc:sldMk cId="2664992173" sldId="274"/>
        </pc:sldMkLst>
        <pc:spChg chg="mod ord">
          <ac:chgData name="Harpreet Kaur Harpreet Kaur" userId="S::hharpree@sfu.ca::bc9835c7-2cf0-4934-837a-d9afd4522f42" providerId="AD" clId="Web-{CE4A7055-EDD6-4A88-B7E3-E83068BB0E0A}" dt="2021-04-10T22:54:46.458" v="941"/>
          <ac:spMkLst>
            <pc:docMk/>
            <pc:sldMk cId="2664992173" sldId="274"/>
            <ac:spMk id="2" creationId="{B196C705-931F-40FC-A399-EEDD8CA4EB8C}"/>
          </ac:spMkLst>
        </pc:spChg>
        <pc:spChg chg="mod ord">
          <ac:chgData name="Harpreet Kaur Harpreet Kaur" userId="S::hharpree@sfu.ca::bc9835c7-2cf0-4934-837a-d9afd4522f42" providerId="AD" clId="Web-{CE4A7055-EDD6-4A88-B7E3-E83068BB0E0A}" dt="2021-04-10T22:54:46.458" v="941"/>
          <ac:spMkLst>
            <pc:docMk/>
            <pc:sldMk cId="2664992173" sldId="274"/>
            <ac:spMk id="3" creationId="{9FBDF47E-5419-43DA-80F2-4477DE1A9A9C}"/>
          </ac:spMkLst>
        </pc:spChg>
        <pc:spChg chg="add del mod">
          <ac:chgData name="Harpreet Kaur Harpreet Kaur" userId="S::hharpree@sfu.ca::bc9835c7-2cf0-4934-837a-d9afd4522f42" providerId="AD" clId="Web-{CE4A7055-EDD6-4A88-B7E3-E83068BB0E0A}" dt="2021-04-10T19:36:35.019" v="5"/>
          <ac:spMkLst>
            <pc:docMk/>
            <pc:sldMk cId="2664992173" sldId="274"/>
            <ac:spMk id="4" creationId="{4482988A-A47A-4528-8C6B-390155645B45}"/>
          </ac:spMkLst>
        </pc:spChg>
        <pc:spChg chg="add mod">
          <ac:chgData name="Harpreet Kaur Harpreet Kaur" userId="S::hharpree@sfu.ca::bc9835c7-2cf0-4934-837a-d9afd4522f42" providerId="AD" clId="Web-{CE4A7055-EDD6-4A88-B7E3-E83068BB0E0A}" dt="2021-04-10T22:54:46.458" v="941"/>
          <ac:spMkLst>
            <pc:docMk/>
            <pc:sldMk cId="2664992173" sldId="274"/>
            <ac:spMk id="5" creationId="{2148796D-87CE-462A-80D8-11A5DA1058E1}"/>
          </ac:spMkLst>
        </pc:spChg>
        <pc:spChg chg="add del">
          <ac:chgData name="Harpreet Kaur Harpreet Kaur" userId="S::hharpree@sfu.ca::bc9835c7-2cf0-4934-837a-d9afd4522f42" providerId="AD" clId="Web-{CE4A7055-EDD6-4A88-B7E3-E83068BB0E0A}" dt="2021-04-10T22:54:46.443" v="940"/>
          <ac:spMkLst>
            <pc:docMk/>
            <pc:sldMk cId="2664992173" sldId="274"/>
            <ac:spMk id="54" creationId="{327D73B4-9F5C-4A64-A179-51B9500CB8B5}"/>
          </ac:spMkLst>
        </pc:spChg>
        <pc:spChg chg="add del">
          <ac:chgData name="Harpreet Kaur Harpreet Kaur" userId="S::hharpree@sfu.ca::bc9835c7-2cf0-4934-837a-d9afd4522f42" providerId="AD" clId="Web-{CE4A7055-EDD6-4A88-B7E3-E83068BB0E0A}" dt="2021-04-10T22:54:46.443" v="940"/>
          <ac:spMkLst>
            <pc:docMk/>
            <pc:sldMk cId="2664992173" sldId="274"/>
            <ac:spMk id="55" creationId="{C1F06963-6374-4B48-844F-071A9BAAAE02}"/>
          </ac:spMkLst>
        </pc:spChg>
        <pc:spChg chg="add del">
          <ac:chgData name="Harpreet Kaur Harpreet Kaur" userId="S::hharpree@sfu.ca::bc9835c7-2cf0-4934-837a-d9afd4522f42" providerId="AD" clId="Web-{CE4A7055-EDD6-4A88-B7E3-E83068BB0E0A}" dt="2021-04-10T22:54:46.443" v="940"/>
          <ac:spMkLst>
            <pc:docMk/>
            <pc:sldMk cId="2664992173" sldId="274"/>
            <ac:spMk id="56" creationId="{6CB927A4-E432-4310-9CD5-E89FF5063179}"/>
          </ac:spMkLst>
        </pc:spChg>
        <pc:spChg chg="add del">
          <ac:chgData name="Harpreet Kaur Harpreet Kaur" userId="S::hharpree@sfu.ca::bc9835c7-2cf0-4934-837a-d9afd4522f42" providerId="AD" clId="Web-{CE4A7055-EDD6-4A88-B7E3-E83068BB0E0A}" dt="2021-04-10T22:54:46.443" v="940"/>
          <ac:spMkLst>
            <pc:docMk/>
            <pc:sldMk cId="2664992173" sldId="274"/>
            <ac:spMk id="57" creationId="{1453BF6C-B012-48B7-B4E8-6D7AC7C27D02}"/>
          </ac:spMkLst>
        </pc:spChg>
        <pc:spChg chg="add del">
          <ac:chgData name="Harpreet Kaur Harpreet Kaur" userId="S::hharpree@sfu.ca::bc9835c7-2cf0-4934-837a-d9afd4522f42" providerId="AD" clId="Web-{CE4A7055-EDD6-4A88-B7E3-E83068BB0E0A}" dt="2021-04-10T22:54:46.443" v="940"/>
          <ac:spMkLst>
            <pc:docMk/>
            <pc:sldMk cId="2664992173" sldId="274"/>
            <ac:spMk id="58" creationId="{E3020543-B24B-4EC4-8FFC-8DD88EEA91A8}"/>
          </ac:spMkLst>
        </pc:spChg>
        <pc:spChg chg="add">
          <ac:chgData name="Harpreet Kaur Harpreet Kaur" userId="S::hharpree@sfu.ca::bc9835c7-2cf0-4934-837a-d9afd4522f42" providerId="AD" clId="Web-{CE4A7055-EDD6-4A88-B7E3-E83068BB0E0A}" dt="2021-04-10T22:54:46.458" v="941"/>
          <ac:spMkLst>
            <pc:docMk/>
            <pc:sldMk cId="2664992173" sldId="274"/>
            <ac:spMk id="60" creationId="{777A147A-9ED8-46B4-8660-1B3C2AA880B5}"/>
          </ac:spMkLst>
        </pc:spChg>
        <pc:spChg chg="add">
          <ac:chgData name="Harpreet Kaur Harpreet Kaur" userId="S::hharpree@sfu.ca::bc9835c7-2cf0-4934-837a-d9afd4522f42" providerId="AD" clId="Web-{CE4A7055-EDD6-4A88-B7E3-E83068BB0E0A}" dt="2021-04-10T22:54:46.458" v="941"/>
          <ac:spMkLst>
            <pc:docMk/>
            <pc:sldMk cId="2664992173" sldId="274"/>
            <ac:spMk id="61" creationId="{5D6C15A0-C087-4593-8414-2B4EC1CDC3DE}"/>
          </ac:spMkLst>
        </pc:spChg>
        <pc:cxnChg chg="add del">
          <ac:chgData name="Harpreet Kaur Harpreet Kaur" userId="S::hharpree@sfu.ca::bc9835c7-2cf0-4934-837a-d9afd4522f42" providerId="AD" clId="Web-{CE4A7055-EDD6-4A88-B7E3-E83068BB0E0A}" dt="2021-04-10T22:54:46.443" v="940"/>
          <ac:cxnSpMkLst>
            <pc:docMk/>
            <pc:sldMk cId="2664992173" sldId="274"/>
            <ac:cxnSpMk id="59" creationId="{C49DA8F6-BCC1-4447-B54C-57856834B94B}"/>
          </ac:cxnSpMkLst>
        </pc:cxnChg>
      </pc:sldChg>
      <pc:sldChg chg="del">
        <pc:chgData name="Harpreet Kaur Harpreet Kaur" userId="S::hharpree@sfu.ca::bc9835c7-2cf0-4934-837a-d9afd4522f42" providerId="AD" clId="Web-{CE4A7055-EDD6-4A88-B7E3-E83068BB0E0A}" dt="2021-04-10T19:31:35.950" v="1"/>
        <pc:sldMkLst>
          <pc:docMk/>
          <pc:sldMk cId="1769615696" sldId="275"/>
        </pc:sldMkLst>
      </pc:sldChg>
      <pc:sldChg chg="addSp delSp modSp mod setBg modClrScheme chgLayout">
        <pc:chgData name="Harpreet Kaur Harpreet Kaur" userId="S::hharpree@sfu.ca::bc9835c7-2cf0-4934-837a-d9afd4522f42" providerId="AD" clId="Web-{CE4A7055-EDD6-4A88-B7E3-E83068BB0E0A}" dt="2021-04-10T22:50:44.001" v="924"/>
        <pc:sldMkLst>
          <pc:docMk/>
          <pc:sldMk cId="2399398036" sldId="276"/>
        </pc:sldMkLst>
        <pc:spChg chg="mod ord">
          <ac:chgData name="Harpreet Kaur Harpreet Kaur" userId="S::hharpree@sfu.ca::bc9835c7-2cf0-4934-837a-d9afd4522f42" providerId="AD" clId="Web-{CE4A7055-EDD6-4A88-B7E3-E83068BB0E0A}" dt="2021-04-10T22:50:44.001" v="924"/>
          <ac:spMkLst>
            <pc:docMk/>
            <pc:sldMk cId="2399398036" sldId="276"/>
            <ac:spMk id="2" creationId="{D7ECE7D0-815A-4DFE-9665-BD5D64C66FA9}"/>
          </ac:spMkLst>
        </pc:spChg>
        <pc:spChg chg="del mod ord">
          <ac:chgData name="Harpreet Kaur Harpreet Kaur" userId="S::hharpree@sfu.ca::bc9835c7-2cf0-4934-837a-d9afd4522f42" providerId="AD" clId="Web-{CE4A7055-EDD6-4A88-B7E3-E83068BB0E0A}" dt="2021-04-10T22:50:44.001" v="924"/>
          <ac:spMkLst>
            <pc:docMk/>
            <pc:sldMk cId="2399398036" sldId="276"/>
            <ac:spMk id="3" creationId="{3F739E0D-4A31-42AB-94C0-49D092CD769E}"/>
          </ac:spMkLst>
        </pc:spChg>
        <pc:spChg chg="del mod ord">
          <ac:chgData name="Harpreet Kaur Harpreet Kaur" userId="S::hharpree@sfu.ca::bc9835c7-2cf0-4934-837a-d9afd4522f42" providerId="AD" clId="Web-{CE4A7055-EDD6-4A88-B7E3-E83068BB0E0A}" dt="2021-04-10T22:50:44.001" v="924"/>
          <ac:spMkLst>
            <pc:docMk/>
            <pc:sldMk cId="2399398036" sldId="276"/>
            <ac:spMk id="4" creationId="{F0607A14-C584-43AE-BF1A-571904D74977}"/>
          </ac:spMkLst>
        </pc:spChg>
        <pc:spChg chg="mod ord">
          <ac:chgData name="Harpreet Kaur Harpreet Kaur" userId="S::hharpree@sfu.ca::bc9835c7-2cf0-4934-837a-d9afd4522f42" providerId="AD" clId="Web-{CE4A7055-EDD6-4A88-B7E3-E83068BB0E0A}" dt="2021-04-10T22:50:44.001" v="924"/>
          <ac:spMkLst>
            <pc:docMk/>
            <pc:sldMk cId="2399398036" sldId="276"/>
            <ac:spMk id="5" creationId="{94B40987-7A58-4CB5-9AD8-B8F4EA13167F}"/>
          </ac:spMkLst>
        </pc:spChg>
        <pc:spChg chg="mod ord">
          <ac:chgData name="Harpreet Kaur Harpreet Kaur" userId="S::hharpree@sfu.ca::bc9835c7-2cf0-4934-837a-d9afd4522f42" providerId="AD" clId="Web-{CE4A7055-EDD6-4A88-B7E3-E83068BB0E0A}" dt="2021-04-10T22:50:44.001" v="924"/>
          <ac:spMkLst>
            <pc:docMk/>
            <pc:sldMk cId="2399398036" sldId="276"/>
            <ac:spMk id="6" creationId="{160DCC4A-5C5A-4004-A674-A397C6E05DF9}"/>
          </ac:spMkLst>
        </pc:spChg>
        <pc:spChg chg="add">
          <ac:chgData name="Harpreet Kaur Harpreet Kaur" userId="S::hharpree@sfu.ca::bc9835c7-2cf0-4934-837a-d9afd4522f42" providerId="AD" clId="Web-{CE4A7055-EDD6-4A88-B7E3-E83068BB0E0A}" dt="2021-04-10T22:50:44.001" v="924"/>
          <ac:spMkLst>
            <pc:docMk/>
            <pc:sldMk cId="2399398036" sldId="276"/>
            <ac:spMk id="35" creationId="{C1DD1A8A-57D5-4A81-AD04-532B043C5611}"/>
          </ac:spMkLst>
        </pc:spChg>
        <pc:spChg chg="add">
          <ac:chgData name="Harpreet Kaur Harpreet Kaur" userId="S::hharpree@sfu.ca::bc9835c7-2cf0-4934-837a-d9afd4522f42" providerId="AD" clId="Web-{CE4A7055-EDD6-4A88-B7E3-E83068BB0E0A}" dt="2021-04-10T22:50:44.001" v="924"/>
          <ac:spMkLst>
            <pc:docMk/>
            <pc:sldMk cId="2399398036" sldId="276"/>
            <ac:spMk id="38" creationId="{007891EC-4501-44ED-A8C8-B11B6DB767AB}"/>
          </ac:spMkLst>
        </pc:spChg>
        <pc:picChg chg="add">
          <ac:chgData name="Harpreet Kaur Harpreet Kaur" userId="S::hharpree@sfu.ca::bc9835c7-2cf0-4934-837a-d9afd4522f42" providerId="AD" clId="Web-{CE4A7055-EDD6-4A88-B7E3-E83068BB0E0A}" dt="2021-04-10T22:50:44.001" v="924"/>
          <ac:picMkLst>
            <pc:docMk/>
            <pc:sldMk cId="2399398036" sldId="276"/>
            <ac:picMk id="36" creationId="{5FDC8586-E474-4021-95E4-96C058AD2E73}"/>
          </ac:picMkLst>
        </pc:picChg>
      </pc:sldChg>
      <pc:sldChg chg="del">
        <pc:chgData name="Harpreet Kaur Harpreet Kaur" userId="S::hharpree@sfu.ca::bc9835c7-2cf0-4934-837a-d9afd4522f42" providerId="AD" clId="Web-{CE4A7055-EDD6-4A88-B7E3-E83068BB0E0A}" dt="2021-04-10T22:11:30.428" v="643"/>
        <pc:sldMkLst>
          <pc:docMk/>
          <pc:sldMk cId="2497870730" sldId="277"/>
        </pc:sldMkLst>
      </pc:sldChg>
      <pc:sldChg chg="modSp del">
        <pc:chgData name="Harpreet Kaur Harpreet Kaur" userId="S::hharpree@sfu.ca::bc9835c7-2cf0-4934-837a-d9afd4522f42" providerId="AD" clId="Web-{CE4A7055-EDD6-4A88-B7E3-E83068BB0E0A}" dt="2021-04-10T22:11:28.287" v="642"/>
        <pc:sldMkLst>
          <pc:docMk/>
          <pc:sldMk cId="2382411178" sldId="278"/>
        </pc:sldMkLst>
        <pc:spChg chg="mod">
          <ac:chgData name="Harpreet Kaur Harpreet Kaur" userId="S::hharpree@sfu.ca::bc9835c7-2cf0-4934-837a-d9afd4522f42" providerId="AD" clId="Web-{CE4A7055-EDD6-4A88-B7E3-E83068BB0E0A}" dt="2021-04-10T22:11:04.537" v="641" actId="1076"/>
          <ac:spMkLst>
            <pc:docMk/>
            <pc:sldMk cId="2382411178" sldId="278"/>
            <ac:spMk id="4" creationId="{4B9CD2FC-4373-46A8-AE7C-10756AAD4989}"/>
          </ac:spMkLst>
        </pc:spChg>
      </pc:sldChg>
      <pc:sldChg chg="addSp delSp modSp mod setBg modClrScheme chgLayout">
        <pc:chgData name="Harpreet Kaur Harpreet Kaur" userId="S::hharpree@sfu.ca::bc9835c7-2cf0-4934-837a-d9afd4522f42" providerId="AD" clId="Web-{CE4A7055-EDD6-4A88-B7E3-E83068BB0E0A}" dt="2021-04-10T22:54:34.974" v="938"/>
        <pc:sldMkLst>
          <pc:docMk/>
          <pc:sldMk cId="3164862064" sldId="279"/>
        </pc:sldMkLst>
        <pc:spChg chg="mod ord">
          <ac:chgData name="Harpreet Kaur Harpreet Kaur" userId="S::hharpree@sfu.ca::bc9835c7-2cf0-4934-837a-d9afd4522f42" providerId="AD" clId="Web-{CE4A7055-EDD6-4A88-B7E3-E83068BB0E0A}" dt="2021-04-10T22:54:34.943" v="937"/>
          <ac:spMkLst>
            <pc:docMk/>
            <pc:sldMk cId="3164862064" sldId="279"/>
            <ac:spMk id="2" creationId="{21B101D8-927C-41C2-A553-F3279EAB15BD}"/>
          </ac:spMkLst>
        </pc:spChg>
        <pc:spChg chg="mod ord">
          <ac:chgData name="Harpreet Kaur Harpreet Kaur" userId="S::hharpree@sfu.ca::bc9835c7-2cf0-4934-837a-d9afd4522f42" providerId="AD" clId="Web-{CE4A7055-EDD6-4A88-B7E3-E83068BB0E0A}" dt="2021-04-10T22:54:34.943" v="937"/>
          <ac:spMkLst>
            <pc:docMk/>
            <pc:sldMk cId="3164862064" sldId="279"/>
            <ac:spMk id="6" creationId="{65DCB715-6C44-451C-9AAF-FCCC3EB9D9FD}"/>
          </ac:spMkLst>
        </pc:spChg>
        <pc:spChg chg="mod ord">
          <ac:chgData name="Harpreet Kaur Harpreet Kaur" userId="S::hharpree@sfu.ca::bc9835c7-2cf0-4934-837a-d9afd4522f42" providerId="AD" clId="Web-{CE4A7055-EDD6-4A88-B7E3-E83068BB0E0A}" dt="2021-04-10T22:54:34.943" v="937"/>
          <ac:spMkLst>
            <pc:docMk/>
            <pc:sldMk cId="3164862064" sldId="279"/>
            <ac:spMk id="7" creationId="{DDC86C9D-B8F1-46D1-B4D6-EB0F28FE4BF3}"/>
          </ac:spMkLst>
        </pc:spChg>
        <pc:spChg chg="add del mod">
          <ac:chgData name="Harpreet Kaur Harpreet Kaur" userId="S::hharpree@sfu.ca::bc9835c7-2cf0-4934-837a-d9afd4522f42" providerId="AD" clId="Web-{CE4A7055-EDD6-4A88-B7E3-E83068BB0E0A}" dt="2021-04-10T22:54:34.974" v="938"/>
          <ac:spMkLst>
            <pc:docMk/>
            <pc:sldMk cId="3164862064" sldId="279"/>
            <ac:spMk id="8" creationId="{1A3239F7-9AB8-4739-B6F2-11370BE80132}"/>
          </ac:spMkLst>
        </pc:spChg>
        <pc:spChg chg="add del">
          <ac:chgData name="Harpreet Kaur Harpreet Kaur" userId="S::hharpree@sfu.ca::bc9835c7-2cf0-4934-837a-d9afd4522f42" providerId="AD" clId="Web-{CE4A7055-EDD6-4A88-B7E3-E83068BB0E0A}" dt="2021-04-10T22:54:34.943" v="937"/>
          <ac:spMkLst>
            <pc:docMk/>
            <pc:sldMk cId="3164862064" sldId="279"/>
            <ac:spMk id="13" creationId="{09588DA8-065E-4F6F-8EFD-43104AB2E0CF}"/>
          </ac:spMkLst>
        </pc:spChg>
        <pc:spChg chg="add del">
          <ac:chgData name="Harpreet Kaur Harpreet Kaur" userId="S::hharpree@sfu.ca::bc9835c7-2cf0-4934-837a-d9afd4522f42" providerId="AD" clId="Web-{CE4A7055-EDD6-4A88-B7E3-E83068BB0E0A}" dt="2021-04-10T22:54:34.943" v="937"/>
          <ac:spMkLst>
            <pc:docMk/>
            <pc:sldMk cId="3164862064" sldId="279"/>
            <ac:spMk id="15" creationId="{C4285719-470E-454C-AF62-8323075F1F5B}"/>
          </ac:spMkLst>
        </pc:spChg>
        <pc:spChg chg="add del">
          <ac:chgData name="Harpreet Kaur Harpreet Kaur" userId="S::hharpree@sfu.ca::bc9835c7-2cf0-4934-837a-d9afd4522f42" providerId="AD" clId="Web-{CE4A7055-EDD6-4A88-B7E3-E83068BB0E0A}" dt="2021-04-10T22:54:34.943" v="937"/>
          <ac:spMkLst>
            <pc:docMk/>
            <pc:sldMk cId="3164862064" sldId="279"/>
            <ac:spMk id="17" creationId="{CD9FE4EF-C4D8-49A0-B2FF-81D8DB7D8A24}"/>
          </ac:spMkLst>
        </pc:spChg>
        <pc:spChg chg="add del">
          <ac:chgData name="Harpreet Kaur Harpreet Kaur" userId="S::hharpree@sfu.ca::bc9835c7-2cf0-4934-837a-d9afd4522f42" providerId="AD" clId="Web-{CE4A7055-EDD6-4A88-B7E3-E83068BB0E0A}" dt="2021-04-10T22:54:34.943" v="937"/>
          <ac:spMkLst>
            <pc:docMk/>
            <pc:sldMk cId="3164862064" sldId="279"/>
            <ac:spMk id="19" creationId="{4300840D-0A0B-4512-BACA-B439D5B9C57C}"/>
          </ac:spMkLst>
        </pc:spChg>
        <pc:spChg chg="add del">
          <ac:chgData name="Harpreet Kaur Harpreet Kaur" userId="S::hharpree@sfu.ca::bc9835c7-2cf0-4934-837a-d9afd4522f42" providerId="AD" clId="Web-{CE4A7055-EDD6-4A88-B7E3-E83068BB0E0A}" dt="2021-04-10T22:54:34.943" v="937"/>
          <ac:spMkLst>
            <pc:docMk/>
            <pc:sldMk cId="3164862064" sldId="279"/>
            <ac:spMk id="21" creationId="{D2B78728-A580-49A7-84F9-6EF6F583ADE0}"/>
          </ac:spMkLst>
        </pc:spChg>
        <pc:spChg chg="add del">
          <ac:chgData name="Harpreet Kaur Harpreet Kaur" userId="S::hharpree@sfu.ca::bc9835c7-2cf0-4934-837a-d9afd4522f42" providerId="AD" clId="Web-{CE4A7055-EDD6-4A88-B7E3-E83068BB0E0A}" dt="2021-04-10T22:54:34.943" v="937"/>
          <ac:spMkLst>
            <pc:docMk/>
            <pc:sldMk cId="3164862064" sldId="279"/>
            <ac:spMk id="23" creationId="{38FAA1A1-D861-433F-88FA-1E9D6FD31D11}"/>
          </ac:spMkLst>
        </pc:spChg>
        <pc:spChg chg="add del">
          <ac:chgData name="Harpreet Kaur Harpreet Kaur" userId="S::hharpree@sfu.ca::bc9835c7-2cf0-4934-837a-d9afd4522f42" providerId="AD" clId="Web-{CE4A7055-EDD6-4A88-B7E3-E83068BB0E0A}" dt="2021-04-10T22:54:34.943" v="937"/>
          <ac:spMkLst>
            <pc:docMk/>
            <pc:sldMk cId="3164862064" sldId="279"/>
            <ac:spMk id="25" creationId="{8D71EDA1-87BF-4D5D-AB79-F346FD19278A}"/>
          </ac:spMkLst>
        </pc:spChg>
        <pc:graphicFrameChg chg="add del">
          <ac:chgData name="Harpreet Kaur Harpreet Kaur" userId="S::hharpree@sfu.ca::bc9835c7-2cf0-4934-837a-d9afd4522f42" providerId="AD" clId="Web-{CE4A7055-EDD6-4A88-B7E3-E83068BB0E0A}" dt="2021-04-10T22:54:29.911" v="935"/>
          <ac:graphicFrameMkLst>
            <pc:docMk/>
            <pc:sldMk cId="3164862064" sldId="279"/>
            <ac:graphicFrameMk id="10" creationId="{F17DBB4E-6254-42E1-9085-D93ADB3942DA}"/>
          </ac:graphicFrameMkLst>
        </pc:graphicFrameChg>
        <pc:graphicFrameChg chg="add">
          <ac:chgData name="Harpreet Kaur Harpreet Kaur" userId="S::hharpree@sfu.ca::bc9835c7-2cf0-4934-837a-d9afd4522f42" providerId="AD" clId="Web-{CE4A7055-EDD6-4A88-B7E3-E83068BB0E0A}" dt="2021-04-10T22:54:34.974" v="938"/>
          <ac:graphicFrameMkLst>
            <pc:docMk/>
            <pc:sldMk cId="3164862064" sldId="279"/>
            <ac:graphicFrameMk id="11" creationId="{F17DBB4E-6254-42E1-9085-D93ADB3942DA}"/>
          </ac:graphicFrameMkLst>
        </pc:graphicFrameChg>
      </pc:sldChg>
      <pc:sldChg chg="del">
        <pc:chgData name="Harpreet Kaur Harpreet Kaur" userId="S::hharpree@sfu.ca::bc9835c7-2cf0-4934-837a-d9afd4522f42" providerId="AD" clId="Web-{CE4A7055-EDD6-4A88-B7E3-E83068BB0E0A}" dt="2021-04-10T22:07:52.411" v="529"/>
        <pc:sldMkLst>
          <pc:docMk/>
          <pc:sldMk cId="88836826" sldId="281"/>
        </pc:sldMkLst>
      </pc:sldChg>
      <pc:sldChg chg="del">
        <pc:chgData name="Harpreet Kaur Harpreet Kaur" userId="S::hharpree@sfu.ca::bc9835c7-2cf0-4934-837a-d9afd4522f42" providerId="AD" clId="Web-{CE4A7055-EDD6-4A88-B7E3-E83068BB0E0A}" dt="2021-04-10T22:07:48.036" v="528"/>
        <pc:sldMkLst>
          <pc:docMk/>
          <pc:sldMk cId="1523829765" sldId="282"/>
        </pc:sldMkLst>
      </pc:sldChg>
      <pc:sldChg chg="addSp delSp modSp mod setBg modClrScheme delDesignElem chgLayout">
        <pc:chgData name="Harpreet Kaur Harpreet Kaur" userId="S::hharpree@sfu.ca::bc9835c7-2cf0-4934-837a-d9afd4522f42" providerId="AD" clId="Web-{CE4A7055-EDD6-4A88-B7E3-E83068BB0E0A}" dt="2021-04-10T22:50:30.392" v="923"/>
        <pc:sldMkLst>
          <pc:docMk/>
          <pc:sldMk cId="160106134" sldId="283"/>
        </pc:sldMkLst>
        <pc:spChg chg="mod ord">
          <ac:chgData name="Harpreet Kaur Harpreet Kaur" userId="S::hharpree@sfu.ca::bc9835c7-2cf0-4934-837a-d9afd4522f42" providerId="AD" clId="Web-{CE4A7055-EDD6-4A88-B7E3-E83068BB0E0A}" dt="2021-04-10T22:50:30.392" v="923"/>
          <ac:spMkLst>
            <pc:docMk/>
            <pc:sldMk cId="160106134" sldId="283"/>
            <ac:spMk id="2" creationId="{765F1158-9B7F-4B2F-A202-0B75496EEEE7}"/>
          </ac:spMkLst>
        </pc:spChg>
        <pc:spChg chg="mod ord">
          <ac:chgData name="Harpreet Kaur Harpreet Kaur" userId="S::hharpree@sfu.ca::bc9835c7-2cf0-4934-837a-d9afd4522f42" providerId="AD" clId="Web-{CE4A7055-EDD6-4A88-B7E3-E83068BB0E0A}" dt="2021-04-10T22:50:30.392" v="923"/>
          <ac:spMkLst>
            <pc:docMk/>
            <pc:sldMk cId="160106134" sldId="283"/>
            <ac:spMk id="3" creationId="{E2AA6C20-0194-4198-B3E6-C0004293CBD4}"/>
          </ac:spMkLst>
        </pc:spChg>
        <pc:spChg chg="add del">
          <ac:chgData name="Harpreet Kaur Harpreet Kaur" userId="S::hharpree@sfu.ca::bc9835c7-2cf0-4934-837a-d9afd4522f42" providerId="AD" clId="Web-{CE4A7055-EDD6-4A88-B7E3-E83068BB0E0A}" dt="2021-04-10T22:50:19.376" v="919"/>
          <ac:spMkLst>
            <pc:docMk/>
            <pc:sldMk cId="160106134" sldId="283"/>
            <ac:spMk id="7" creationId="{7F57BEA8-497D-4AA8-8A18-BDCD696B25FE}"/>
          </ac:spMkLst>
        </pc:spChg>
        <pc:spChg chg="add del">
          <ac:chgData name="Harpreet Kaur Harpreet Kaur" userId="S::hharpree@sfu.ca::bc9835c7-2cf0-4934-837a-d9afd4522f42" providerId="AD" clId="Web-{CE4A7055-EDD6-4A88-B7E3-E83068BB0E0A}" dt="2021-04-10T22:50:16.283" v="917"/>
          <ac:spMkLst>
            <pc:docMk/>
            <pc:sldMk cId="160106134" sldId="283"/>
            <ac:spMk id="11" creationId="{7F57BEA8-497D-4AA8-8A18-BDCD696B25FE}"/>
          </ac:spMkLst>
        </pc:spChg>
        <pc:spChg chg="add del">
          <ac:chgData name="Harpreet Kaur Harpreet Kaur" userId="S::hharpree@sfu.ca::bc9835c7-2cf0-4934-837a-d9afd4522f42" providerId="AD" clId="Web-{CE4A7055-EDD6-4A88-B7E3-E83068BB0E0A}" dt="2021-04-10T22:50:30.392" v="923"/>
          <ac:spMkLst>
            <pc:docMk/>
            <pc:sldMk cId="160106134" sldId="283"/>
            <ac:spMk id="12" creationId="{AC477752-ACCA-41C1-9B1D-D0CED1F9CBDD}"/>
          </ac:spMkLst>
        </pc:spChg>
        <pc:spChg chg="add del">
          <ac:chgData name="Harpreet Kaur Harpreet Kaur" userId="S::hharpree@sfu.ca::bc9835c7-2cf0-4934-837a-d9afd4522f42" providerId="AD" clId="Web-{CE4A7055-EDD6-4A88-B7E3-E83068BB0E0A}" dt="2021-04-10T22:50:21.814" v="921"/>
          <ac:spMkLst>
            <pc:docMk/>
            <pc:sldMk cId="160106134" sldId="283"/>
            <ac:spMk id="39" creationId="{3C915414-2809-4735-A560-0D5FE66700D8}"/>
          </ac:spMkLst>
        </pc:spChg>
        <pc:spChg chg="add del">
          <ac:chgData name="Harpreet Kaur Harpreet Kaur" userId="S::hharpree@sfu.ca::bc9835c7-2cf0-4934-837a-d9afd4522f42" providerId="AD" clId="Web-{CE4A7055-EDD6-4A88-B7E3-E83068BB0E0A}" dt="2021-04-10T22:50:21.814" v="921"/>
          <ac:spMkLst>
            <pc:docMk/>
            <pc:sldMk cId="160106134" sldId="283"/>
            <ac:spMk id="42" creationId="{D1E370F4-6FE2-45A6-AC8E-CCB1A8AED13B}"/>
          </ac:spMkLst>
        </pc:spChg>
        <pc:spChg chg="add del">
          <ac:chgData name="Harpreet Kaur Harpreet Kaur" userId="S::hharpree@sfu.ca::bc9835c7-2cf0-4934-837a-d9afd4522f42" providerId="AD" clId="Web-{CE4A7055-EDD6-4A88-B7E3-E83068BB0E0A}" dt="2021-04-10T22:50:21.814" v="921"/>
          <ac:spMkLst>
            <pc:docMk/>
            <pc:sldMk cId="160106134" sldId="283"/>
            <ac:spMk id="46" creationId="{D665D759-2DF8-4D47-8386-4BA28901A79D}"/>
          </ac:spMkLst>
        </pc:spChg>
        <pc:grpChg chg="add del">
          <ac:chgData name="Harpreet Kaur Harpreet Kaur" userId="S::hharpree@sfu.ca::bc9835c7-2cf0-4934-837a-d9afd4522f42" providerId="AD" clId="Web-{CE4A7055-EDD6-4A88-B7E3-E83068BB0E0A}" dt="2021-04-10T22:50:21.814" v="921"/>
          <ac:grpSpMkLst>
            <pc:docMk/>
            <pc:sldMk cId="160106134" sldId="283"/>
            <ac:grpSpMk id="41" creationId="{24413201-85BF-4680-A7D4-10CDBD03569C}"/>
          </ac:grpSpMkLst>
        </pc:grpChg>
        <pc:graphicFrameChg chg="add mod modGraphic">
          <ac:chgData name="Harpreet Kaur Harpreet Kaur" userId="S::hharpree@sfu.ca::bc9835c7-2cf0-4934-837a-d9afd4522f42" providerId="AD" clId="Web-{CE4A7055-EDD6-4A88-B7E3-E83068BB0E0A}" dt="2021-04-10T22:50:21.830" v="922"/>
          <ac:graphicFrameMkLst>
            <pc:docMk/>
            <pc:sldMk cId="160106134" sldId="283"/>
            <ac:graphicFrameMk id="4" creationId="{8A248013-3852-4E66-A440-05CD36202081}"/>
          </ac:graphicFrameMkLst>
        </pc:graphicFrameChg>
        <pc:cxnChg chg="add del">
          <ac:chgData name="Harpreet Kaur Harpreet Kaur" userId="S::hharpree@sfu.ca::bc9835c7-2cf0-4934-837a-d9afd4522f42" providerId="AD" clId="Web-{CE4A7055-EDD6-4A88-B7E3-E83068BB0E0A}" dt="2021-04-10T22:50:19.376" v="919"/>
          <ac:cxnSpMkLst>
            <pc:docMk/>
            <pc:sldMk cId="160106134" sldId="283"/>
            <ac:cxnSpMk id="6" creationId="{D2E961F1-4A28-4A5F-BBD4-6E400E5E6C75}"/>
          </ac:cxnSpMkLst>
        </pc:cxnChg>
        <pc:cxnChg chg="add del">
          <ac:chgData name="Harpreet Kaur Harpreet Kaur" userId="S::hharpree@sfu.ca::bc9835c7-2cf0-4934-837a-d9afd4522f42" providerId="AD" clId="Web-{CE4A7055-EDD6-4A88-B7E3-E83068BB0E0A}" dt="2021-04-10T22:50:19.376" v="919"/>
          <ac:cxnSpMkLst>
            <pc:docMk/>
            <pc:sldMk cId="160106134" sldId="283"/>
            <ac:cxnSpMk id="8" creationId="{A82415D3-DDE5-4D63-8CB3-23A5EC581B27}"/>
          </ac:cxnSpMkLst>
        </pc:cxnChg>
        <pc:cxnChg chg="add del">
          <ac:chgData name="Harpreet Kaur Harpreet Kaur" userId="S::hharpree@sfu.ca::bc9835c7-2cf0-4934-837a-d9afd4522f42" providerId="AD" clId="Web-{CE4A7055-EDD6-4A88-B7E3-E83068BB0E0A}" dt="2021-04-10T22:50:16.283" v="917"/>
          <ac:cxnSpMkLst>
            <pc:docMk/>
            <pc:sldMk cId="160106134" sldId="283"/>
            <ac:cxnSpMk id="9" creationId="{D2E961F1-4A28-4A5F-BBD4-6E400E5E6C75}"/>
          </ac:cxnSpMkLst>
        </pc:cxnChg>
        <pc:cxnChg chg="add del">
          <ac:chgData name="Harpreet Kaur Harpreet Kaur" userId="S::hharpree@sfu.ca::bc9835c7-2cf0-4934-837a-d9afd4522f42" providerId="AD" clId="Web-{CE4A7055-EDD6-4A88-B7E3-E83068BB0E0A}" dt="2021-04-10T22:50:19.376" v="919"/>
          <ac:cxnSpMkLst>
            <pc:docMk/>
            <pc:sldMk cId="160106134" sldId="283"/>
            <ac:cxnSpMk id="10" creationId="{AD7193FB-6AE6-4B3B-8F89-56B55DD63B4D}"/>
          </ac:cxnSpMkLst>
        </pc:cxnChg>
        <pc:cxnChg chg="add del">
          <ac:chgData name="Harpreet Kaur Harpreet Kaur" userId="S::hharpree@sfu.ca::bc9835c7-2cf0-4934-837a-d9afd4522f42" providerId="AD" clId="Web-{CE4A7055-EDD6-4A88-B7E3-E83068BB0E0A}" dt="2021-04-10T22:50:16.283" v="917"/>
          <ac:cxnSpMkLst>
            <pc:docMk/>
            <pc:sldMk cId="160106134" sldId="283"/>
            <ac:cxnSpMk id="13" creationId="{A82415D3-DDE5-4D63-8CB3-23A5EC581B27}"/>
          </ac:cxnSpMkLst>
        </pc:cxnChg>
        <pc:cxnChg chg="add del">
          <ac:chgData name="Harpreet Kaur Harpreet Kaur" userId="S::hharpree@sfu.ca::bc9835c7-2cf0-4934-837a-d9afd4522f42" providerId="AD" clId="Web-{CE4A7055-EDD6-4A88-B7E3-E83068BB0E0A}" dt="2021-04-10T22:50:16.283" v="917"/>
          <ac:cxnSpMkLst>
            <pc:docMk/>
            <pc:sldMk cId="160106134" sldId="283"/>
            <ac:cxnSpMk id="15" creationId="{AD7193FB-6AE6-4B3B-8F89-56B55DD63B4D}"/>
          </ac:cxnSpMkLst>
        </pc:cxnChg>
        <pc:cxnChg chg="add del">
          <ac:chgData name="Harpreet Kaur Harpreet Kaur" userId="S::hharpree@sfu.ca::bc9835c7-2cf0-4934-837a-d9afd4522f42" providerId="AD" clId="Web-{CE4A7055-EDD6-4A88-B7E3-E83068BB0E0A}" dt="2021-04-10T22:50:21.814" v="921"/>
          <ac:cxnSpMkLst>
            <pc:docMk/>
            <pc:sldMk cId="160106134" sldId="283"/>
            <ac:cxnSpMk id="40" creationId="{90CA228F-98DF-49C4-9649-32D7199CC7AB}"/>
          </ac:cxnSpMkLst>
        </pc:cxnChg>
        <pc:cxnChg chg="add del">
          <ac:chgData name="Harpreet Kaur Harpreet Kaur" userId="S::hharpree@sfu.ca::bc9835c7-2cf0-4934-837a-d9afd4522f42" providerId="AD" clId="Web-{CE4A7055-EDD6-4A88-B7E3-E83068BB0E0A}" dt="2021-04-10T22:50:21.814" v="921"/>
          <ac:cxnSpMkLst>
            <pc:docMk/>
            <pc:sldMk cId="160106134" sldId="283"/>
            <ac:cxnSpMk id="44" creationId="{FE30A95A-4B4D-4A84-B591-9D34E92FCF05}"/>
          </ac:cxnSpMkLst>
        </pc:cxnChg>
      </pc:sldChg>
      <pc:sldChg chg="delSp modSp new del">
        <pc:chgData name="Harpreet Kaur Harpreet Kaur" userId="S::hharpree@sfu.ca::bc9835c7-2cf0-4934-837a-d9afd4522f42" providerId="AD" clId="Web-{CE4A7055-EDD6-4A88-B7E3-E83068BB0E0A}" dt="2021-04-10T21:48:52.408" v="119"/>
        <pc:sldMkLst>
          <pc:docMk/>
          <pc:sldMk cId="236288521" sldId="284"/>
        </pc:sldMkLst>
        <pc:spChg chg="del mod">
          <ac:chgData name="Harpreet Kaur Harpreet Kaur" userId="S::hharpree@sfu.ca::bc9835c7-2cf0-4934-837a-d9afd4522f42" providerId="AD" clId="Web-{CE4A7055-EDD6-4A88-B7E3-E83068BB0E0A}" dt="2021-04-10T21:48:22.361" v="116"/>
          <ac:spMkLst>
            <pc:docMk/>
            <pc:sldMk cId="236288521" sldId="284"/>
            <ac:spMk id="2" creationId="{8B46187F-0C53-450D-BC32-5F47BDF407D7}"/>
          </ac:spMkLst>
        </pc:spChg>
      </pc:sldChg>
      <pc:sldChg chg="addSp delSp modSp new del">
        <pc:chgData name="Harpreet Kaur Harpreet Kaur" userId="S::hharpree@sfu.ca::bc9835c7-2cf0-4934-837a-d9afd4522f42" providerId="AD" clId="Web-{CE4A7055-EDD6-4A88-B7E3-E83068BB0E0A}" dt="2021-04-10T21:52:20.518" v="152"/>
        <pc:sldMkLst>
          <pc:docMk/>
          <pc:sldMk cId="503438239" sldId="284"/>
        </pc:sldMkLst>
        <pc:spChg chg="del mod">
          <ac:chgData name="Harpreet Kaur Harpreet Kaur" userId="S::hharpree@sfu.ca::bc9835c7-2cf0-4934-837a-d9afd4522f42" providerId="AD" clId="Web-{CE4A7055-EDD6-4A88-B7E3-E83068BB0E0A}" dt="2021-04-10T21:52:18.455" v="151"/>
          <ac:spMkLst>
            <pc:docMk/>
            <pc:sldMk cId="503438239" sldId="284"/>
            <ac:spMk id="2" creationId="{08D5C3A2-7342-45CB-A001-4B88B93AD7DE}"/>
          </ac:spMkLst>
        </pc:spChg>
        <pc:spChg chg="mod">
          <ac:chgData name="Harpreet Kaur Harpreet Kaur" userId="S::hharpree@sfu.ca::bc9835c7-2cf0-4934-837a-d9afd4522f42" providerId="AD" clId="Web-{CE4A7055-EDD6-4A88-B7E3-E83068BB0E0A}" dt="2021-04-10T21:52:01.143" v="148" actId="14100"/>
          <ac:spMkLst>
            <pc:docMk/>
            <pc:sldMk cId="503438239" sldId="284"/>
            <ac:spMk id="3" creationId="{52F25DF3-553F-4D03-A3F1-70B58C4BBDBE}"/>
          </ac:spMkLst>
        </pc:spChg>
        <pc:picChg chg="add mod">
          <ac:chgData name="Harpreet Kaur Harpreet Kaur" userId="S::hharpree@sfu.ca::bc9835c7-2cf0-4934-837a-d9afd4522f42" providerId="AD" clId="Web-{CE4A7055-EDD6-4A88-B7E3-E83068BB0E0A}" dt="2021-04-10T21:51:24.002" v="126" actId="14100"/>
          <ac:picMkLst>
            <pc:docMk/>
            <pc:sldMk cId="503438239" sldId="284"/>
            <ac:picMk id="5" creationId="{6354F055-DB86-492D-BAEA-476CBA621545}"/>
          </ac:picMkLst>
        </pc:picChg>
      </pc:sldChg>
      <pc:sldChg chg="addSp modSp new mod modClrScheme chgLayout">
        <pc:chgData name="Harpreet Kaur Harpreet Kaur" userId="S::hharpree@sfu.ca::bc9835c7-2cf0-4934-837a-d9afd4522f42" providerId="AD" clId="Web-{CE4A7055-EDD6-4A88-B7E3-E83068BB0E0A}" dt="2021-04-10T22:55:29.568" v="945" actId="20577"/>
        <pc:sldMkLst>
          <pc:docMk/>
          <pc:sldMk cId="2073291325" sldId="284"/>
        </pc:sldMkLst>
        <pc:spChg chg="add mod">
          <ac:chgData name="Harpreet Kaur Harpreet Kaur" userId="S::hharpree@sfu.ca::bc9835c7-2cf0-4934-837a-d9afd4522f42" providerId="AD" clId="Web-{CE4A7055-EDD6-4A88-B7E3-E83068BB0E0A}" dt="2021-04-10T21:56:29.800" v="278" actId="20577"/>
          <ac:spMkLst>
            <pc:docMk/>
            <pc:sldMk cId="2073291325" sldId="284"/>
            <ac:spMk id="4" creationId="{380FB232-B166-4611-B889-7D11FC858140}"/>
          </ac:spMkLst>
        </pc:spChg>
        <pc:spChg chg="add mod">
          <ac:chgData name="Harpreet Kaur Harpreet Kaur" userId="S::hharpree@sfu.ca::bc9835c7-2cf0-4934-837a-d9afd4522f42" providerId="AD" clId="Web-{CE4A7055-EDD6-4A88-B7E3-E83068BB0E0A}" dt="2021-04-10T22:55:29.568" v="945" actId="20577"/>
          <ac:spMkLst>
            <pc:docMk/>
            <pc:sldMk cId="2073291325" sldId="284"/>
            <ac:spMk id="9" creationId="{E8CE6F03-9A5E-48EA-AB06-0A31726B857D}"/>
          </ac:spMkLst>
        </pc:spChg>
        <pc:grpChg chg="add mod">
          <ac:chgData name="Harpreet Kaur Harpreet Kaur" userId="S::hharpree@sfu.ca::bc9835c7-2cf0-4934-837a-d9afd4522f42" providerId="AD" clId="Web-{CE4A7055-EDD6-4A88-B7E3-E83068BB0E0A}" dt="2021-04-10T22:55:15.802" v="944" actId="14100"/>
          <ac:grpSpMkLst>
            <pc:docMk/>
            <pc:sldMk cId="2073291325" sldId="284"/>
            <ac:grpSpMk id="8" creationId="{79D86252-7794-4655-9070-249F13369A7A}"/>
          </ac:grpSpMkLst>
        </pc:grpChg>
        <pc:picChg chg="add mod">
          <ac:chgData name="Harpreet Kaur Harpreet Kaur" userId="S::hharpree@sfu.ca::bc9835c7-2cf0-4934-837a-d9afd4522f42" providerId="AD" clId="Web-{CE4A7055-EDD6-4A88-B7E3-E83068BB0E0A}" dt="2021-04-10T21:56:54.425" v="284" actId="1076"/>
          <ac:picMkLst>
            <pc:docMk/>
            <pc:sldMk cId="2073291325" sldId="284"/>
            <ac:picMk id="3" creationId="{888B73E4-162C-4823-B701-C3328CF3A07F}"/>
          </ac:picMkLst>
        </pc:picChg>
      </pc:sldChg>
      <pc:sldChg chg="new del">
        <pc:chgData name="Harpreet Kaur Harpreet Kaur" userId="S::hharpree@sfu.ca::bc9835c7-2cf0-4934-837a-d9afd4522f42" providerId="AD" clId="Web-{CE4A7055-EDD6-4A88-B7E3-E83068BB0E0A}" dt="2021-04-10T21:48:50.267" v="118"/>
        <pc:sldMkLst>
          <pc:docMk/>
          <pc:sldMk cId="1395753826" sldId="285"/>
        </pc:sldMkLst>
      </pc:sldChg>
      <pc:sldChg chg="addSp delSp modSp mod setBg modClrScheme chgLayout">
        <pc:chgData name="Harpreet Kaur Harpreet Kaur" userId="S::hharpree@sfu.ca::bc9835c7-2cf0-4934-837a-d9afd4522f42" providerId="AD" clId="Web-{CE4A7055-EDD6-4A88-B7E3-E83068BB0E0A}" dt="2021-04-10T22:51:15.970" v="933"/>
        <pc:sldMkLst>
          <pc:docMk/>
          <pc:sldMk cId="4256212016" sldId="285"/>
        </pc:sldMkLst>
        <pc:spChg chg="mod ord">
          <ac:chgData name="Harpreet Kaur Harpreet Kaur" userId="S::hharpree@sfu.ca::bc9835c7-2cf0-4934-837a-d9afd4522f42" providerId="AD" clId="Web-{CE4A7055-EDD6-4A88-B7E3-E83068BB0E0A}" dt="2021-04-10T22:51:15.970" v="933"/>
          <ac:spMkLst>
            <pc:docMk/>
            <pc:sldMk cId="4256212016" sldId="285"/>
            <ac:spMk id="2" creationId="{5A409A8C-C56D-4D77-A37A-77B84F062F77}"/>
          </ac:spMkLst>
        </pc:spChg>
        <pc:spChg chg="add del mod">
          <ac:chgData name="Harpreet Kaur Harpreet Kaur" userId="S::hharpree@sfu.ca::bc9835c7-2cf0-4934-837a-d9afd4522f42" providerId="AD" clId="Web-{CE4A7055-EDD6-4A88-B7E3-E83068BB0E0A}" dt="2021-04-10T22:51:15.970" v="933"/>
          <ac:spMkLst>
            <pc:docMk/>
            <pc:sldMk cId="4256212016" sldId="285"/>
            <ac:spMk id="3" creationId="{EB9DF65A-6275-488C-8C22-7C6690662D4D}"/>
          </ac:spMkLst>
        </pc:spChg>
        <pc:spChg chg="mod">
          <ac:chgData name="Harpreet Kaur Harpreet Kaur" userId="S::hharpree@sfu.ca::bc9835c7-2cf0-4934-837a-d9afd4522f42" providerId="AD" clId="Web-{CE4A7055-EDD6-4A88-B7E3-E83068BB0E0A}" dt="2021-04-10T22:51:15.970" v="933"/>
          <ac:spMkLst>
            <pc:docMk/>
            <pc:sldMk cId="4256212016" sldId="285"/>
            <ac:spMk id="4" creationId="{5FEFAFE5-1781-4920-8064-4D03E1F16838}"/>
          </ac:spMkLst>
        </pc:spChg>
        <pc:spChg chg="add del">
          <ac:chgData name="Harpreet Kaur Harpreet Kaur" userId="S::hharpree@sfu.ca::bc9835c7-2cf0-4934-837a-d9afd4522f42" providerId="AD" clId="Web-{CE4A7055-EDD6-4A88-B7E3-E83068BB0E0A}" dt="2021-04-10T22:51:01.236" v="928"/>
          <ac:spMkLst>
            <pc:docMk/>
            <pc:sldMk cId="4256212016" sldId="285"/>
            <ac:spMk id="8" creationId="{C4285719-470E-454C-AF62-8323075F1F5B}"/>
          </ac:spMkLst>
        </pc:spChg>
        <pc:spChg chg="add del">
          <ac:chgData name="Harpreet Kaur Harpreet Kaur" userId="S::hharpree@sfu.ca::bc9835c7-2cf0-4934-837a-d9afd4522f42" providerId="AD" clId="Web-{CE4A7055-EDD6-4A88-B7E3-E83068BB0E0A}" dt="2021-04-10T22:51:01.236" v="928"/>
          <ac:spMkLst>
            <pc:docMk/>
            <pc:sldMk cId="4256212016" sldId="285"/>
            <ac:spMk id="9" creationId="{09588DA8-065E-4F6F-8EFD-43104AB2E0CF}"/>
          </ac:spMkLst>
        </pc:spChg>
        <pc:spChg chg="add del">
          <ac:chgData name="Harpreet Kaur Harpreet Kaur" userId="S::hharpree@sfu.ca::bc9835c7-2cf0-4934-837a-d9afd4522f42" providerId="AD" clId="Web-{CE4A7055-EDD6-4A88-B7E3-E83068BB0E0A}" dt="2021-04-10T22:51:14.048" v="930"/>
          <ac:spMkLst>
            <pc:docMk/>
            <pc:sldMk cId="4256212016" sldId="285"/>
            <ac:spMk id="10" creationId="{9228552E-C8B1-4A80-8448-0787CE0FC704}"/>
          </ac:spMkLst>
        </pc:spChg>
        <pc:spChg chg="add del">
          <ac:chgData name="Harpreet Kaur Harpreet Kaur" userId="S::hharpree@sfu.ca::bc9835c7-2cf0-4934-837a-d9afd4522f42" providerId="AD" clId="Web-{CE4A7055-EDD6-4A88-B7E3-E83068BB0E0A}" dt="2021-04-10T22:50:57.908" v="926"/>
          <ac:spMkLst>
            <pc:docMk/>
            <pc:sldMk cId="4256212016" sldId="285"/>
            <ac:spMk id="11" creationId="{9228552E-C8B1-4A80-8448-0787CE0FC704}"/>
          </ac:spMkLst>
        </pc:spChg>
        <pc:spChg chg="add del">
          <ac:chgData name="Harpreet Kaur Harpreet Kaur" userId="S::hharpree@sfu.ca::bc9835c7-2cf0-4934-837a-d9afd4522f42" providerId="AD" clId="Web-{CE4A7055-EDD6-4A88-B7E3-E83068BB0E0A}" dt="2021-04-10T22:51:01.236" v="928"/>
          <ac:spMkLst>
            <pc:docMk/>
            <pc:sldMk cId="4256212016" sldId="285"/>
            <ac:spMk id="13" creationId="{CD9FE4EF-C4D8-49A0-B2FF-81D8DB7D8A24}"/>
          </ac:spMkLst>
        </pc:spChg>
        <pc:spChg chg="add del">
          <ac:chgData name="Harpreet Kaur Harpreet Kaur" userId="S::hharpree@sfu.ca::bc9835c7-2cf0-4934-837a-d9afd4522f42" providerId="AD" clId="Web-{CE4A7055-EDD6-4A88-B7E3-E83068BB0E0A}" dt="2021-04-10T22:51:01.236" v="928"/>
          <ac:spMkLst>
            <pc:docMk/>
            <pc:sldMk cId="4256212016" sldId="285"/>
            <ac:spMk id="15" creationId="{4300840D-0A0B-4512-BACA-B439D5B9C57C}"/>
          </ac:spMkLst>
        </pc:spChg>
        <pc:spChg chg="add del">
          <ac:chgData name="Harpreet Kaur Harpreet Kaur" userId="S::hharpree@sfu.ca::bc9835c7-2cf0-4934-837a-d9afd4522f42" providerId="AD" clId="Web-{CE4A7055-EDD6-4A88-B7E3-E83068BB0E0A}" dt="2021-04-10T22:51:15.908" v="932"/>
          <ac:spMkLst>
            <pc:docMk/>
            <pc:sldMk cId="4256212016" sldId="285"/>
            <ac:spMk id="16" creationId="{09588DA8-065E-4F6F-8EFD-43104AB2E0CF}"/>
          </ac:spMkLst>
        </pc:spChg>
        <pc:spChg chg="add del">
          <ac:chgData name="Harpreet Kaur Harpreet Kaur" userId="S::hharpree@sfu.ca::bc9835c7-2cf0-4934-837a-d9afd4522f42" providerId="AD" clId="Web-{CE4A7055-EDD6-4A88-B7E3-E83068BB0E0A}" dt="2021-04-10T22:51:01.236" v="928"/>
          <ac:spMkLst>
            <pc:docMk/>
            <pc:sldMk cId="4256212016" sldId="285"/>
            <ac:spMk id="17" creationId="{D2B78728-A580-49A7-84F9-6EF6F583ADE0}"/>
          </ac:spMkLst>
        </pc:spChg>
        <pc:spChg chg="add del">
          <ac:chgData name="Harpreet Kaur Harpreet Kaur" userId="S::hharpree@sfu.ca::bc9835c7-2cf0-4934-837a-d9afd4522f42" providerId="AD" clId="Web-{CE4A7055-EDD6-4A88-B7E3-E83068BB0E0A}" dt="2021-04-10T22:51:15.908" v="932"/>
          <ac:spMkLst>
            <pc:docMk/>
            <pc:sldMk cId="4256212016" sldId="285"/>
            <ac:spMk id="18" creationId="{C4285719-470E-454C-AF62-8323075F1F5B}"/>
          </ac:spMkLst>
        </pc:spChg>
        <pc:spChg chg="add del">
          <ac:chgData name="Harpreet Kaur Harpreet Kaur" userId="S::hharpree@sfu.ca::bc9835c7-2cf0-4934-837a-d9afd4522f42" providerId="AD" clId="Web-{CE4A7055-EDD6-4A88-B7E3-E83068BB0E0A}" dt="2021-04-10T22:51:01.236" v="928"/>
          <ac:spMkLst>
            <pc:docMk/>
            <pc:sldMk cId="4256212016" sldId="285"/>
            <ac:spMk id="19" creationId="{38FAA1A1-D861-433F-88FA-1E9D6FD31D11}"/>
          </ac:spMkLst>
        </pc:spChg>
        <pc:spChg chg="add del">
          <ac:chgData name="Harpreet Kaur Harpreet Kaur" userId="S::hharpree@sfu.ca::bc9835c7-2cf0-4934-837a-d9afd4522f42" providerId="AD" clId="Web-{CE4A7055-EDD6-4A88-B7E3-E83068BB0E0A}" dt="2021-04-10T22:51:15.908" v="932"/>
          <ac:spMkLst>
            <pc:docMk/>
            <pc:sldMk cId="4256212016" sldId="285"/>
            <ac:spMk id="20" creationId="{CD9FE4EF-C4D8-49A0-B2FF-81D8DB7D8A24}"/>
          </ac:spMkLst>
        </pc:spChg>
        <pc:spChg chg="add del">
          <ac:chgData name="Harpreet Kaur Harpreet Kaur" userId="S::hharpree@sfu.ca::bc9835c7-2cf0-4934-837a-d9afd4522f42" providerId="AD" clId="Web-{CE4A7055-EDD6-4A88-B7E3-E83068BB0E0A}" dt="2021-04-10T22:51:01.236" v="928"/>
          <ac:spMkLst>
            <pc:docMk/>
            <pc:sldMk cId="4256212016" sldId="285"/>
            <ac:spMk id="21" creationId="{8D71EDA1-87BF-4D5D-AB79-F346FD19278A}"/>
          </ac:spMkLst>
        </pc:spChg>
        <pc:spChg chg="add del">
          <ac:chgData name="Harpreet Kaur Harpreet Kaur" userId="S::hharpree@sfu.ca::bc9835c7-2cf0-4934-837a-d9afd4522f42" providerId="AD" clId="Web-{CE4A7055-EDD6-4A88-B7E3-E83068BB0E0A}" dt="2021-04-10T22:51:15.908" v="932"/>
          <ac:spMkLst>
            <pc:docMk/>
            <pc:sldMk cId="4256212016" sldId="285"/>
            <ac:spMk id="22" creationId="{4300840D-0A0B-4512-BACA-B439D5B9C57C}"/>
          </ac:spMkLst>
        </pc:spChg>
        <pc:spChg chg="add del">
          <ac:chgData name="Harpreet Kaur Harpreet Kaur" userId="S::hharpree@sfu.ca::bc9835c7-2cf0-4934-837a-d9afd4522f42" providerId="AD" clId="Web-{CE4A7055-EDD6-4A88-B7E3-E83068BB0E0A}" dt="2021-04-10T22:51:15.908" v="932"/>
          <ac:spMkLst>
            <pc:docMk/>
            <pc:sldMk cId="4256212016" sldId="285"/>
            <ac:spMk id="23" creationId="{D2B78728-A580-49A7-84F9-6EF6F583ADE0}"/>
          </ac:spMkLst>
        </pc:spChg>
        <pc:spChg chg="add del">
          <ac:chgData name="Harpreet Kaur Harpreet Kaur" userId="S::hharpree@sfu.ca::bc9835c7-2cf0-4934-837a-d9afd4522f42" providerId="AD" clId="Web-{CE4A7055-EDD6-4A88-B7E3-E83068BB0E0A}" dt="2021-04-10T22:51:15.908" v="932"/>
          <ac:spMkLst>
            <pc:docMk/>
            <pc:sldMk cId="4256212016" sldId="285"/>
            <ac:spMk id="24" creationId="{38FAA1A1-D861-433F-88FA-1E9D6FD31D11}"/>
          </ac:spMkLst>
        </pc:spChg>
        <pc:spChg chg="add del">
          <ac:chgData name="Harpreet Kaur Harpreet Kaur" userId="S::hharpree@sfu.ca::bc9835c7-2cf0-4934-837a-d9afd4522f42" providerId="AD" clId="Web-{CE4A7055-EDD6-4A88-B7E3-E83068BB0E0A}" dt="2021-04-10T22:51:15.908" v="932"/>
          <ac:spMkLst>
            <pc:docMk/>
            <pc:sldMk cId="4256212016" sldId="285"/>
            <ac:spMk id="25" creationId="{8D71EDA1-87BF-4D5D-AB79-F346FD19278A}"/>
          </ac:spMkLst>
        </pc:spChg>
        <pc:spChg chg="add">
          <ac:chgData name="Harpreet Kaur Harpreet Kaur" userId="S::hharpree@sfu.ca::bc9835c7-2cf0-4934-837a-d9afd4522f42" providerId="AD" clId="Web-{CE4A7055-EDD6-4A88-B7E3-E83068BB0E0A}" dt="2021-04-10T22:51:15.970" v="933"/>
          <ac:spMkLst>
            <pc:docMk/>
            <pc:sldMk cId="4256212016" sldId="285"/>
            <ac:spMk id="26" creationId="{9228552E-C8B1-4A80-8448-0787CE0FC704}"/>
          </ac:spMkLst>
        </pc:spChg>
        <pc:graphicFrameChg chg="add del">
          <ac:chgData name="Harpreet Kaur Harpreet Kaur" userId="S::hharpree@sfu.ca::bc9835c7-2cf0-4934-837a-d9afd4522f42" providerId="AD" clId="Web-{CE4A7055-EDD6-4A88-B7E3-E83068BB0E0A}" dt="2021-04-10T22:50:57.908" v="926"/>
          <ac:graphicFrameMkLst>
            <pc:docMk/>
            <pc:sldMk cId="4256212016" sldId="285"/>
            <ac:graphicFrameMk id="6" creationId="{CC18BCC9-1A9B-4C66-8F1E-1E30AFBF6F32}"/>
          </ac:graphicFrameMkLst>
        </pc:graphicFrameChg>
        <pc:graphicFrameChg chg="add del">
          <ac:chgData name="Harpreet Kaur Harpreet Kaur" userId="S::hharpree@sfu.ca::bc9835c7-2cf0-4934-837a-d9afd4522f42" providerId="AD" clId="Web-{CE4A7055-EDD6-4A88-B7E3-E83068BB0E0A}" dt="2021-04-10T22:51:14.048" v="930"/>
          <ac:graphicFrameMkLst>
            <pc:docMk/>
            <pc:sldMk cId="4256212016" sldId="285"/>
            <ac:graphicFrameMk id="14" creationId="{CC18BCC9-1A9B-4C66-8F1E-1E30AFBF6F32}"/>
          </ac:graphicFrameMkLst>
        </pc:graphicFrameChg>
        <pc:graphicFrameChg chg="add">
          <ac:chgData name="Harpreet Kaur Harpreet Kaur" userId="S::hharpree@sfu.ca::bc9835c7-2cf0-4934-837a-d9afd4522f42" providerId="AD" clId="Web-{CE4A7055-EDD6-4A88-B7E3-E83068BB0E0A}" dt="2021-04-10T22:51:15.970" v="933"/>
          <ac:graphicFrameMkLst>
            <pc:docMk/>
            <pc:sldMk cId="4256212016" sldId="285"/>
            <ac:graphicFrameMk id="28" creationId="{CC18BCC9-1A9B-4C66-8F1E-1E30AFBF6F32}"/>
          </ac:graphicFrameMkLst>
        </pc:graphicFrameChg>
        <pc:picChg chg="add del">
          <ac:chgData name="Harpreet Kaur Harpreet Kaur" userId="S::hharpree@sfu.ca::bc9835c7-2cf0-4934-837a-d9afd4522f42" providerId="AD" clId="Web-{CE4A7055-EDD6-4A88-B7E3-E83068BB0E0A}" dt="2021-04-10T22:50:57.908" v="926"/>
          <ac:picMkLst>
            <pc:docMk/>
            <pc:sldMk cId="4256212016" sldId="285"/>
            <ac:picMk id="7" creationId="{EB6A82A9-2F97-45F8-BDB5-B9EABDE43697}"/>
          </ac:picMkLst>
        </pc:picChg>
        <pc:picChg chg="add del">
          <ac:chgData name="Harpreet Kaur Harpreet Kaur" userId="S::hharpree@sfu.ca::bc9835c7-2cf0-4934-837a-d9afd4522f42" providerId="AD" clId="Web-{CE4A7055-EDD6-4A88-B7E3-E83068BB0E0A}" dt="2021-04-10T22:51:14.048" v="930"/>
          <ac:picMkLst>
            <pc:docMk/>
            <pc:sldMk cId="4256212016" sldId="285"/>
            <ac:picMk id="12" creationId="{EB6A82A9-2F97-45F8-BDB5-B9EABDE43697}"/>
          </ac:picMkLst>
        </pc:picChg>
        <pc:picChg chg="add">
          <ac:chgData name="Harpreet Kaur Harpreet Kaur" userId="S::hharpree@sfu.ca::bc9835c7-2cf0-4934-837a-d9afd4522f42" providerId="AD" clId="Web-{CE4A7055-EDD6-4A88-B7E3-E83068BB0E0A}" dt="2021-04-10T22:51:15.970" v="933"/>
          <ac:picMkLst>
            <pc:docMk/>
            <pc:sldMk cId="4256212016" sldId="285"/>
            <ac:picMk id="27" creationId="{EB6A82A9-2F97-45F8-BDB5-B9EABDE43697}"/>
          </ac:picMkLst>
        </pc:picChg>
      </pc:sldChg>
      <pc:sldChg chg="modSp mod modClrScheme chgLayout">
        <pc:chgData name="Harpreet Kaur Harpreet Kaur" userId="S::hharpree@sfu.ca::bc9835c7-2cf0-4934-837a-d9afd4522f42" providerId="AD" clId="Web-{CE4A7055-EDD6-4A88-B7E3-E83068BB0E0A}" dt="2021-04-10T22:50:30.392" v="923"/>
        <pc:sldMkLst>
          <pc:docMk/>
          <pc:sldMk cId="929591409" sldId="286"/>
        </pc:sldMkLst>
        <pc:spChg chg="mod ord">
          <ac:chgData name="Harpreet Kaur Harpreet Kaur" userId="S::hharpree@sfu.ca::bc9835c7-2cf0-4934-837a-d9afd4522f42" providerId="AD" clId="Web-{CE4A7055-EDD6-4A88-B7E3-E83068BB0E0A}" dt="2021-04-10T22:50:30.392" v="923"/>
          <ac:spMkLst>
            <pc:docMk/>
            <pc:sldMk cId="929591409" sldId="286"/>
            <ac:spMk id="2" creationId="{9357AFE5-599E-4AA8-8EFE-0CB7BD50CF01}"/>
          </ac:spMkLst>
        </pc:spChg>
      </pc:sldChg>
      <pc:sldChg chg="modSp new mod modClrScheme chgLayout">
        <pc:chgData name="Harpreet Kaur Harpreet Kaur" userId="S::hharpree@sfu.ca::bc9835c7-2cf0-4934-837a-d9afd4522f42" providerId="AD" clId="Web-{CE4A7055-EDD6-4A88-B7E3-E83068BB0E0A}" dt="2021-04-10T22:50:30.392" v="923"/>
        <pc:sldMkLst>
          <pc:docMk/>
          <pc:sldMk cId="1393179722" sldId="287"/>
        </pc:sldMkLst>
        <pc:spChg chg="mod ord">
          <ac:chgData name="Harpreet Kaur Harpreet Kaur" userId="S::hharpree@sfu.ca::bc9835c7-2cf0-4934-837a-d9afd4522f42" providerId="AD" clId="Web-{CE4A7055-EDD6-4A88-B7E3-E83068BB0E0A}" dt="2021-04-10T22:50:30.392" v="923"/>
          <ac:spMkLst>
            <pc:docMk/>
            <pc:sldMk cId="1393179722" sldId="287"/>
            <ac:spMk id="2" creationId="{23A1A059-A523-4410-99F6-C6277A89CEC6}"/>
          </ac:spMkLst>
        </pc:spChg>
        <pc:spChg chg="mod ord">
          <ac:chgData name="Harpreet Kaur Harpreet Kaur" userId="S::hharpree@sfu.ca::bc9835c7-2cf0-4934-837a-d9afd4522f42" providerId="AD" clId="Web-{CE4A7055-EDD6-4A88-B7E3-E83068BB0E0A}" dt="2021-04-10T22:50:30.392" v="923"/>
          <ac:spMkLst>
            <pc:docMk/>
            <pc:sldMk cId="1393179722" sldId="287"/>
            <ac:spMk id="3" creationId="{80C8845E-D840-4FA2-963A-3B9D41C3B058}"/>
          </ac:spMkLst>
        </pc:spChg>
      </pc:sldChg>
      <pc:sldChg chg="modSp mod modClrScheme chgLayout">
        <pc:chgData name="Harpreet Kaur Harpreet Kaur" userId="S::hharpree@sfu.ca::bc9835c7-2cf0-4934-837a-d9afd4522f42" providerId="AD" clId="Web-{CE4A7055-EDD6-4A88-B7E3-E83068BB0E0A}" dt="2021-04-10T22:50:30.392" v="923"/>
        <pc:sldMkLst>
          <pc:docMk/>
          <pc:sldMk cId="2002996262" sldId="288"/>
        </pc:sldMkLst>
        <pc:spChg chg="mod ord">
          <ac:chgData name="Harpreet Kaur Harpreet Kaur" userId="S::hharpree@sfu.ca::bc9835c7-2cf0-4934-837a-d9afd4522f42" providerId="AD" clId="Web-{CE4A7055-EDD6-4A88-B7E3-E83068BB0E0A}" dt="2021-04-10T22:50:30.392" v="923"/>
          <ac:spMkLst>
            <pc:docMk/>
            <pc:sldMk cId="2002996262" sldId="288"/>
            <ac:spMk id="2" creationId="{A977569D-226D-4117-9BCE-5942DD753B7F}"/>
          </ac:spMkLst>
        </pc:spChg>
      </pc:sldChg>
      <pc:sldChg chg="addSp modSp new del">
        <pc:chgData name="Harpreet Kaur Harpreet Kaur" userId="S::hharpree@sfu.ca::bc9835c7-2cf0-4934-837a-d9afd4522f42" providerId="AD" clId="Web-{CE4A7055-EDD6-4A88-B7E3-E83068BB0E0A}" dt="2021-04-10T22:05:33.614" v="484"/>
        <pc:sldMkLst>
          <pc:docMk/>
          <pc:sldMk cId="687947832" sldId="289"/>
        </pc:sldMkLst>
        <pc:spChg chg="mod">
          <ac:chgData name="Harpreet Kaur Harpreet Kaur" userId="S::hharpree@sfu.ca::bc9835c7-2cf0-4934-837a-d9afd4522f42" providerId="AD" clId="Web-{CE4A7055-EDD6-4A88-B7E3-E83068BB0E0A}" dt="2021-04-10T22:03:11.207" v="467" actId="20577"/>
          <ac:spMkLst>
            <pc:docMk/>
            <pc:sldMk cId="687947832" sldId="289"/>
            <ac:spMk id="2" creationId="{88374CB5-4989-46AA-B33A-4BE2B0F957F8}"/>
          </ac:spMkLst>
        </pc:spChg>
        <pc:graphicFrameChg chg="add">
          <ac:chgData name="Harpreet Kaur Harpreet Kaur" userId="S::hharpree@sfu.ca::bc9835c7-2cf0-4934-837a-d9afd4522f42" providerId="AD" clId="Web-{CE4A7055-EDD6-4A88-B7E3-E83068BB0E0A}" dt="2021-04-10T22:04:58.833" v="483"/>
          <ac:graphicFrameMkLst>
            <pc:docMk/>
            <pc:sldMk cId="687947832" sldId="289"/>
            <ac:graphicFrameMk id="5" creationId="{C058B912-99B3-454D-B584-FD30FEF4B8BC}"/>
          </ac:graphicFrameMkLst>
        </pc:graphicFrameChg>
      </pc:sldChg>
      <pc:sldChg chg="addSp modSp new mod modClrScheme chgLayout">
        <pc:chgData name="Harpreet Kaur Harpreet Kaur" userId="S::hharpree@sfu.ca::bc9835c7-2cf0-4934-837a-d9afd4522f42" providerId="AD" clId="Web-{CE4A7055-EDD6-4A88-B7E3-E83068BB0E0A}" dt="2021-04-10T22:50:30.392" v="923"/>
        <pc:sldMkLst>
          <pc:docMk/>
          <pc:sldMk cId="2287968625" sldId="289"/>
        </pc:sldMkLst>
        <pc:spChg chg="mod ord">
          <ac:chgData name="Harpreet Kaur Harpreet Kaur" userId="S::hharpree@sfu.ca::bc9835c7-2cf0-4934-837a-d9afd4522f42" providerId="AD" clId="Web-{CE4A7055-EDD6-4A88-B7E3-E83068BB0E0A}" dt="2021-04-10T22:50:30.392" v="923"/>
          <ac:spMkLst>
            <pc:docMk/>
            <pc:sldMk cId="2287968625" sldId="289"/>
            <ac:spMk id="2" creationId="{9E4E4E5A-65E8-40AE-8560-502793D0B33D}"/>
          </ac:spMkLst>
        </pc:spChg>
        <pc:graphicFrameChg chg="add mod modGraphic">
          <ac:chgData name="Harpreet Kaur Harpreet Kaur" userId="S::hharpree@sfu.ca::bc9835c7-2cf0-4934-837a-d9afd4522f42" providerId="AD" clId="Web-{CE4A7055-EDD6-4A88-B7E3-E83068BB0E0A}" dt="2021-04-10T22:10:54.318" v="639"/>
          <ac:graphicFrameMkLst>
            <pc:docMk/>
            <pc:sldMk cId="2287968625" sldId="289"/>
            <ac:graphicFrameMk id="4" creationId="{66AED459-E54F-4EA3-9236-E92D6734F163}"/>
          </ac:graphicFrameMkLst>
        </pc:graphicFrameChg>
        <pc:picChg chg="add mod">
          <ac:chgData name="Harpreet Kaur Harpreet Kaur" userId="S::hharpree@sfu.ca::bc9835c7-2cf0-4934-837a-d9afd4522f42" providerId="AD" clId="Web-{CE4A7055-EDD6-4A88-B7E3-E83068BB0E0A}" dt="2021-04-10T22:06:45.474" v="517" actId="1076"/>
          <ac:picMkLst>
            <pc:docMk/>
            <pc:sldMk cId="2287968625" sldId="289"/>
            <ac:picMk id="6" creationId="{5A919F3F-E74B-498A-A361-CC9FB7FA5B1D}"/>
          </ac:picMkLst>
        </pc:picChg>
        <pc:picChg chg="add mod">
          <ac:chgData name="Harpreet Kaur Harpreet Kaur" userId="S::hharpree@sfu.ca::bc9835c7-2cf0-4934-837a-d9afd4522f42" providerId="AD" clId="Web-{CE4A7055-EDD6-4A88-B7E3-E83068BB0E0A}" dt="2021-04-10T22:06:56.067" v="519" actId="1076"/>
          <ac:picMkLst>
            <pc:docMk/>
            <pc:sldMk cId="2287968625" sldId="289"/>
            <ac:picMk id="8" creationId="{56ACBE8B-486E-43BF-B938-C12DD7DFD769}"/>
          </ac:picMkLst>
        </pc:picChg>
        <pc:picChg chg="add mod">
          <ac:chgData name="Harpreet Kaur Harpreet Kaur" userId="S::hharpree@sfu.ca::bc9835c7-2cf0-4934-837a-d9afd4522f42" providerId="AD" clId="Web-{CE4A7055-EDD6-4A88-B7E3-E83068BB0E0A}" dt="2021-04-10T22:07:07.161" v="521" actId="1076"/>
          <ac:picMkLst>
            <pc:docMk/>
            <pc:sldMk cId="2287968625" sldId="289"/>
            <ac:picMk id="10" creationId="{56C63581-ADA0-4384-89CB-994CB16442DE}"/>
          </ac:picMkLst>
        </pc:picChg>
        <pc:picChg chg="add mod">
          <ac:chgData name="Harpreet Kaur Harpreet Kaur" userId="S::hharpree@sfu.ca::bc9835c7-2cf0-4934-837a-d9afd4522f42" providerId="AD" clId="Web-{CE4A7055-EDD6-4A88-B7E3-E83068BB0E0A}" dt="2021-04-10T22:07:19.583" v="523" actId="1076"/>
          <ac:picMkLst>
            <pc:docMk/>
            <pc:sldMk cId="2287968625" sldId="289"/>
            <ac:picMk id="12" creationId="{2C92CEB6-FCAC-4D43-8C06-959D78BB5940}"/>
          </ac:picMkLst>
        </pc:picChg>
        <pc:picChg chg="add mod">
          <ac:chgData name="Harpreet Kaur Harpreet Kaur" userId="S::hharpree@sfu.ca::bc9835c7-2cf0-4934-837a-d9afd4522f42" providerId="AD" clId="Web-{CE4A7055-EDD6-4A88-B7E3-E83068BB0E0A}" dt="2021-04-10T22:07:32.786" v="525" actId="1076"/>
          <ac:picMkLst>
            <pc:docMk/>
            <pc:sldMk cId="2287968625" sldId="289"/>
            <ac:picMk id="14" creationId="{8993D5C0-5940-4AB0-853A-8DFC44699BF0}"/>
          </ac:picMkLst>
        </pc:picChg>
        <pc:picChg chg="add mod">
          <ac:chgData name="Harpreet Kaur Harpreet Kaur" userId="S::hharpree@sfu.ca::bc9835c7-2cf0-4934-837a-d9afd4522f42" providerId="AD" clId="Web-{CE4A7055-EDD6-4A88-B7E3-E83068BB0E0A}" dt="2021-04-10T22:07:44.864" v="527" actId="1076"/>
          <ac:picMkLst>
            <pc:docMk/>
            <pc:sldMk cId="2287968625" sldId="289"/>
            <ac:picMk id="16" creationId="{14FA0941-E65B-41D8-858F-EA10D717AD4E}"/>
          </ac:picMkLst>
        </pc:picChg>
      </pc:sldChg>
      <pc:sldChg chg="modSp new mod modClrScheme chgLayout">
        <pc:chgData name="Harpreet Kaur Harpreet Kaur" userId="S::hharpree@sfu.ca::bc9835c7-2cf0-4934-837a-d9afd4522f42" providerId="AD" clId="Web-{CE4A7055-EDD6-4A88-B7E3-E83068BB0E0A}" dt="2021-04-10T22:50:30.392" v="923"/>
        <pc:sldMkLst>
          <pc:docMk/>
          <pc:sldMk cId="3576691024" sldId="290"/>
        </pc:sldMkLst>
        <pc:spChg chg="mod ord">
          <ac:chgData name="Harpreet Kaur Harpreet Kaur" userId="S::hharpree@sfu.ca::bc9835c7-2cf0-4934-837a-d9afd4522f42" providerId="AD" clId="Web-{CE4A7055-EDD6-4A88-B7E3-E83068BB0E0A}" dt="2021-04-10T22:50:30.392" v="923"/>
          <ac:spMkLst>
            <pc:docMk/>
            <pc:sldMk cId="3576691024" sldId="290"/>
            <ac:spMk id="2" creationId="{14542D61-D1C4-4765-9B16-92475E82D0F0}"/>
          </ac:spMkLst>
        </pc:spChg>
      </pc:sldChg>
      <pc:sldMasterChg chg="del delSldLayout">
        <pc:chgData name="Harpreet Kaur Harpreet Kaur" userId="S::hharpree@sfu.ca::bc9835c7-2cf0-4934-837a-d9afd4522f42" providerId="AD" clId="Web-{CE4A7055-EDD6-4A88-B7E3-E83068BB0E0A}" dt="2021-04-10T22:49:20.923" v="915"/>
        <pc:sldMasterMkLst>
          <pc:docMk/>
          <pc:sldMasterMk cId="3765915968" sldId="2147484103"/>
        </pc:sldMasterMkLst>
        <pc:sldLayoutChg chg="del">
          <pc:chgData name="Harpreet Kaur Harpreet Kaur" userId="S::hharpree@sfu.ca::bc9835c7-2cf0-4934-837a-d9afd4522f42" providerId="AD" clId="Web-{CE4A7055-EDD6-4A88-B7E3-E83068BB0E0A}" dt="2021-04-10T22:49:20.923" v="915"/>
          <pc:sldLayoutMkLst>
            <pc:docMk/>
            <pc:sldMasterMk cId="3765915968" sldId="2147484103"/>
            <pc:sldLayoutMk cId="4243902131" sldId="2147484104"/>
          </pc:sldLayoutMkLst>
        </pc:sldLayoutChg>
        <pc:sldLayoutChg chg="del">
          <pc:chgData name="Harpreet Kaur Harpreet Kaur" userId="S::hharpree@sfu.ca::bc9835c7-2cf0-4934-837a-d9afd4522f42" providerId="AD" clId="Web-{CE4A7055-EDD6-4A88-B7E3-E83068BB0E0A}" dt="2021-04-10T22:49:20.923" v="915"/>
          <pc:sldLayoutMkLst>
            <pc:docMk/>
            <pc:sldMasterMk cId="3765915968" sldId="2147484103"/>
            <pc:sldLayoutMk cId="1797220854" sldId="2147484105"/>
          </pc:sldLayoutMkLst>
        </pc:sldLayoutChg>
        <pc:sldLayoutChg chg="del">
          <pc:chgData name="Harpreet Kaur Harpreet Kaur" userId="S::hharpree@sfu.ca::bc9835c7-2cf0-4934-837a-d9afd4522f42" providerId="AD" clId="Web-{CE4A7055-EDD6-4A88-B7E3-E83068BB0E0A}" dt="2021-04-10T22:49:20.923" v="915"/>
          <pc:sldLayoutMkLst>
            <pc:docMk/>
            <pc:sldMasterMk cId="3765915968" sldId="2147484103"/>
            <pc:sldLayoutMk cId="4181384128" sldId="2147484106"/>
          </pc:sldLayoutMkLst>
        </pc:sldLayoutChg>
        <pc:sldLayoutChg chg="del">
          <pc:chgData name="Harpreet Kaur Harpreet Kaur" userId="S::hharpree@sfu.ca::bc9835c7-2cf0-4934-837a-d9afd4522f42" providerId="AD" clId="Web-{CE4A7055-EDD6-4A88-B7E3-E83068BB0E0A}" dt="2021-04-10T22:49:20.923" v="915"/>
          <pc:sldLayoutMkLst>
            <pc:docMk/>
            <pc:sldMasterMk cId="3765915968" sldId="2147484103"/>
            <pc:sldLayoutMk cId="376510054" sldId="2147484107"/>
          </pc:sldLayoutMkLst>
        </pc:sldLayoutChg>
        <pc:sldLayoutChg chg="del">
          <pc:chgData name="Harpreet Kaur Harpreet Kaur" userId="S::hharpree@sfu.ca::bc9835c7-2cf0-4934-837a-d9afd4522f42" providerId="AD" clId="Web-{CE4A7055-EDD6-4A88-B7E3-E83068BB0E0A}" dt="2021-04-10T22:49:20.923" v="915"/>
          <pc:sldLayoutMkLst>
            <pc:docMk/>
            <pc:sldMasterMk cId="3765915968" sldId="2147484103"/>
            <pc:sldLayoutMk cId="130509658" sldId="2147484108"/>
          </pc:sldLayoutMkLst>
        </pc:sldLayoutChg>
        <pc:sldLayoutChg chg="del">
          <pc:chgData name="Harpreet Kaur Harpreet Kaur" userId="S::hharpree@sfu.ca::bc9835c7-2cf0-4934-837a-d9afd4522f42" providerId="AD" clId="Web-{CE4A7055-EDD6-4A88-B7E3-E83068BB0E0A}" dt="2021-04-10T22:49:20.923" v="915"/>
          <pc:sldLayoutMkLst>
            <pc:docMk/>
            <pc:sldMasterMk cId="3765915968" sldId="2147484103"/>
            <pc:sldLayoutMk cId="4006237116" sldId="2147484109"/>
          </pc:sldLayoutMkLst>
        </pc:sldLayoutChg>
        <pc:sldLayoutChg chg="del">
          <pc:chgData name="Harpreet Kaur Harpreet Kaur" userId="S::hharpree@sfu.ca::bc9835c7-2cf0-4934-837a-d9afd4522f42" providerId="AD" clId="Web-{CE4A7055-EDD6-4A88-B7E3-E83068BB0E0A}" dt="2021-04-10T22:49:20.923" v="915"/>
          <pc:sldLayoutMkLst>
            <pc:docMk/>
            <pc:sldMasterMk cId="3765915968" sldId="2147484103"/>
            <pc:sldLayoutMk cId="1685952219" sldId="2147484110"/>
          </pc:sldLayoutMkLst>
        </pc:sldLayoutChg>
        <pc:sldLayoutChg chg="del">
          <pc:chgData name="Harpreet Kaur Harpreet Kaur" userId="S::hharpree@sfu.ca::bc9835c7-2cf0-4934-837a-d9afd4522f42" providerId="AD" clId="Web-{CE4A7055-EDD6-4A88-B7E3-E83068BB0E0A}" dt="2021-04-10T22:49:20.923" v="915"/>
          <pc:sldLayoutMkLst>
            <pc:docMk/>
            <pc:sldMasterMk cId="3765915968" sldId="2147484103"/>
            <pc:sldLayoutMk cId="2572536252" sldId="2147484111"/>
          </pc:sldLayoutMkLst>
        </pc:sldLayoutChg>
        <pc:sldLayoutChg chg="del">
          <pc:chgData name="Harpreet Kaur Harpreet Kaur" userId="S::hharpree@sfu.ca::bc9835c7-2cf0-4934-837a-d9afd4522f42" providerId="AD" clId="Web-{CE4A7055-EDD6-4A88-B7E3-E83068BB0E0A}" dt="2021-04-10T22:49:20.923" v="915"/>
          <pc:sldLayoutMkLst>
            <pc:docMk/>
            <pc:sldMasterMk cId="3765915968" sldId="2147484103"/>
            <pc:sldLayoutMk cId="2879188435" sldId="2147484112"/>
          </pc:sldLayoutMkLst>
        </pc:sldLayoutChg>
        <pc:sldLayoutChg chg="del">
          <pc:chgData name="Harpreet Kaur Harpreet Kaur" userId="S::hharpree@sfu.ca::bc9835c7-2cf0-4934-837a-d9afd4522f42" providerId="AD" clId="Web-{CE4A7055-EDD6-4A88-B7E3-E83068BB0E0A}" dt="2021-04-10T22:49:20.923" v="915"/>
          <pc:sldLayoutMkLst>
            <pc:docMk/>
            <pc:sldMasterMk cId="3765915968" sldId="2147484103"/>
            <pc:sldLayoutMk cId="2450856913" sldId="2147484113"/>
          </pc:sldLayoutMkLst>
        </pc:sldLayoutChg>
        <pc:sldLayoutChg chg="del">
          <pc:chgData name="Harpreet Kaur Harpreet Kaur" userId="S::hharpree@sfu.ca::bc9835c7-2cf0-4934-837a-d9afd4522f42" providerId="AD" clId="Web-{CE4A7055-EDD6-4A88-B7E3-E83068BB0E0A}" dt="2021-04-10T22:49:20.923" v="915"/>
          <pc:sldLayoutMkLst>
            <pc:docMk/>
            <pc:sldMasterMk cId="3765915968" sldId="2147484103"/>
            <pc:sldLayoutMk cId="1899094394" sldId="2147484114"/>
          </pc:sldLayoutMkLst>
        </pc:sldLayoutChg>
      </pc:sldMasterChg>
      <pc:sldMasterChg chg="add del addSldLayout delSldLayout modSldLayout">
        <pc:chgData name="Harpreet Kaur Harpreet Kaur" userId="S::hharpree@sfu.ca::bc9835c7-2cf0-4934-837a-d9afd4522f42" providerId="AD" clId="Web-{CE4A7055-EDD6-4A88-B7E3-E83068BB0E0A}" dt="2021-04-10T22:50:30.392" v="923"/>
        <pc:sldMasterMkLst>
          <pc:docMk/>
          <pc:sldMasterMk cId="3121817315" sldId="2147484115"/>
        </pc:sldMasterMkLst>
        <pc:sldLayoutChg chg="add del mod replId">
          <pc:chgData name="Harpreet Kaur Harpreet Kaur" userId="S::hharpree@sfu.ca::bc9835c7-2cf0-4934-837a-d9afd4522f42" providerId="AD" clId="Web-{CE4A7055-EDD6-4A88-B7E3-E83068BB0E0A}" dt="2021-04-10T22:50:30.392" v="923"/>
          <pc:sldLayoutMkLst>
            <pc:docMk/>
            <pc:sldMasterMk cId="3121817315" sldId="2147484115"/>
            <pc:sldLayoutMk cId="489109777" sldId="2147484116"/>
          </pc:sldLayoutMkLst>
        </pc:sldLayoutChg>
        <pc:sldLayoutChg chg="add del mod replId">
          <pc:chgData name="Harpreet Kaur Harpreet Kaur" userId="S::hharpree@sfu.ca::bc9835c7-2cf0-4934-837a-d9afd4522f42" providerId="AD" clId="Web-{CE4A7055-EDD6-4A88-B7E3-E83068BB0E0A}" dt="2021-04-10T22:50:30.392" v="923"/>
          <pc:sldLayoutMkLst>
            <pc:docMk/>
            <pc:sldMasterMk cId="3121817315" sldId="2147484115"/>
            <pc:sldLayoutMk cId="158205426" sldId="2147484117"/>
          </pc:sldLayoutMkLst>
        </pc:sldLayoutChg>
        <pc:sldLayoutChg chg="add del mod replId">
          <pc:chgData name="Harpreet Kaur Harpreet Kaur" userId="S::hharpree@sfu.ca::bc9835c7-2cf0-4934-837a-d9afd4522f42" providerId="AD" clId="Web-{CE4A7055-EDD6-4A88-B7E3-E83068BB0E0A}" dt="2021-04-10T22:50:30.392" v="923"/>
          <pc:sldLayoutMkLst>
            <pc:docMk/>
            <pc:sldMasterMk cId="3121817315" sldId="2147484115"/>
            <pc:sldLayoutMk cId="614254076" sldId="2147484118"/>
          </pc:sldLayoutMkLst>
        </pc:sldLayoutChg>
        <pc:sldLayoutChg chg="add del mod replId">
          <pc:chgData name="Harpreet Kaur Harpreet Kaur" userId="S::hharpree@sfu.ca::bc9835c7-2cf0-4934-837a-d9afd4522f42" providerId="AD" clId="Web-{CE4A7055-EDD6-4A88-B7E3-E83068BB0E0A}" dt="2021-04-10T22:50:30.392" v="923"/>
          <pc:sldLayoutMkLst>
            <pc:docMk/>
            <pc:sldMasterMk cId="3121817315" sldId="2147484115"/>
            <pc:sldLayoutMk cId="1427828580" sldId="2147484119"/>
          </pc:sldLayoutMkLst>
        </pc:sldLayoutChg>
        <pc:sldLayoutChg chg="add del mod replId">
          <pc:chgData name="Harpreet Kaur Harpreet Kaur" userId="S::hharpree@sfu.ca::bc9835c7-2cf0-4934-837a-d9afd4522f42" providerId="AD" clId="Web-{CE4A7055-EDD6-4A88-B7E3-E83068BB0E0A}" dt="2021-04-10T22:50:30.392" v="923"/>
          <pc:sldLayoutMkLst>
            <pc:docMk/>
            <pc:sldMasterMk cId="3121817315" sldId="2147484115"/>
            <pc:sldLayoutMk cId="3306872295" sldId="2147484120"/>
          </pc:sldLayoutMkLst>
        </pc:sldLayoutChg>
        <pc:sldLayoutChg chg="add del mod replId">
          <pc:chgData name="Harpreet Kaur Harpreet Kaur" userId="S::hharpree@sfu.ca::bc9835c7-2cf0-4934-837a-d9afd4522f42" providerId="AD" clId="Web-{CE4A7055-EDD6-4A88-B7E3-E83068BB0E0A}" dt="2021-04-10T22:50:30.392" v="923"/>
          <pc:sldLayoutMkLst>
            <pc:docMk/>
            <pc:sldMasterMk cId="3121817315" sldId="2147484115"/>
            <pc:sldLayoutMk cId="2451542620" sldId="2147484121"/>
          </pc:sldLayoutMkLst>
        </pc:sldLayoutChg>
        <pc:sldLayoutChg chg="add del mod replId">
          <pc:chgData name="Harpreet Kaur Harpreet Kaur" userId="S::hharpree@sfu.ca::bc9835c7-2cf0-4934-837a-d9afd4522f42" providerId="AD" clId="Web-{CE4A7055-EDD6-4A88-B7E3-E83068BB0E0A}" dt="2021-04-10T22:50:30.392" v="923"/>
          <pc:sldLayoutMkLst>
            <pc:docMk/>
            <pc:sldMasterMk cId="3121817315" sldId="2147484115"/>
            <pc:sldLayoutMk cId="2816250140" sldId="2147484122"/>
          </pc:sldLayoutMkLst>
        </pc:sldLayoutChg>
        <pc:sldLayoutChg chg="add del mod replId">
          <pc:chgData name="Harpreet Kaur Harpreet Kaur" userId="S::hharpree@sfu.ca::bc9835c7-2cf0-4934-837a-d9afd4522f42" providerId="AD" clId="Web-{CE4A7055-EDD6-4A88-B7E3-E83068BB0E0A}" dt="2021-04-10T22:50:30.392" v="923"/>
          <pc:sldLayoutMkLst>
            <pc:docMk/>
            <pc:sldMasterMk cId="3121817315" sldId="2147484115"/>
            <pc:sldLayoutMk cId="1425668952" sldId="2147484123"/>
          </pc:sldLayoutMkLst>
        </pc:sldLayoutChg>
        <pc:sldLayoutChg chg="add del mod replId">
          <pc:chgData name="Harpreet Kaur Harpreet Kaur" userId="S::hharpree@sfu.ca::bc9835c7-2cf0-4934-837a-d9afd4522f42" providerId="AD" clId="Web-{CE4A7055-EDD6-4A88-B7E3-E83068BB0E0A}" dt="2021-04-10T22:50:30.392" v="923"/>
          <pc:sldLayoutMkLst>
            <pc:docMk/>
            <pc:sldMasterMk cId="3121817315" sldId="2147484115"/>
            <pc:sldLayoutMk cId="2102059571" sldId="2147484124"/>
          </pc:sldLayoutMkLst>
        </pc:sldLayoutChg>
        <pc:sldLayoutChg chg="add del mod replId">
          <pc:chgData name="Harpreet Kaur Harpreet Kaur" userId="S::hharpree@sfu.ca::bc9835c7-2cf0-4934-837a-d9afd4522f42" providerId="AD" clId="Web-{CE4A7055-EDD6-4A88-B7E3-E83068BB0E0A}" dt="2021-04-10T22:50:30.392" v="923"/>
          <pc:sldLayoutMkLst>
            <pc:docMk/>
            <pc:sldMasterMk cId="3121817315" sldId="2147484115"/>
            <pc:sldLayoutMk cId="21185852" sldId="2147484125"/>
          </pc:sldLayoutMkLst>
        </pc:sldLayoutChg>
        <pc:sldLayoutChg chg="add del mod replId">
          <pc:chgData name="Harpreet Kaur Harpreet Kaur" userId="S::hharpree@sfu.ca::bc9835c7-2cf0-4934-837a-d9afd4522f42" providerId="AD" clId="Web-{CE4A7055-EDD6-4A88-B7E3-E83068BB0E0A}" dt="2021-04-10T22:50:30.392" v="923"/>
          <pc:sldLayoutMkLst>
            <pc:docMk/>
            <pc:sldMasterMk cId="3121817315" sldId="2147484115"/>
            <pc:sldLayoutMk cId="3052351742" sldId="2147484126"/>
          </pc:sldLayoutMkLst>
        </pc:sldLayoutChg>
      </pc:sldMasterChg>
      <pc:sldMasterChg chg="add addSldLayout modSldLayout">
        <pc:chgData name="Harpreet Kaur Harpreet Kaur" userId="S::hharpree@sfu.ca::bc9835c7-2cf0-4934-837a-d9afd4522f42" providerId="AD" clId="Web-{CE4A7055-EDD6-4A88-B7E3-E83068BB0E0A}" dt="2021-04-10T22:50:30.392" v="923"/>
        <pc:sldMasterMkLst>
          <pc:docMk/>
          <pc:sldMasterMk cId="1772151734" sldId="2147484127"/>
        </pc:sldMasterMkLst>
        <pc:sldLayoutChg chg="add mod replId">
          <pc:chgData name="Harpreet Kaur Harpreet Kaur" userId="S::hharpree@sfu.ca::bc9835c7-2cf0-4934-837a-d9afd4522f42" providerId="AD" clId="Web-{CE4A7055-EDD6-4A88-B7E3-E83068BB0E0A}" dt="2021-04-10T22:50:30.392" v="923"/>
          <pc:sldLayoutMkLst>
            <pc:docMk/>
            <pc:sldMasterMk cId="1772151734" sldId="2147484127"/>
            <pc:sldLayoutMk cId="2099560584" sldId="2147484128"/>
          </pc:sldLayoutMkLst>
        </pc:sldLayoutChg>
        <pc:sldLayoutChg chg="add mod replId">
          <pc:chgData name="Harpreet Kaur Harpreet Kaur" userId="S::hharpree@sfu.ca::bc9835c7-2cf0-4934-837a-d9afd4522f42" providerId="AD" clId="Web-{CE4A7055-EDD6-4A88-B7E3-E83068BB0E0A}" dt="2021-04-10T22:50:30.392" v="923"/>
          <pc:sldLayoutMkLst>
            <pc:docMk/>
            <pc:sldMasterMk cId="1772151734" sldId="2147484127"/>
            <pc:sldLayoutMk cId="904100677" sldId="2147484129"/>
          </pc:sldLayoutMkLst>
        </pc:sldLayoutChg>
        <pc:sldLayoutChg chg="add mod replId">
          <pc:chgData name="Harpreet Kaur Harpreet Kaur" userId="S::hharpree@sfu.ca::bc9835c7-2cf0-4934-837a-d9afd4522f42" providerId="AD" clId="Web-{CE4A7055-EDD6-4A88-B7E3-E83068BB0E0A}" dt="2021-04-10T22:50:30.392" v="923"/>
          <pc:sldLayoutMkLst>
            <pc:docMk/>
            <pc:sldMasterMk cId="1772151734" sldId="2147484127"/>
            <pc:sldLayoutMk cId="151502074" sldId="2147484130"/>
          </pc:sldLayoutMkLst>
        </pc:sldLayoutChg>
        <pc:sldLayoutChg chg="add mod replId">
          <pc:chgData name="Harpreet Kaur Harpreet Kaur" userId="S::hharpree@sfu.ca::bc9835c7-2cf0-4934-837a-d9afd4522f42" providerId="AD" clId="Web-{CE4A7055-EDD6-4A88-B7E3-E83068BB0E0A}" dt="2021-04-10T22:50:30.392" v="923"/>
          <pc:sldLayoutMkLst>
            <pc:docMk/>
            <pc:sldMasterMk cId="1772151734" sldId="2147484127"/>
            <pc:sldLayoutMk cId="63649685" sldId="2147484131"/>
          </pc:sldLayoutMkLst>
        </pc:sldLayoutChg>
        <pc:sldLayoutChg chg="add mod replId">
          <pc:chgData name="Harpreet Kaur Harpreet Kaur" userId="S::hharpree@sfu.ca::bc9835c7-2cf0-4934-837a-d9afd4522f42" providerId="AD" clId="Web-{CE4A7055-EDD6-4A88-B7E3-E83068BB0E0A}" dt="2021-04-10T22:50:30.392" v="923"/>
          <pc:sldLayoutMkLst>
            <pc:docMk/>
            <pc:sldMasterMk cId="1772151734" sldId="2147484127"/>
            <pc:sldLayoutMk cId="403473097" sldId="2147484132"/>
          </pc:sldLayoutMkLst>
        </pc:sldLayoutChg>
        <pc:sldLayoutChg chg="add mod replId">
          <pc:chgData name="Harpreet Kaur Harpreet Kaur" userId="S::hharpree@sfu.ca::bc9835c7-2cf0-4934-837a-d9afd4522f42" providerId="AD" clId="Web-{CE4A7055-EDD6-4A88-B7E3-E83068BB0E0A}" dt="2021-04-10T22:50:30.392" v="923"/>
          <pc:sldLayoutMkLst>
            <pc:docMk/>
            <pc:sldMasterMk cId="1772151734" sldId="2147484127"/>
            <pc:sldLayoutMk cId="477160538" sldId="2147484133"/>
          </pc:sldLayoutMkLst>
        </pc:sldLayoutChg>
        <pc:sldLayoutChg chg="add mod replId">
          <pc:chgData name="Harpreet Kaur Harpreet Kaur" userId="S::hharpree@sfu.ca::bc9835c7-2cf0-4934-837a-d9afd4522f42" providerId="AD" clId="Web-{CE4A7055-EDD6-4A88-B7E3-E83068BB0E0A}" dt="2021-04-10T22:50:30.392" v="923"/>
          <pc:sldLayoutMkLst>
            <pc:docMk/>
            <pc:sldMasterMk cId="1772151734" sldId="2147484127"/>
            <pc:sldLayoutMk cId="4222322437" sldId="2147484134"/>
          </pc:sldLayoutMkLst>
        </pc:sldLayoutChg>
        <pc:sldLayoutChg chg="add mod replId">
          <pc:chgData name="Harpreet Kaur Harpreet Kaur" userId="S::hharpree@sfu.ca::bc9835c7-2cf0-4934-837a-d9afd4522f42" providerId="AD" clId="Web-{CE4A7055-EDD6-4A88-B7E3-E83068BB0E0A}" dt="2021-04-10T22:50:30.392" v="923"/>
          <pc:sldLayoutMkLst>
            <pc:docMk/>
            <pc:sldMasterMk cId="1772151734" sldId="2147484127"/>
            <pc:sldLayoutMk cId="1424493848" sldId="2147484135"/>
          </pc:sldLayoutMkLst>
        </pc:sldLayoutChg>
        <pc:sldLayoutChg chg="add mod replId">
          <pc:chgData name="Harpreet Kaur Harpreet Kaur" userId="S::hharpree@sfu.ca::bc9835c7-2cf0-4934-837a-d9afd4522f42" providerId="AD" clId="Web-{CE4A7055-EDD6-4A88-B7E3-E83068BB0E0A}" dt="2021-04-10T22:50:30.392" v="923"/>
          <pc:sldLayoutMkLst>
            <pc:docMk/>
            <pc:sldMasterMk cId="1772151734" sldId="2147484127"/>
            <pc:sldLayoutMk cId="2305506323" sldId="2147484136"/>
          </pc:sldLayoutMkLst>
        </pc:sldLayoutChg>
        <pc:sldLayoutChg chg="add mod replId">
          <pc:chgData name="Harpreet Kaur Harpreet Kaur" userId="S::hharpree@sfu.ca::bc9835c7-2cf0-4934-837a-d9afd4522f42" providerId="AD" clId="Web-{CE4A7055-EDD6-4A88-B7E3-E83068BB0E0A}" dt="2021-04-10T22:50:30.392" v="923"/>
          <pc:sldLayoutMkLst>
            <pc:docMk/>
            <pc:sldMasterMk cId="1772151734" sldId="2147484127"/>
            <pc:sldLayoutMk cId="824903437" sldId="2147484137"/>
          </pc:sldLayoutMkLst>
        </pc:sldLayoutChg>
        <pc:sldLayoutChg chg="add mod replId">
          <pc:chgData name="Harpreet Kaur Harpreet Kaur" userId="S::hharpree@sfu.ca::bc9835c7-2cf0-4934-837a-d9afd4522f42" providerId="AD" clId="Web-{CE4A7055-EDD6-4A88-B7E3-E83068BB0E0A}" dt="2021-04-10T22:50:30.392" v="923"/>
          <pc:sldLayoutMkLst>
            <pc:docMk/>
            <pc:sldMasterMk cId="1772151734" sldId="2147484127"/>
            <pc:sldLayoutMk cId="3023643807" sldId="2147484138"/>
          </pc:sldLayoutMkLst>
        </pc:sldLayoutChg>
      </pc:sldMasterChg>
    </pc:docChg>
  </pc:docChgLst>
  <pc:docChgLst>
    <pc:chgData name="Xiaoyi Zhao" userId="S::xiaoyiz@sfu.ca::b4a471b7-1832-47ae-964f-13c78911f613" providerId="AD" clId="Web-{CFE274EA-4F03-534E-EF21-6165F3AD69AB}"/>
    <pc:docChg chg="modSld">
      <pc:chgData name="Xiaoyi Zhao" userId="S::xiaoyiz@sfu.ca::b4a471b7-1832-47ae-964f-13c78911f613" providerId="AD" clId="Web-{CFE274EA-4F03-534E-EF21-6165F3AD69AB}" dt="2021-04-16T05:38:01.901" v="71" actId="20577"/>
      <pc:docMkLst>
        <pc:docMk/>
      </pc:docMkLst>
      <pc:sldChg chg="modSp">
        <pc:chgData name="Xiaoyi Zhao" userId="S::xiaoyiz@sfu.ca::b4a471b7-1832-47ae-964f-13c78911f613" providerId="AD" clId="Web-{CFE274EA-4F03-534E-EF21-6165F3AD69AB}" dt="2021-04-16T05:38:01.901" v="71" actId="20577"/>
        <pc:sldMkLst>
          <pc:docMk/>
          <pc:sldMk cId="1484951197" sldId="298"/>
        </pc:sldMkLst>
        <pc:spChg chg="mod">
          <ac:chgData name="Xiaoyi Zhao" userId="S::xiaoyiz@sfu.ca::b4a471b7-1832-47ae-964f-13c78911f613" providerId="AD" clId="Web-{CFE274EA-4F03-534E-EF21-6165F3AD69AB}" dt="2021-04-16T05:38:01.901" v="71" actId="20577"/>
          <ac:spMkLst>
            <pc:docMk/>
            <pc:sldMk cId="1484951197" sldId="298"/>
            <ac:spMk id="3" creationId="{50BE7318-EDF3-42A2-8AA3-C0ACFE65A301}"/>
          </ac:spMkLst>
        </pc:spChg>
      </pc:sldChg>
    </pc:docChg>
  </pc:docChgLst>
  <pc:docChgLst>
    <pc:chgData name="Pei Ning" userId="S::pning@sfu.ca::151d9e78-89cc-4613-8850-505d58841002" providerId="AD" clId="Web-{449427F7-407A-8865-6A97-5F6E6BA7C467}"/>
    <pc:docChg chg="addSld modSld">
      <pc:chgData name="Pei Ning" userId="S::pning@sfu.ca::151d9e78-89cc-4613-8850-505d58841002" providerId="AD" clId="Web-{449427F7-407A-8865-6A97-5F6E6BA7C467}" dt="2021-04-15T09:07:26.023" v="418" actId="1076"/>
      <pc:docMkLst>
        <pc:docMk/>
      </pc:docMkLst>
      <pc:sldChg chg="modSp">
        <pc:chgData name="Pei Ning" userId="S::pning@sfu.ca::151d9e78-89cc-4613-8850-505d58841002" providerId="AD" clId="Web-{449427F7-407A-8865-6A97-5F6E6BA7C467}" dt="2021-04-15T09:07:19.789" v="416" actId="1076"/>
        <pc:sldMkLst>
          <pc:docMk/>
          <pc:sldMk cId="235451865" sldId="295"/>
        </pc:sldMkLst>
        <pc:spChg chg="mod">
          <ac:chgData name="Pei Ning" userId="S::pning@sfu.ca::151d9e78-89cc-4613-8850-505d58841002" providerId="AD" clId="Web-{449427F7-407A-8865-6A97-5F6E6BA7C467}" dt="2021-04-15T09:07:16.336" v="415" actId="1076"/>
          <ac:spMkLst>
            <pc:docMk/>
            <pc:sldMk cId="235451865" sldId="295"/>
            <ac:spMk id="2" creationId="{A35EC3CA-EC61-41C4-9F81-CC7BBB52B50B}"/>
          </ac:spMkLst>
        </pc:spChg>
        <pc:spChg chg="mod">
          <ac:chgData name="Pei Ning" userId="S::pning@sfu.ca::151d9e78-89cc-4613-8850-505d58841002" providerId="AD" clId="Web-{449427F7-407A-8865-6A97-5F6E6BA7C467}" dt="2021-04-15T09:07:19.789" v="416" actId="1076"/>
          <ac:spMkLst>
            <pc:docMk/>
            <pc:sldMk cId="235451865" sldId="295"/>
            <ac:spMk id="3" creationId="{E500BC31-C1F2-4CB3-83BB-6966AB0903A3}"/>
          </ac:spMkLst>
        </pc:spChg>
      </pc:sldChg>
      <pc:sldChg chg="modSp add replId">
        <pc:chgData name="Pei Ning" userId="S::pning@sfu.ca::151d9e78-89cc-4613-8850-505d58841002" providerId="AD" clId="Web-{449427F7-407A-8865-6A97-5F6E6BA7C467}" dt="2021-04-15T09:07:26.023" v="418" actId="1076"/>
        <pc:sldMkLst>
          <pc:docMk/>
          <pc:sldMk cId="802795481" sldId="306"/>
        </pc:sldMkLst>
        <pc:spChg chg="mod">
          <ac:chgData name="Pei Ning" userId="S::pning@sfu.ca::151d9e78-89cc-4613-8850-505d58841002" providerId="AD" clId="Web-{449427F7-407A-8865-6A97-5F6E6BA7C467}" dt="2021-04-15T09:07:26.023" v="418" actId="1076"/>
          <ac:spMkLst>
            <pc:docMk/>
            <pc:sldMk cId="802795481" sldId="306"/>
            <ac:spMk id="2" creationId="{A35EC3CA-EC61-41C4-9F81-CC7BBB52B50B}"/>
          </ac:spMkLst>
        </pc:spChg>
        <pc:spChg chg="mod">
          <ac:chgData name="Pei Ning" userId="S::pning@sfu.ca::151d9e78-89cc-4613-8850-505d58841002" providerId="AD" clId="Web-{449427F7-407A-8865-6A97-5F6E6BA7C467}" dt="2021-04-15T09:07:23.258" v="417" actId="1076"/>
          <ac:spMkLst>
            <pc:docMk/>
            <pc:sldMk cId="802795481" sldId="306"/>
            <ac:spMk id="3" creationId="{E500BC31-C1F2-4CB3-83BB-6966AB0903A3}"/>
          </ac:spMkLst>
        </pc:spChg>
      </pc:sldChg>
    </pc:docChg>
  </pc:docChgLst>
  <pc:docChgLst>
    <pc:chgData name="Harpreet Kaur Harpreet Kaur" userId="S::hharpree@sfu.ca::bc9835c7-2cf0-4934-837a-d9afd4522f42" providerId="AD" clId="Web-{7AF7BF9F-5083-C000-0799-47E5B866A27A}"/>
    <pc:docChg chg="addSld delSld modSld sldOrd">
      <pc:chgData name="Harpreet Kaur Harpreet Kaur" userId="S::hharpree@sfu.ca::bc9835c7-2cf0-4934-837a-d9afd4522f42" providerId="AD" clId="Web-{7AF7BF9F-5083-C000-0799-47E5B866A27A}" dt="2021-04-20T04:10:09.497" v="93" actId="1076"/>
      <pc:docMkLst>
        <pc:docMk/>
      </pc:docMkLst>
      <pc:sldChg chg="modSp">
        <pc:chgData name="Harpreet Kaur Harpreet Kaur" userId="S::hharpree@sfu.ca::bc9835c7-2cf0-4934-837a-d9afd4522f42" providerId="AD" clId="Web-{7AF7BF9F-5083-C000-0799-47E5B866A27A}" dt="2021-04-20T04:04:30.274" v="88" actId="20577"/>
        <pc:sldMkLst>
          <pc:docMk/>
          <pc:sldMk cId="2664992173" sldId="274"/>
        </pc:sldMkLst>
        <pc:spChg chg="mod">
          <ac:chgData name="Harpreet Kaur Harpreet Kaur" userId="S::hharpree@sfu.ca::bc9835c7-2cf0-4934-837a-d9afd4522f42" providerId="AD" clId="Web-{7AF7BF9F-5083-C000-0799-47E5B866A27A}" dt="2021-04-20T04:04:30.274" v="88" actId="20577"/>
          <ac:spMkLst>
            <pc:docMk/>
            <pc:sldMk cId="2664992173" sldId="274"/>
            <ac:spMk id="3" creationId="{9FBDF47E-5419-43DA-80F2-4477DE1A9A9C}"/>
          </ac:spMkLst>
        </pc:spChg>
      </pc:sldChg>
      <pc:sldChg chg="modSp">
        <pc:chgData name="Harpreet Kaur Harpreet Kaur" userId="S::hharpree@sfu.ca::bc9835c7-2cf0-4934-837a-d9afd4522f42" providerId="AD" clId="Web-{7AF7BF9F-5083-C000-0799-47E5B866A27A}" dt="2021-04-20T03:24:22.915" v="8" actId="20577"/>
        <pc:sldMkLst>
          <pc:docMk/>
          <pc:sldMk cId="3164862064" sldId="279"/>
        </pc:sldMkLst>
        <pc:graphicFrameChg chg="modGraphic">
          <ac:chgData name="Harpreet Kaur Harpreet Kaur" userId="S::hharpree@sfu.ca::bc9835c7-2cf0-4934-837a-d9afd4522f42" providerId="AD" clId="Web-{7AF7BF9F-5083-C000-0799-47E5B866A27A}" dt="2021-04-20T03:24:22.915" v="8" actId="20577"/>
          <ac:graphicFrameMkLst>
            <pc:docMk/>
            <pc:sldMk cId="3164862064" sldId="279"/>
            <ac:graphicFrameMk id="11" creationId="{F17DBB4E-6254-42E1-9085-D93ADB3942DA}"/>
          </ac:graphicFrameMkLst>
        </pc:graphicFrameChg>
      </pc:sldChg>
      <pc:sldChg chg="modSp">
        <pc:chgData name="Harpreet Kaur Harpreet Kaur" userId="S::hharpree@sfu.ca::bc9835c7-2cf0-4934-837a-d9afd4522f42" providerId="AD" clId="Web-{7AF7BF9F-5083-C000-0799-47E5B866A27A}" dt="2021-04-20T04:05:12.822" v="92" actId="1076"/>
        <pc:sldMkLst>
          <pc:docMk/>
          <pc:sldMk cId="4256212016" sldId="285"/>
        </pc:sldMkLst>
        <pc:spChg chg="mod">
          <ac:chgData name="Harpreet Kaur Harpreet Kaur" userId="S::hharpree@sfu.ca::bc9835c7-2cf0-4934-837a-d9afd4522f42" providerId="AD" clId="Web-{7AF7BF9F-5083-C000-0799-47E5B866A27A}" dt="2021-04-20T04:05:12.822" v="92" actId="1076"/>
          <ac:spMkLst>
            <pc:docMk/>
            <pc:sldMk cId="4256212016" sldId="285"/>
            <ac:spMk id="3" creationId="{E9A66166-9926-4AFD-8A42-C3B56A4A1C8C}"/>
          </ac:spMkLst>
        </pc:spChg>
      </pc:sldChg>
      <pc:sldChg chg="modSp">
        <pc:chgData name="Harpreet Kaur Harpreet Kaur" userId="S::hharpree@sfu.ca::bc9835c7-2cf0-4934-837a-d9afd4522f42" providerId="AD" clId="Web-{7AF7BF9F-5083-C000-0799-47E5B866A27A}" dt="2021-04-20T03:46:42.729" v="26" actId="20577"/>
        <pc:sldMkLst>
          <pc:docMk/>
          <pc:sldMk cId="1393179722" sldId="287"/>
        </pc:sldMkLst>
        <pc:spChg chg="mod">
          <ac:chgData name="Harpreet Kaur Harpreet Kaur" userId="S::hharpree@sfu.ca::bc9835c7-2cf0-4934-837a-d9afd4522f42" providerId="AD" clId="Web-{7AF7BF9F-5083-C000-0799-47E5B866A27A}" dt="2021-04-20T03:46:42.729" v="26" actId="20577"/>
          <ac:spMkLst>
            <pc:docMk/>
            <pc:sldMk cId="1393179722" sldId="287"/>
            <ac:spMk id="3" creationId="{80C8845E-D840-4FA2-963A-3B9D41C3B058}"/>
          </ac:spMkLst>
        </pc:spChg>
      </pc:sldChg>
      <pc:sldChg chg="modSp">
        <pc:chgData name="Harpreet Kaur Harpreet Kaur" userId="S::hharpree@sfu.ca::bc9835c7-2cf0-4934-837a-d9afd4522f42" providerId="AD" clId="Web-{7AF7BF9F-5083-C000-0799-47E5B866A27A}" dt="2021-04-20T04:04:53.743" v="90" actId="1076"/>
        <pc:sldMkLst>
          <pc:docMk/>
          <pc:sldMk cId="3838986300" sldId="291"/>
        </pc:sldMkLst>
        <pc:spChg chg="mod">
          <ac:chgData name="Harpreet Kaur Harpreet Kaur" userId="S::hharpree@sfu.ca::bc9835c7-2cf0-4934-837a-d9afd4522f42" providerId="AD" clId="Web-{7AF7BF9F-5083-C000-0799-47E5B866A27A}" dt="2021-04-20T04:04:53.743" v="90" actId="1076"/>
          <ac:spMkLst>
            <pc:docMk/>
            <pc:sldMk cId="3838986300" sldId="291"/>
            <ac:spMk id="4" creationId="{F8565C2B-FDDF-4A90-920F-52D6E6079505}"/>
          </ac:spMkLst>
        </pc:spChg>
      </pc:sldChg>
      <pc:sldChg chg="modSp">
        <pc:chgData name="Harpreet Kaur Harpreet Kaur" userId="S::hharpree@sfu.ca::bc9835c7-2cf0-4934-837a-d9afd4522f42" providerId="AD" clId="Web-{7AF7BF9F-5083-C000-0799-47E5B866A27A}" dt="2021-04-20T04:10:09.497" v="93" actId="1076"/>
        <pc:sldMkLst>
          <pc:docMk/>
          <pc:sldMk cId="3661974179" sldId="292"/>
        </pc:sldMkLst>
        <pc:spChg chg="mod">
          <ac:chgData name="Harpreet Kaur Harpreet Kaur" userId="S::hharpree@sfu.ca::bc9835c7-2cf0-4934-837a-d9afd4522f42" providerId="AD" clId="Web-{7AF7BF9F-5083-C000-0799-47E5B866A27A}" dt="2021-04-20T04:10:09.497" v="93" actId="1076"/>
          <ac:spMkLst>
            <pc:docMk/>
            <pc:sldMk cId="3661974179" sldId="292"/>
            <ac:spMk id="3" creationId="{E0F9F287-AA02-4F19-A643-FF42FE8590A3}"/>
          </ac:spMkLst>
        </pc:spChg>
      </pc:sldChg>
      <pc:sldChg chg="modSp">
        <pc:chgData name="Harpreet Kaur Harpreet Kaur" userId="S::hharpree@sfu.ca::bc9835c7-2cf0-4934-837a-d9afd4522f42" providerId="AD" clId="Web-{7AF7BF9F-5083-C000-0799-47E5B866A27A}" dt="2021-04-20T03:51:42.280" v="77" actId="20577"/>
        <pc:sldMkLst>
          <pc:docMk/>
          <pc:sldMk cId="1130325321" sldId="294"/>
        </pc:sldMkLst>
        <pc:spChg chg="mod">
          <ac:chgData name="Harpreet Kaur Harpreet Kaur" userId="S::hharpree@sfu.ca::bc9835c7-2cf0-4934-837a-d9afd4522f42" providerId="AD" clId="Web-{7AF7BF9F-5083-C000-0799-47E5B866A27A}" dt="2021-04-20T03:51:42.280" v="77" actId="20577"/>
          <ac:spMkLst>
            <pc:docMk/>
            <pc:sldMk cId="1130325321" sldId="294"/>
            <ac:spMk id="2" creationId="{A17DE9E9-4DA6-4F64-ADE5-01808F28303B}"/>
          </ac:spMkLst>
        </pc:spChg>
      </pc:sldChg>
      <pc:sldChg chg="modSp">
        <pc:chgData name="Harpreet Kaur Harpreet Kaur" userId="S::hharpree@sfu.ca::bc9835c7-2cf0-4934-837a-d9afd4522f42" providerId="AD" clId="Web-{7AF7BF9F-5083-C000-0799-47E5B866A27A}" dt="2021-04-20T03:35:48.658" v="22" actId="20577"/>
        <pc:sldMkLst>
          <pc:docMk/>
          <pc:sldMk cId="3001404767" sldId="302"/>
        </pc:sldMkLst>
        <pc:spChg chg="mod">
          <ac:chgData name="Harpreet Kaur Harpreet Kaur" userId="S::hharpree@sfu.ca::bc9835c7-2cf0-4934-837a-d9afd4522f42" providerId="AD" clId="Web-{7AF7BF9F-5083-C000-0799-47E5B866A27A}" dt="2021-04-20T03:35:48.658" v="22" actId="20577"/>
          <ac:spMkLst>
            <pc:docMk/>
            <pc:sldMk cId="3001404767" sldId="302"/>
            <ac:spMk id="9" creationId="{B96DF88F-7C89-4E40-8E56-BEA3891F8F9C}"/>
          </ac:spMkLst>
        </pc:spChg>
      </pc:sldChg>
      <pc:sldChg chg="modSp new">
        <pc:chgData name="Harpreet Kaur Harpreet Kaur" userId="S::hharpree@sfu.ca::bc9835c7-2cf0-4934-837a-d9afd4522f42" providerId="AD" clId="Web-{7AF7BF9F-5083-C000-0799-47E5B866A27A}" dt="2021-04-20T03:30:50.686" v="19" actId="20577"/>
        <pc:sldMkLst>
          <pc:docMk/>
          <pc:sldMk cId="1174586531" sldId="306"/>
        </pc:sldMkLst>
        <pc:spChg chg="mod">
          <ac:chgData name="Harpreet Kaur Harpreet Kaur" userId="S::hharpree@sfu.ca::bc9835c7-2cf0-4934-837a-d9afd4522f42" providerId="AD" clId="Web-{7AF7BF9F-5083-C000-0799-47E5B866A27A}" dt="2021-04-20T03:30:50.686" v="19" actId="20577"/>
          <ac:spMkLst>
            <pc:docMk/>
            <pc:sldMk cId="1174586531" sldId="306"/>
            <ac:spMk id="2" creationId="{19C44A7A-510B-49CC-A1B5-B01F15D9B8AB}"/>
          </ac:spMkLst>
        </pc:spChg>
      </pc:sldChg>
      <pc:sldChg chg="addSp new del ord">
        <pc:chgData name="Harpreet Kaur Harpreet Kaur" userId="S::hharpree@sfu.ca::bc9835c7-2cf0-4934-837a-d9afd4522f42" providerId="AD" clId="Web-{7AF7BF9F-5083-C000-0799-47E5B866A27A}" dt="2021-04-20T03:30:29.857" v="12"/>
        <pc:sldMkLst>
          <pc:docMk/>
          <pc:sldMk cId="3340239120" sldId="306"/>
        </pc:sldMkLst>
        <pc:spChg chg="add">
          <ac:chgData name="Harpreet Kaur Harpreet Kaur" userId="S::hharpree@sfu.ca::bc9835c7-2cf0-4934-837a-d9afd4522f42" providerId="AD" clId="Web-{7AF7BF9F-5083-C000-0799-47E5B866A27A}" dt="2021-04-20T03:30:20.763" v="11"/>
          <ac:spMkLst>
            <pc:docMk/>
            <pc:sldMk cId="3340239120" sldId="306"/>
            <ac:spMk id="3" creationId="{D1B142B9-17F6-47A5-9727-3950460E5CE0}"/>
          </ac:spMkLst>
        </pc:spChg>
      </pc:sldChg>
      <pc:sldChg chg="modSp new ord">
        <pc:chgData name="Harpreet Kaur Harpreet Kaur" userId="S::hharpree@sfu.ca::bc9835c7-2cf0-4934-837a-d9afd4522f42" providerId="AD" clId="Web-{7AF7BF9F-5083-C000-0799-47E5B866A27A}" dt="2021-04-20T03:53:05.703" v="86"/>
        <pc:sldMkLst>
          <pc:docMk/>
          <pc:sldMk cId="680739800" sldId="307"/>
        </pc:sldMkLst>
        <pc:spChg chg="mod">
          <ac:chgData name="Harpreet Kaur Harpreet Kaur" userId="S::hharpree@sfu.ca::bc9835c7-2cf0-4934-837a-d9afd4522f42" providerId="AD" clId="Web-{7AF7BF9F-5083-C000-0799-47E5B866A27A}" dt="2021-04-20T03:51:22.045" v="75" actId="20577"/>
          <ac:spMkLst>
            <pc:docMk/>
            <pc:sldMk cId="680739800" sldId="307"/>
            <ac:spMk id="2" creationId="{2C181D8C-F5AF-4DE4-A56A-C6A09B35CCB4}"/>
          </ac:spMkLst>
        </pc:spChg>
        <pc:spChg chg="mod">
          <ac:chgData name="Harpreet Kaur Harpreet Kaur" userId="S::hharpree@sfu.ca::bc9835c7-2cf0-4934-837a-d9afd4522f42" providerId="AD" clId="Web-{7AF7BF9F-5083-C000-0799-47E5B866A27A}" dt="2021-04-20T03:52:06.827" v="85" actId="20577"/>
          <ac:spMkLst>
            <pc:docMk/>
            <pc:sldMk cId="680739800" sldId="307"/>
            <ac:spMk id="3" creationId="{8282D854-72D1-4D7E-BF29-532FC5B3B942}"/>
          </ac:spMkLst>
        </pc:spChg>
      </pc:sldChg>
    </pc:docChg>
  </pc:docChgLst>
  <pc:docChgLst>
    <pc:chgData name="Xiaoyi Zhao" userId="S::xiaoyiz@sfu.ca::b4a471b7-1832-47ae-964f-13c78911f613" providerId="AD" clId="Web-{F19CE0AB-1747-47E3-99A0-2B7CDF32C7B4}"/>
    <pc:docChg chg="modSld">
      <pc:chgData name="Xiaoyi Zhao" userId="S::xiaoyiz@sfu.ca::b4a471b7-1832-47ae-964f-13c78911f613" providerId="AD" clId="Web-{F19CE0AB-1747-47E3-99A0-2B7CDF32C7B4}" dt="2021-04-20T20:14:16.552" v="43" actId="20577"/>
      <pc:docMkLst>
        <pc:docMk/>
      </pc:docMkLst>
      <pc:sldChg chg="modSp">
        <pc:chgData name="Xiaoyi Zhao" userId="S::xiaoyiz@sfu.ca::b4a471b7-1832-47ae-964f-13c78911f613" providerId="AD" clId="Web-{F19CE0AB-1747-47E3-99A0-2B7CDF32C7B4}" dt="2021-04-20T20:13:45.034" v="38"/>
        <pc:sldMkLst>
          <pc:docMk/>
          <pc:sldMk cId="4256212016" sldId="285"/>
        </pc:sldMkLst>
        <pc:graphicFrameChg chg="mod modGraphic">
          <ac:chgData name="Xiaoyi Zhao" userId="S::xiaoyiz@sfu.ca::b4a471b7-1832-47ae-964f-13c78911f613" providerId="AD" clId="Web-{F19CE0AB-1747-47E3-99A0-2B7CDF32C7B4}" dt="2021-04-20T20:13:45.034" v="38"/>
          <ac:graphicFrameMkLst>
            <pc:docMk/>
            <pc:sldMk cId="4256212016" sldId="285"/>
            <ac:graphicFrameMk id="15" creationId="{1D3BF214-A27B-4A0B-B4AC-472081BACB05}"/>
          </ac:graphicFrameMkLst>
        </pc:graphicFrameChg>
      </pc:sldChg>
      <pc:sldChg chg="modSp">
        <pc:chgData name="Xiaoyi Zhao" userId="S::xiaoyiz@sfu.ca::b4a471b7-1832-47ae-964f-13c78911f613" providerId="AD" clId="Web-{F19CE0AB-1747-47E3-99A0-2B7CDF32C7B4}" dt="2021-04-20T20:09:51.349" v="36"/>
        <pc:sldMkLst>
          <pc:docMk/>
          <pc:sldMk cId="198273255" sldId="299"/>
        </pc:sldMkLst>
        <pc:graphicFrameChg chg="mod modGraphic">
          <ac:chgData name="Xiaoyi Zhao" userId="S::xiaoyiz@sfu.ca::b4a471b7-1832-47ae-964f-13c78911f613" providerId="AD" clId="Web-{F19CE0AB-1747-47E3-99A0-2B7CDF32C7B4}" dt="2021-04-20T20:09:51.349" v="36"/>
          <ac:graphicFrameMkLst>
            <pc:docMk/>
            <pc:sldMk cId="198273255" sldId="299"/>
            <ac:graphicFrameMk id="4" creationId="{E1BE8E12-B7F0-48EB-8B13-FF8DC3FA84FD}"/>
          </ac:graphicFrameMkLst>
        </pc:graphicFrameChg>
      </pc:sldChg>
      <pc:sldChg chg="modSp">
        <pc:chgData name="Xiaoyi Zhao" userId="S::xiaoyiz@sfu.ca::b4a471b7-1832-47ae-964f-13c78911f613" providerId="AD" clId="Web-{F19CE0AB-1747-47E3-99A0-2B7CDF32C7B4}" dt="2021-04-20T20:14:16.552" v="43" actId="20577"/>
        <pc:sldMkLst>
          <pc:docMk/>
          <pc:sldMk cId="3001404767" sldId="302"/>
        </pc:sldMkLst>
        <pc:spChg chg="mod">
          <ac:chgData name="Xiaoyi Zhao" userId="S::xiaoyiz@sfu.ca::b4a471b7-1832-47ae-964f-13c78911f613" providerId="AD" clId="Web-{F19CE0AB-1747-47E3-99A0-2B7CDF32C7B4}" dt="2021-04-20T20:14:16.552" v="43" actId="20577"/>
          <ac:spMkLst>
            <pc:docMk/>
            <pc:sldMk cId="3001404767" sldId="302"/>
            <ac:spMk id="9" creationId="{B96DF88F-7C89-4E40-8E56-BEA3891F8F9C}"/>
          </ac:spMkLst>
        </pc:spChg>
      </pc:sldChg>
    </pc:docChg>
  </pc:docChgLst>
  <pc:docChgLst>
    <pc:chgData name="Junjie Xu" userId="S::jxa50@sfu.ca::3f17b91a-a35f-4444-9804-202cba7a7690" providerId="AD" clId="Web-{EF27C09F-70D2-C000-0799-4492D4B2CAAA}"/>
    <pc:docChg chg="modSld">
      <pc:chgData name="Junjie Xu" userId="S::jxa50@sfu.ca::3f17b91a-a35f-4444-9804-202cba7a7690" providerId="AD" clId="Web-{EF27C09F-70D2-C000-0799-4492D4B2CAAA}" dt="2021-04-20T17:27:35.843" v="27" actId="20577"/>
      <pc:docMkLst>
        <pc:docMk/>
      </pc:docMkLst>
      <pc:sldChg chg="modSp">
        <pc:chgData name="Junjie Xu" userId="S::jxa50@sfu.ca::3f17b91a-a35f-4444-9804-202cba7a7690" providerId="AD" clId="Web-{EF27C09F-70D2-C000-0799-4492D4B2CAAA}" dt="2021-04-20T17:27:35.843" v="27" actId="20577"/>
        <pc:sldMkLst>
          <pc:docMk/>
          <pc:sldMk cId="2002996262" sldId="288"/>
        </pc:sldMkLst>
        <pc:spChg chg="mod">
          <ac:chgData name="Junjie Xu" userId="S::jxa50@sfu.ca::3f17b91a-a35f-4444-9804-202cba7a7690" providerId="AD" clId="Web-{EF27C09F-70D2-C000-0799-4492D4B2CAAA}" dt="2021-04-20T17:27:35.843" v="27" actId="20577"/>
          <ac:spMkLst>
            <pc:docMk/>
            <pc:sldMk cId="2002996262" sldId="288"/>
            <ac:spMk id="4" creationId="{3B75D7D3-B857-40F4-9775-E841CD4740E6}"/>
          </ac:spMkLst>
        </pc:spChg>
      </pc:sldChg>
    </pc:docChg>
  </pc:docChgLst>
  <pc:docChgLst>
    <pc:chgData name="Harpreet Kaur Harpreet Kaur" userId="S::hharpree@sfu.ca::bc9835c7-2cf0-4934-837a-d9afd4522f42" providerId="AD" clId="Web-{5FF6E844-DA8B-C6C8-94DD-80A8E98D3EA2}"/>
    <pc:docChg chg="modSld">
      <pc:chgData name="Harpreet Kaur Harpreet Kaur" userId="S::hharpree@sfu.ca::bc9835c7-2cf0-4934-837a-d9afd4522f42" providerId="AD" clId="Web-{5FF6E844-DA8B-C6C8-94DD-80A8E98D3EA2}" dt="2021-04-14T23:25:33.890" v="4" actId="20577"/>
      <pc:docMkLst>
        <pc:docMk/>
      </pc:docMkLst>
      <pc:sldChg chg="modSp">
        <pc:chgData name="Harpreet Kaur Harpreet Kaur" userId="S::hharpree@sfu.ca::bc9835c7-2cf0-4934-837a-d9afd4522f42" providerId="AD" clId="Web-{5FF6E844-DA8B-C6C8-94DD-80A8E98D3EA2}" dt="2021-04-14T23:25:10.905" v="0" actId="1076"/>
        <pc:sldMkLst>
          <pc:docMk/>
          <pc:sldMk cId="2664992173" sldId="274"/>
        </pc:sldMkLst>
        <pc:spChg chg="mod">
          <ac:chgData name="Harpreet Kaur Harpreet Kaur" userId="S::hharpree@sfu.ca::bc9835c7-2cf0-4934-837a-d9afd4522f42" providerId="AD" clId="Web-{5FF6E844-DA8B-C6C8-94DD-80A8E98D3EA2}" dt="2021-04-14T23:25:10.905" v="0" actId="1076"/>
          <ac:spMkLst>
            <pc:docMk/>
            <pc:sldMk cId="2664992173" sldId="274"/>
            <ac:spMk id="5" creationId="{2148796D-87CE-462A-80D8-11A5DA1058E1}"/>
          </ac:spMkLst>
        </pc:spChg>
      </pc:sldChg>
      <pc:sldChg chg="modSp">
        <pc:chgData name="Harpreet Kaur Harpreet Kaur" userId="S::hharpree@sfu.ca::bc9835c7-2cf0-4934-837a-d9afd4522f42" providerId="AD" clId="Web-{5FF6E844-DA8B-C6C8-94DD-80A8E98D3EA2}" dt="2021-04-14T23:25:33.890" v="4" actId="20577"/>
        <pc:sldMkLst>
          <pc:docMk/>
          <pc:sldMk cId="2073291325" sldId="284"/>
        </pc:sldMkLst>
        <pc:spChg chg="mod">
          <ac:chgData name="Harpreet Kaur Harpreet Kaur" userId="S::hharpree@sfu.ca::bc9835c7-2cf0-4934-837a-d9afd4522f42" providerId="AD" clId="Web-{5FF6E844-DA8B-C6C8-94DD-80A8E98D3EA2}" dt="2021-04-14T23:25:33.890" v="4" actId="20577"/>
          <ac:spMkLst>
            <pc:docMk/>
            <pc:sldMk cId="2073291325" sldId="284"/>
            <ac:spMk id="4" creationId="{380FB232-B166-4611-B889-7D11FC858140}"/>
          </ac:spMkLst>
        </pc:spChg>
      </pc:sldChg>
    </pc:docChg>
  </pc:docChgLst>
  <pc:docChgLst>
    <pc:chgData name="Pei Ning" userId="S::pning@sfu.ca::151d9e78-89cc-4613-8850-505d58841002" providerId="AD" clId="Web-{5E93A6D3-0767-D193-3DB8-356ED5E3CC8E}"/>
    <pc:docChg chg="modSld">
      <pc:chgData name="Pei Ning" userId="S::pning@sfu.ca::151d9e78-89cc-4613-8850-505d58841002" providerId="AD" clId="Web-{5E93A6D3-0767-D193-3DB8-356ED5E3CC8E}" dt="2021-04-17T01:49:26.868" v="581" actId="20577"/>
      <pc:docMkLst>
        <pc:docMk/>
      </pc:docMkLst>
      <pc:sldChg chg="modSp">
        <pc:chgData name="Pei Ning" userId="S::pning@sfu.ca::151d9e78-89cc-4613-8850-505d58841002" providerId="AD" clId="Web-{5E93A6D3-0767-D193-3DB8-356ED5E3CC8E}" dt="2021-04-17T00:54:38.889" v="214" actId="1076"/>
        <pc:sldMkLst>
          <pc:docMk/>
          <pc:sldMk cId="1218582386" sldId="270"/>
        </pc:sldMkLst>
        <pc:spChg chg="mod">
          <ac:chgData name="Pei Ning" userId="S::pning@sfu.ca::151d9e78-89cc-4613-8850-505d58841002" providerId="AD" clId="Web-{5E93A6D3-0767-D193-3DB8-356ED5E3CC8E}" dt="2021-04-17T00:54:20.481" v="210" actId="1076"/>
          <ac:spMkLst>
            <pc:docMk/>
            <pc:sldMk cId="1218582386" sldId="270"/>
            <ac:spMk id="2" creationId="{1A14DF94-D196-46AD-AE8D-FC1F632B5365}"/>
          </ac:spMkLst>
        </pc:spChg>
        <pc:spChg chg="mod">
          <ac:chgData name="Pei Ning" userId="S::pning@sfu.ca::151d9e78-89cc-4613-8850-505d58841002" providerId="AD" clId="Web-{5E93A6D3-0767-D193-3DB8-356ED5E3CC8E}" dt="2021-04-17T00:54:38.889" v="214" actId="1076"/>
          <ac:spMkLst>
            <pc:docMk/>
            <pc:sldMk cId="1218582386" sldId="270"/>
            <ac:spMk id="3" creationId="{32CCED13-70D7-4EF9-98C1-C8D3A5AF2F4D}"/>
          </ac:spMkLst>
        </pc:spChg>
      </pc:sldChg>
      <pc:sldChg chg="addSp delSp modSp mod setBg setClrOvrMap">
        <pc:chgData name="Pei Ning" userId="S::pning@sfu.ca::151d9e78-89cc-4613-8850-505d58841002" providerId="AD" clId="Web-{5E93A6D3-0767-D193-3DB8-356ED5E3CC8E}" dt="2021-04-17T01:49:26.868" v="581" actId="20577"/>
        <pc:sldMkLst>
          <pc:docMk/>
          <pc:sldMk cId="2664992173" sldId="274"/>
        </pc:sldMkLst>
        <pc:spChg chg="mod">
          <ac:chgData name="Pei Ning" userId="S::pning@sfu.ca::151d9e78-89cc-4613-8850-505d58841002" providerId="AD" clId="Web-{5E93A6D3-0767-D193-3DB8-356ED5E3CC8E}" dt="2021-04-17T01:07:51.983" v="295"/>
          <ac:spMkLst>
            <pc:docMk/>
            <pc:sldMk cId="2664992173" sldId="274"/>
            <ac:spMk id="2" creationId="{B196C705-931F-40FC-A399-EEDD8CA4EB8C}"/>
          </ac:spMkLst>
        </pc:spChg>
        <pc:spChg chg="mod">
          <ac:chgData name="Pei Ning" userId="S::pning@sfu.ca::151d9e78-89cc-4613-8850-505d58841002" providerId="AD" clId="Web-{5E93A6D3-0767-D193-3DB8-356ED5E3CC8E}" dt="2021-04-17T01:07:51.983" v="295"/>
          <ac:spMkLst>
            <pc:docMk/>
            <pc:sldMk cId="2664992173" sldId="274"/>
            <ac:spMk id="3" creationId="{9FBDF47E-5419-43DA-80F2-4477DE1A9A9C}"/>
          </ac:spMkLst>
        </pc:spChg>
        <pc:spChg chg="del">
          <ac:chgData name="Pei Ning" userId="S::pning@sfu.ca::151d9e78-89cc-4613-8850-505d58841002" providerId="AD" clId="Web-{5E93A6D3-0767-D193-3DB8-356ED5E3CC8E}" dt="2021-04-17T01:03:47.745" v="260"/>
          <ac:spMkLst>
            <pc:docMk/>
            <pc:sldMk cId="2664992173" sldId="274"/>
            <ac:spMk id="239" creationId="{4738AFB9-C469-4992-ADFF-2E82E8DCD015}"/>
          </ac:spMkLst>
        </pc:spChg>
        <pc:spChg chg="del">
          <ac:chgData name="Pei Ning" userId="S::pning@sfu.ca::151d9e78-89cc-4613-8850-505d58841002" providerId="AD" clId="Web-{5E93A6D3-0767-D193-3DB8-356ED5E3CC8E}" dt="2021-04-17T01:03:47.745" v="260"/>
          <ac:spMkLst>
            <pc:docMk/>
            <pc:sldMk cId="2664992173" sldId="274"/>
            <ac:spMk id="240" creationId="{66D08039-6C4E-4870-9E3D-6218263DE95D}"/>
          </ac:spMkLst>
        </pc:spChg>
        <pc:spChg chg="del">
          <ac:chgData name="Pei Ning" userId="S::pning@sfu.ca::151d9e78-89cc-4613-8850-505d58841002" providerId="AD" clId="Web-{5E93A6D3-0767-D193-3DB8-356ED5E3CC8E}" dt="2021-04-17T01:03:47.745" v="260"/>
          <ac:spMkLst>
            <pc:docMk/>
            <pc:sldMk cId="2664992173" sldId="274"/>
            <ac:spMk id="245" creationId="{9FB31D2E-CBC8-4C4A-917F-DCB48EAEB08A}"/>
          </ac:spMkLst>
        </pc:spChg>
        <pc:spChg chg="del">
          <ac:chgData name="Pei Ning" userId="S::pning@sfu.ca::151d9e78-89cc-4613-8850-505d58841002" providerId="AD" clId="Web-{5E93A6D3-0767-D193-3DB8-356ED5E3CC8E}" dt="2021-04-17T01:03:47.745" v="260"/>
          <ac:spMkLst>
            <pc:docMk/>
            <pc:sldMk cId="2664992173" sldId="274"/>
            <ac:spMk id="246" creationId="{FCCF4F09-0D96-42BE-AE16-84AB4E0B5674}"/>
          </ac:spMkLst>
        </pc:spChg>
        <pc:spChg chg="del">
          <ac:chgData name="Pei Ning" userId="S::pning@sfu.ca::151d9e78-89cc-4613-8850-505d58841002" providerId="AD" clId="Web-{5E93A6D3-0767-D193-3DB8-356ED5E3CC8E}" dt="2021-04-17T01:03:47.745" v="260"/>
          <ac:spMkLst>
            <pc:docMk/>
            <pc:sldMk cId="2664992173" sldId="274"/>
            <ac:spMk id="247" creationId="{B486DE22-0EC4-474A-8665-766DC5D4C10B}"/>
          </ac:spMkLst>
        </pc:spChg>
        <pc:spChg chg="add del">
          <ac:chgData name="Pei Ning" userId="S::pning@sfu.ca::151d9e78-89cc-4613-8850-505d58841002" providerId="AD" clId="Web-{5E93A6D3-0767-D193-3DB8-356ED5E3CC8E}" dt="2021-04-17T01:07:51.983" v="295"/>
          <ac:spMkLst>
            <pc:docMk/>
            <pc:sldMk cId="2664992173" sldId="274"/>
            <ac:spMk id="252" creationId="{18FD5326-9F0A-481B-8415-14B6BFB852CF}"/>
          </ac:spMkLst>
        </pc:spChg>
        <pc:spChg chg="add del">
          <ac:chgData name="Pei Ning" userId="S::pning@sfu.ca::151d9e78-89cc-4613-8850-505d58841002" providerId="AD" clId="Web-{5E93A6D3-0767-D193-3DB8-356ED5E3CC8E}" dt="2021-04-17T01:07:51.983" v="295"/>
          <ac:spMkLst>
            <pc:docMk/>
            <pc:sldMk cId="2664992173" sldId="274"/>
            <ac:spMk id="254" creationId="{7A268CD7-AFA8-49FF-8494-036157361BFF}"/>
          </ac:spMkLst>
        </pc:spChg>
        <pc:spChg chg="add del">
          <ac:chgData name="Pei Ning" userId="S::pning@sfu.ca::151d9e78-89cc-4613-8850-505d58841002" providerId="AD" clId="Web-{5E93A6D3-0767-D193-3DB8-356ED5E3CC8E}" dt="2021-04-17T01:07:51.983" v="295"/>
          <ac:spMkLst>
            <pc:docMk/>
            <pc:sldMk cId="2664992173" sldId="274"/>
            <ac:spMk id="256" creationId="{A0897FCD-4816-4E4A-A524-078453D8706E}"/>
          </ac:spMkLst>
        </pc:spChg>
        <pc:spChg chg="add del">
          <ac:chgData name="Pei Ning" userId="S::pning@sfu.ca::151d9e78-89cc-4613-8850-505d58841002" providerId="AD" clId="Web-{5E93A6D3-0767-D193-3DB8-356ED5E3CC8E}" dt="2021-04-17T01:07:51.983" v="295"/>
          <ac:spMkLst>
            <pc:docMk/>
            <pc:sldMk cId="2664992173" sldId="274"/>
            <ac:spMk id="258" creationId="{2ED953D6-5A73-4461-BB18-1E759E7A638E}"/>
          </ac:spMkLst>
        </pc:spChg>
        <pc:spChg chg="add del">
          <ac:chgData name="Pei Ning" userId="S::pning@sfu.ca::151d9e78-89cc-4613-8850-505d58841002" providerId="AD" clId="Web-{5E93A6D3-0767-D193-3DB8-356ED5E3CC8E}" dt="2021-04-17T01:07:51.983" v="295"/>
          <ac:spMkLst>
            <pc:docMk/>
            <pc:sldMk cId="2664992173" sldId="274"/>
            <ac:spMk id="260" creationId="{18FD5326-9F0A-481B-8415-14B6BFB852CF}"/>
          </ac:spMkLst>
        </pc:spChg>
        <pc:spChg chg="add del">
          <ac:chgData name="Pei Ning" userId="S::pning@sfu.ca::151d9e78-89cc-4613-8850-505d58841002" providerId="AD" clId="Web-{5E93A6D3-0767-D193-3DB8-356ED5E3CC8E}" dt="2021-04-17T01:07:51.983" v="295"/>
          <ac:spMkLst>
            <pc:docMk/>
            <pc:sldMk cId="2664992173" sldId="274"/>
            <ac:spMk id="261" creationId="{7A268CD7-AFA8-49FF-8494-036157361BFF}"/>
          </ac:spMkLst>
        </pc:spChg>
        <pc:spChg chg="add del">
          <ac:chgData name="Pei Ning" userId="S::pning@sfu.ca::151d9e78-89cc-4613-8850-505d58841002" providerId="AD" clId="Web-{5E93A6D3-0767-D193-3DB8-356ED5E3CC8E}" dt="2021-04-17T01:07:51.983" v="295"/>
          <ac:spMkLst>
            <pc:docMk/>
            <pc:sldMk cId="2664992173" sldId="274"/>
            <ac:spMk id="262" creationId="{A0897FCD-4816-4E4A-A524-078453D8706E}"/>
          </ac:spMkLst>
        </pc:spChg>
        <pc:spChg chg="add del">
          <ac:chgData name="Pei Ning" userId="S::pning@sfu.ca::151d9e78-89cc-4613-8850-505d58841002" providerId="AD" clId="Web-{5E93A6D3-0767-D193-3DB8-356ED5E3CC8E}" dt="2021-04-17T01:07:44.920" v="293"/>
          <ac:spMkLst>
            <pc:docMk/>
            <pc:sldMk cId="2664992173" sldId="274"/>
            <ac:spMk id="263" creationId="{18FD5326-9F0A-481B-8415-14B6BFB852CF}"/>
          </ac:spMkLst>
        </pc:spChg>
        <pc:spChg chg="add del">
          <ac:chgData name="Pei Ning" userId="S::pning@sfu.ca::151d9e78-89cc-4613-8850-505d58841002" providerId="AD" clId="Web-{5E93A6D3-0767-D193-3DB8-356ED5E3CC8E}" dt="2021-04-17T01:07:51.983" v="295"/>
          <ac:spMkLst>
            <pc:docMk/>
            <pc:sldMk cId="2664992173" sldId="274"/>
            <ac:spMk id="264" creationId="{2ED953D6-5A73-4461-BB18-1E759E7A638E}"/>
          </ac:spMkLst>
        </pc:spChg>
        <pc:spChg chg="add del">
          <ac:chgData name="Pei Ning" userId="S::pning@sfu.ca::151d9e78-89cc-4613-8850-505d58841002" providerId="AD" clId="Web-{5E93A6D3-0767-D193-3DB8-356ED5E3CC8E}" dt="2021-04-17T01:07:44.920" v="293"/>
          <ac:spMkLst>
            <pc:docMk/>
            <pc:sldMk cId="2664992173" sldId="274"/>
            <ac:spMk id="265" creationId="{7A268CD7-AFA8-49FF-8494-036157361BFF}"/>
          </ac:spMkLst>
        </pc:spChg>
        <pc:spChg chg="add del">
          <ac:chgData name="Pei Ning" userId="S::pning@sfu.ca::151d9e78-89cc-4613-8850-505d58841002" providerId="AD" clId="Web-{5E93A6D3-0767-D193-3DB8-356ED5E3CC8E}" dt="2021-04-17T01:07:51.983" v="295"/>
          <ac:spMkLst>
            <pc:docMk/>
            <pc:sldMk cId="2664992173" sldId="274"/>
            <ac:spMk id="266" creationId="{6DC969F4-277E-4F95-9ABB-0421358B0927}"/>
          </ac:spMkLst>
        </pc:spChg>
        <pc:spChg chg="add del">
          <ac:chgData name="Pei Ning" userId="S::pning@sfu.ca::151d9e78-89cc-4613-8850-505d58841002" providerId="AD" clId="Web-{5E93A6D3-0767-D193-3DB8-356ED5E3CC8E}" dt="2021-04-17T01:07:44.920" v="293"/>
          <ac:spMkLst>
            <pc:docMk/>
            <pc:sldMk cId="2664992173" sldId="274"/>
            <ac:spMk id="267" creationId="{A0897FCD-4816-4E4A-A524-078453D8706E}"/>
          </ac:spMkLst>
        </pc:spChg>
        <pc:spChg chg="add del">
          <ac:chgData name="Pei Ning" userId="S::pning@sfu.ca::151d9e78-89cc-4613-8850-505d58841002" providerId="AD" clId="Web-{5E93A6D3-0767-D193-3DB8-356ED5E3CC8E}" dt="2021-04-17T01:07:51.983" v="295"/>
          <ac:spMkLst>
            <pc:docMk/>
            <pc:sldMk cId="2664992173" sldId="274"/>
            <ac:spMk id="268" creationId="{DBB62B70-0FFB-4EBC-A23C-3EE215C71C4F}"/>
          </ac:spMkLst>
        </pc:spChg>
        <pc:spChg chg="add del">
          <ac:chgData name="Pei Ning" userId="S::pning@sfu.ca::151d9e78-89cc-4613-8850-505d58841002" providerId="AD" clId="Web-{5E93A6D3-0767-D193-3DB8-356ED5E3CC8E}" dt="2021-04-17T01:07:44.920" v="293"/>
          <ac:spMkLst>
            <pc:docMk/>
            <pc:sldMk cId="2664992173" sldId="274"/>
            <ac:spMk id="269" creationId="{2ED953D6-5A73-4461-BB18-1E759E7A638E}"/>
          </ac:spMkLst>
        </pc:spChg>
        <pc:spChg chg="add del">
          <ac:chgData name="Pei Ning" userId="S::pning@sfu.ca::151d9e78-89cc-4613-8850-505d58841002" providerId="AD" clId="Web-{5E93A6D3-0767-D193-3DB8-356ED5E3CC8E}" dt="2021-04-17T01:07:51.983" v="295"/>
          <ac:spMkLst>
            <pc:docMk/>
            <pc:sldMk cId="2664992173" sldId="274"/>
            <ac:spMk id="270" creationId="{4F448DF1-A468-4624-99E7-933CC62076B3}"/>
          </ac:spMkLst>
        </pc:spChg>
        <pc:spChg chg="add del">
          <ac:chgData name="Pei Ning" userId="S::pning@sfu.ca::151d9e78-89cc-4613-8850-505d58841002" providerId="AD" clId="Web-{5E93A6D3-0767-D193-3DB8-356ED5E3CC8E}" dt="2021-04-17T01:07:44.920" v="293"/>
          <ac:spMkLst>
            <pc:docMk/>
            <pc:sldMk cId="2664992173" sldId="274"/>
            <ac:spMk id="271" creationId="{6DC969F4-277E-4F95-9ABB-0421358B0927}"/>
          </ac:spMkLst>
        </pc:spChg>
        <pc:spChg chg="add del">
          <ac:chgData name="Pei Ning" userId="S::pning@sfu.ca::151d9e78-89cc-4613-8850-505d58841002" providerId="AD" clId="Web-{5E93A6D3-0767-D193-3DB8-356ED5E3CC8E}" dt="2021-04-17T01:07:51.983" v="295"/>
          <ac:spMkLst>
            <pc:docMk/>
            <pc:sldMk cId="2664992173" sldId="274"/>
            <ac:spMk id="272" creationId="{6F7DD6E9-9BF0-44B2-A5B9-1CE2477A47A9}"/>
          </ac:spMkLst>
        </pc:spChg>
        <pc:spChg chg="add del">
          <ac:chgData name="Pei Ning" userId="S::pning@sfu.ca::151d9e78-89cc-4613-8850-505d58841002" providerId="AD" clId="Web-{5E93A6D3-0767-D193-3DB8-356ED5E3CC8E}" dt="2021-04-17T01:07:44.920" v="293"/>
          <ac:spMkLst>
            <pc:docMk/>
            <pc:sldMk cId="2664992173" sldId="274"/>
            <ac:spMk id="273" creationId="{DBB62B70-0FFB-4EBC-A23C-3EE215C71C4F}"/>
          </ac:spMkLst>
        </pc:spChg>
        <pc:spChg chg="add del">
          <ac:chgData name="Pei Ning" userId="S::pning@sfu.ca::151d9e78-89cc-4613-8850-505d58841002" providerId="AD" clId="Web-{5E93A6D3-0767-D193-3DB8-356ED5E3CC8E}" dt="2021-04-17T01:07:51.983" v="295"/>
          <ac:spMkLst>
            <pc:docMk/>
            <pc:sldMk cId="2664992173" sldId="274"/>
            <ac:spMk id="274" creationId="{85E2BD0E-96C7-4908-AD02-AD9AC69C93C4}"/>
          </ac:spMkLst>
        </pc:spChg>
        <pc:spChg chg="add del">
          <ac:chgData name="Pei Ning" userId="S::pning@sfu.ca::151d9e78-89cc-4613-8850-505d58841002" providerId="AD" clId="Web-{5E93A6D3-0767-D193-3DB8-356ED5E3CC8E}" dt="2021-04-17T01:07:44.920" v="293"/>
          <ac:spMkLst>
            <pc:docMk/>
            <pc:sldMk cId="2664992173" sldId="274"/>
            <ac:spMk id="275" creationId="{4F448DF1-A468-4624-99E7-933CC62076B3}"/>
          </ac:spMkLst>
        </pc:spChg>
        <pc:spChg chg="add del">
          <ac:chgData name="Pei Ning" userId="S::pning@sfu.ca::151d9e78-89cc-4613-8850-505d58841002" providerId="AD" clId="Web-{5E93A6D3-0767-D193-3DB8-356ED5E3CC8E}" dt="2021-04-17T01:07:44.920" v="293"/>
          <ac:spMkLst>
            <pc:docMk/>
            <pc:sldMk cId="2664992173" sldId="274"/>
            <ac:spMk id="277" creationId="{6F7DD6E9-9BF0-44B2-A5B9-1CE2477A47A9}"/>
          </ac:spMkLst>
        </pc:spChg>
        <pc:spChg chg="add del">
          <ac:chgData name="Pei Ning" userId="S::pning@sfu.ca::151d9e78-89cc-4613-8850-505d58841002" providerId="AD" clId="Web-{5E93A6D3-0767-D193-3DB8-356ED5E3CC8E}" dt="2021-04-17T01:07:44.920" v="293"/>
          <ac:spMkLst>
            <pc:docMk/>
            <pc:sldMk cId="2664992173" sldId="274"/>
            <ac:spMk id="279" creationId="{85E2BD0E-96C7-4908-AD02-AD9AC69C93C4}"/>
          </ac:spMkLst>
        </pc:spChg>
        <pc:grpChg chg="del">
          <ac:chgData name="Pei Ning" userId="S::pning@sfu.ca::151d9e78-89cc-4613-8850-505d58841002" providerId="AD" clId="Web-{5E93A6D3-0767-D193-3DB8-356ED5E3CC8E}" dt="2021-04-17T01:03:47.745" v="260"/>
          <ac:grpSpMkLst>
            <pc:docMk/>
            <pc:sldMk cId="2664992173" sldId="274"/>
            <ac:grpSpMk id="241" creationId="{B4B0B915-9AC5-4E4B-84C4-8B377E6878F5}"/>
          </ac:grpSpMkLst>
        </pc:grpChg>
        <pc:graphicFrameChg chg="mod modGraphic">
          <ac:chgData name="Pei Ning" userId="S::pning@sfu.ca::151d9e78-89cc-4613-8850-505d58841002" providerId="AD" clId="Web-{5E93A6D3-0767-D193-3DB8-356ED5E3CC8E}" dt="2021-04-17T01:49:26.868" v="581" actId="20577"/>
          <ac:graphicFrameMkLst>
            <pc:docMk/>
            <pc:sldMk cId="2664992173" sldId="274"/>
            <ac:graphicFrameMk id="174" creationId="{27D3E149-61A8-4C26-BBCB-E57846C0FC7A}"/>
          </ac:graphicFrameMkLst>
        </pc:graphicFrameChg>
      </pc:sldChg>
      <pc:sldChg chg="addSp modSp mod setBg">
        <pc:chgData name="Pei Ning" userId="S::pning@sfu.ca::151d9e78-89cc-4613-8850-505d58841002" providerId="AD" clId="Web-{5E93A6D3-0767-D193-3DB8-356ED5E3CC8E}" dt="2021-04-17T01:18:09.427" v="438" actId="20577"/>
        <pc:sldMkLst>
          <pc:docMk/>
          <pc:sldMk cId="3164862064" sldId="279"/>
        </pc:sldMkLst>
        <pc:spChg chg="mod">
          <ac:chgData name="Pei Ning" userId="S::pning@sfu.ca::151d9e78-89cc-4613-8850-505d58841002" providerId="AD" clId="Web-{5E93A6D3-0767-D193-3DB8-356ED5E3CC8E}" dt="2021-04-17T00:33:55.580" v="14"/>
          <ac:spMkLst>
            <pc:docMk/>
            <pc:sldMk cId="3164862064" sldId="279"/>
            <ac:spMk id="2" creationId="{21B101D8-927C-41C2-A553-F3279EAB15BD}"/>
          </ac:spMkLst>
        </pc:spChg>
        <pc:spChg chg="mod">
          <ac:chgData name="Pei Ning" userId="S::pning@sfu.ca::151d9e78-89cc-4613-8850-505d58841002" providerId="AD" clId="Web-{5E93A6D3-0767-D193-3DB8-356ED5E3CC8E}" dt="2021-04-17T00:33:55.580" v="14"/>
          <ac:spMkLst>
            <pc:docMk/>
            <pc:sldMk cId="3164862064" sldId="279"/>
            <ac:spMk id="7" creationId="{DDC86C9D-B8F1-46D1-B4D6-EB0F28FE4BF3}"/>
          </ac:spMkLst>
        </pc:spChg>
        <pc:spChg chg="add">
          <ac:chgData name="Pei Ning" userId="S::pning@sfu.ca::151d9e78-89cc-4613-8850-505d58841002" providerId="AD" clId="Web-{5E93A6D3-0767-D193-3DB8-356ED5E3CC8E}" dt="2021-04-17T00:33:55.580" v="14"/>
          <ac:spMkLst>
            <pc:docMk/>
            <pc:sldMk cId="3164862064" sldId="279"/>
            <ac:spMk id="14" creationId="{18FD5326-9F0A-481B-8415-14B6BFB852CF}"/>
          </ac:spMkLst>
        </pc:spChg>
        <pc:spChg chg="add">
          <ac:chgData name="Pei Ning" userId="S::pning@sfu.ca::151d9e78-89cc-4613-8850-505d58841002" providerId="AD" clId="Web-{5E93A6D3-0767-D193-3DB8-356ED5E3CC8E}" dt="2021-04-17T00:33:55.580" v="14"/>
          <ac:spMkLst>
            <pc:docMk/>
            <pc:sldMk cId="3164862064" sldId="279"/>
            <ac:spMk id="20" creationId="{A0897FCD-4816-4E4A-A524-078453D8706E}"/>
          </ac:spMkLst>
        </pc:spChg>
        <pc:spChg chg="add">
          <ac:chgData name="Pei Ning" userId="S::pning@sfu.ca::151d9e78-89cc-4613-8850-505d58841002" providerId="AD" clId="Web-{5E93A6D3-0767-D193-3DB8-356ED5E3CC8E}" dt="2021-04-17T00:33:55.580" v="14"/>
          <ac:spMkLst>
            <pc:docMk/>
            <pc:sldMk cId="3164862064" sldId="279"/>
            <ac:spMk id="22" creationId="{2ED953D6-5A73-4461-BB18-1E759E7A638E}"/>
          </ac:spMkLst>
        </pc:spChg>
        <pc:spChg chg="add">
          <ac:chgData name="Pei Ning" userId="S::pning@sfu.ca::151d9e78-89cc-4613-8850-505d58841002" providerId="AD" clId="Web-{5E93A6D3-0767-D193-3DB8-356ED5E3CC8E}" dt="2021-04-17T00:33:55.580" v="14"/>
          <ac:spMkLst>
            <pc:docMk/>
            <pc:sldMk cId="3164862064" sldId="279"/>
            <ac:spMk id="24" creationId="{7A268CD7-AFA8-49FF-8494-036157361BFF}"/>
          </ac:spMkLst>
        </pc:spChg>
        <pc:graphicFrameChg chg="mod modGraphic">
          <ac:chgData name="Pei Ning" userId="S::pning@sfu.ca::151d9e78-89cc-4613-8850-505d58841002" providerId="AD" clId="Web-{5E93A6D3-0767-D193-3DB8-356ED5E3CC8E}" dt="2021-04-17T01:18:09.427" v="438" actId="20577"/>
          <ac:graphicFrameMkLst>
            <pc:docMk/>
            <pc:sldMk cId="3164862064" sldId="279"/>
            <ac:graphicFrameMk id="11" creationId="{F17DBB4E-6254-42E1-9085-D93ADB3942DA}"/>
          </ac:graphicFrameMkLst>
        </pc:graphicFrameChg>
      </pc:sldChg>
      <pc:sldChg chg="addSp delSp modSp">
        <pc:chgData name="Pei Ning" userId="S::pning@sfu.ca::151d9e78-89cc-4613-8850-505d58841002" providerId="AD" clId="Web-{5E93A6D3-0767-D193-3DB8-356ED5E3CC8E}" dt="2021-04-17T01:16:49.563" v="437"/>
        <pc:sldMkLst>
          <pc:docMk/>
          <pc:sldMk cId="160106134" sldId="283"/>
        </pc:sldMkLst>
        <pc:spChg chg="mod">
          <ac:chgData name="Pei Ning" userId="S::pning@sfu.ca::151d9e78-89cc-4613-8850-505d58841002" providerId="AD" clId="Web-{5E93A6D3-0767-D193-3DB8-356ED5E3CC8E}" dt="2021-04-17T00:46:39.160" v="104"/>
          <ac:spMkLst>
            <pc:docMk/>
            <pc:sldMk cId="160106134" sldId="283"/>
            <ac:spMk id="2" creationId="{765F1158-9B7F-4B2F-A202-0B75496EEEE7}"/>
          </ac:spMkLst>
        </pc:spChg>
        <pc:spChg chg="mod">
          <ac:chgData name="Pei Ning" userId="S::pning@sfu.ca::151d9e78-89cc-4613-8850-505d58841002" providerId="AD" clId="Web-{5E93A6D3-0767-D193-3DB8-356ED5E3CC8E}" dt="2021-04-17T00:46:39.160" v="104"/>
          <ac:spMkLst>
            <pc:docMk/>
            <pc:sldMk cId="160106134" sldId="283"/>
            <ac:spMk id="3" creationId="{E2AA6C20-0194-4198-B3E6-C0004293CBD4}"/>
          </ac:spMkLst>
        </pc:spChg>
        <pc:spChg chg="add del">
          <ac:chgData name="Pei Ning" userId="S::pning@sfu.ca::151d9e78-89cc-4613-8850-505d58841002" providerId="AD" clId="Web-{5E93A6D3-0767-D193-3DB8-356ED5E3CC8E}" dt="2021-04-17T00:46:30.706" v="101"/>
          <ac:spMkLst>
            <pc:docMk/>
            <pc:sldMk cId="160106134" sldId="283"/>
            <ac:spMk id="16" creationId="{6A225C9B-755F-4F91-9681-5E07AFAA71F4}"/>
          </ac:spMkLst>
        </pc:spChg>
        <pc:spChg chg="add del">
          <ac:chgData name="Pei Ning" userId="S::pning@sfu.ca::151d9e78-89cc-4613-8850-505d58841002" providerId="AD" clId="Web-{5E93A6D3-0767-D193-3DB8-356ED5E3CC8E}" dt="2021-04-17T00:46:30.706" v="101"/>
          <ac:spMkLst>
            <pc:docMk/>
            <pc:sldMk cId="160106134" sldId="283"/>
            <ac:spMk id="17" creationId="{932CD2CD-6CF3-4EE9-A24A-A41D45DCF922}"/>
          </ac:spMkLst>
        </pc:spChg>
        <pc:spChg chg="add del">
          <ac:chgData name="Pei Ning" userId="S::pning@sfu.ca::151d9e78-89cc-4613-8850-505d58841002" providerId="AD" clId="Web-{5E93A6D3-0767-D193-3DB8-356ED5E3CC8E}" dt="2021-04-17T00:46:39.129" v="103"/>
          <ac:spMkLst>
            <pc:docMk/>
            <pc:sldMk cId="160106134" sldId="283"/>
            <ac:spMk id="18" creationId="{3A0F039B-5DD9-421A-9389-1F31ABD9B2F3}"/>
          </ac:spMkLst>
        </pc:spChg>
        <pc:spChg chg="add">
          <ac:chgData name="Pei Ning" userId="S::pning@sfu.ca::151d9e78-89cc-4613-8850-505d58841002" providerId="AD" clId="Web-{5E93A6D3-0767-D193-3DB8-356ED5E3CC8E}" dt="2021-04-17T00:46:39.160" v="104"/>
          <ac:spMkLst>
            <pc:docMk/>
            <pc:sldMk cId="160106134" sldId="283"/>
            <ac:spMk id="19" creationId="{B916921E-0792-45DC-AB86-1F53A5A7D0AE}"/>
          </ac:spMkLst>
        </pc:spChg>
        <pc:graphicFrameChg chg="mod modGraphic">
          <ac:chgData name="Pei Ning" userId="S::pning@sfu.ca::151d9e78-89cc-4613-8850-505d58841002" providerId="AD" clId="Web-{5E93A6D3-0767-D193-3DB8-356ED5E3CC8E}" dt="2021-04-17T01:16:49.563" v="437"/>
          <ac:graphicFrameMkLst>
            <pc:docMk/>
            <pc:sldMk cId="160106134" sldId="283"/>
            <ac:graphicFrameMk id="5" creationId="{175F87E2-3624-40BA-A19C-1B76AC6A30AB}"/>
          </ac:graphicFrameMkLst>
        </pc:graphicFrameChg>
      </pc:sldChg>
      <pc:sldChg chg="addSp delSp modSp mod setBg">
        <pc:chgData name="Pei Ning" userId="S::pning@sfu.ca::151d9e78-89cc-4613-8850-505d58841002" providerId="AD" clId="Web-{5E93A6D3-0767-D193-3DB8-356ED5E3CC8E}" dt="2021-04-17T01:22:38.072" v="459" actId="1076"/>
        <pc:sldMkLst>
          <pc:docMk/>
          <pc:sldMk cId="2073291325" sldId="284"/>
        </pc:sldMkLst>
        <pc:spChg chg="mod">
          <ac:chgData name="Pei Ning" userId="S::pning@sfu.ca::151d9e78-89cc-4613-8850-505d58841002" providerId="AD" clId="Web-{5E93A6D3-0767-D193-3DB8-356ED5E3CC8E}" dt="2021-04-17T01:22:38.072" v="459" actId="1076"/>
          <ac:spMkLst>
            <pc:docMk/>
            <pc:sldMk cId="2073291325" sldId="284"/>
            <ac:spMk id="4" creationId="{380FB232-B166-4611-B889-7D11FC858140}"/>
          </ac:spMkLst>
        </pc:spChg>
        <pc:spChg chg="mod">
          <ac:chgData name="Pei Ning" userId="S::pning@sfu.ca::151d9e78-89cc-4613-8850-505d58841002" providerId="AD" clId="Web-{5E93A6D3-0767-D193-3DB8-356ED5E3CC8E}" dt="2021-04-17T01:21:12.499" v="455" actId="1076"/>
          <ac:spMkLst>
            <pc:docMk/>
            <pc:sldMk cId="2073291325" sldId="284"/>
            <ac:spMk id="9" creationId="{E8CE6F03-9A5E-48EA-AB06-0A31726B857D}"/>
          </ac:spMkLst>
        </pc:spChg>
        <pc:spChg chg="add">
          <ac:chgData name="Pei Ning" userId="S::pning@sfu.ca::151d9e78-89cc-4613-8850-505d58841002" providerId="AD" clId="Web-{5E93A6D3-0767-D193-3DB8-356ED5E3CC8E}" dt="2021-04-17T00:35:53.117" v="19"/>
          <ac:spMkLst>
            <pc:docMk/>
            <pc:sldMk cId="2073291325" sldId="284"/>
            <ac:spMk id="12" creationId="{CF5EC1D0-89E2-485B-9978-22A5224767EF}"/>
          </ac:spMkLst>
        </pc:spChg>
        <pc:spChg chg="add">
          <ac:chgData name="Pei Ning" userId="S::pning@sfu.ca::151d9e78-89cc-4613-8850-505d58841002" providerId="AD" clId="Web-{5E93A6D3-0767-D193-3DB8-356ED5E3CC8E}" dt="2021-04-17T00:36:17.118" v="27"/>
          <ac:spMkLst>
            <pc:docMk/>
            <pc:sldMk cId="2073291325" sldId="284"/>
            <ac:spMk id="15" creationId="{CF5EC1D0-89E2-485B-9978-22A5224767EF}"/>
          </ac:spMkLst>
        </pc:spChg>
        <pc:spChg chg="add">
          <ac:chgData name="Pei Ning" userId="S::pning@sfu.ca::151d9e78-89cc-4613-8850-505d58841002" providerId="AD" clId="Web-{5E93A6D3-0767-D193-3DB8-356ED5E3CC8E}" dt="2021-04-17T00:36:17.446" v="28"/>
          <ac:spMkLst>
            <pc:docMk/>
            <pc:sldMk cId="2073291325" sldId="284"/>
            <ac:spMk id="18" creationId="{CF5EC1D0-89E2-485B-9978-22A5224767EF}"/>
          </ac:spMkLst>
        </pc:spChg>
        <pc:grpChg chg="del mod">
          <ac:chgData name="Pei Ning" userId="S::pning@sfu.ca::151d9e78-89cc-4613-8850-505d58841002" providerId="AD" clId="Web-{5E93A6D3-0767-D193-3DB8-356ED5E3CC8E}" dt="2021-04-17T00:35:23.834" v="17"/>
          <ac:grpSpMkLst>
            <pc:docMk/>
            <pc:sldMk cId="2073291325" sldId="284"/>
            <ac:grpSpMk id="8" creationId="{79D86252-7794-4655-9070-249F13369A7A}"/>
          </ac:grpSpMkLst>
        </pc:grpChg>
        <pc:grpChg chg="add del mod">
          <ac:chgData name="Pei Ning" userId="S::pning@sfu.ca::151d9e78-89cc-4613-8850-505d58841002" providerId="AD" clId="Web-{5E93A6D3-0767-D193-3DB8-356ED5E3CC8E}" dt="2021-04-17T00:55:45.408" v="225"/>
          <ac:grpSpMkLst>
            <pc:docMk/>
            <pc:sldMk cId="2073291325" sldId="284"/>
            <ac:grpSpMk id="10" creationId="{9B14CC28-66C1-44A0-91E5-74B9FDA7AF60}"/>
          </ac:grpSpMkLst>
        </pc:grpChg>
        <pc:grpChg chg="add del mod">
          <ac:chgData name="Pei Ning" userId="S::pning@sfu.ca::151d9e78-89cc-4613-8850-505d58841002" providerId="AD" clId="Web-{5E93A6D3-0767-D193-3DB8-356ED5E3CC8E}" dt="2021-04-17T00:55:44.299" v="224"/>
          <ac:grpSpMkLst>
            <pc:docMk/>
            <pc:sldMk cId="2073291325" sldId="284"/>
            <ac:grpSpMk id="14" creationId="{9B14CC28-66C1-44A0-91E5-74B9FDA7AF60}"/>
          </ac:grpSpMkLst>
        </pc:grpChg>
        <pc:grpChg chg="add del mod">
          <ac:chgData name="Pei Ning" userId="S::pning@sfu.ca::151d9e78-89cc-4613-8850-505d58841002" providerId="AD" clId="Web-{5E93A6D3-0767-D193-3DB8-356ED5E3CC8E}" dt="2021-04-17T01:22:19.415" v="457" actId="1076"/>
          <ac:grpSpMkLst>
            <pc:docMk/>
            <pc:sldMk cId="2073291325" sldId="284"/>
            <ac:grpSpMk id="17" creationId="{9B14CC28-66C1-44A0-91E5-74B9FDA7AF60}"/>
          </ac:grpSpMkLst>
        </pc:grpChg>
        <pc:picChg chg="add del mod">
          <ac:chgData name="Pei Ning" userId="S::pning@sfu.ca::151d9e78-89cc-4613-8850-505d58841002" providerId="AD" clId="Web-{5E93A6D3-0767-D193-3DB8-356ED5E3CC8E}" dt="2021-04-17T00:36:16.587" v="26"/>
          <ac:picMkLst>
            <pc:docMk/>
            <pc:sldMk cId="2073291325" sldId="284"/>
            <ac:picMk id="3" creationId="{7F1C1393-C286-4A6E-B2C0-E8541BB6881E}"/>
          </ac:picMkLst>
        </pc:picChg>
        <pc:picChg chg="add del mod">
          <ac:chgData name="Pei Ning" userId="S::pning@sfu.ca::151d9e78-89cc-4613-8850-505d58841002" providerId="AD" clId="Web-{5E93A6D3-0767-D193-3DB8-356ED5E3CC8E}" dt="2021-04-17T01:22:21.806" v="458" actId="1076"/>
          <ac:picMkLst>
            <pc:docMk/>
            <pc:sldMk cId="2073291325" sldId="284"/>
            <ac:picMk id="11" creationId="{F6A84E4D-B728-47F0-83E4-39ED61F7A09B}"/>
          </ac:picMkLst>
        </pc:picChg>
        <pc:picChg chg="add">
          <ac:chgData name="Pei Ning" userId="S::pning@sfu.ca::151d9e78-89cc-4613-8850-505d58841002" providerId="AD" clId="Web-{5E93A6D3-0767-D193-3DB8-356ED5E3CC8E}" dt="2021-04-17T00:35:53.117" v="19"/>
          <ac:picMkLst>
            <pc:docMk/>
            <pc:sldMk cId="2073291325" sldId="284"/>
            <ac:picMk id="13" creationId="{4415A4C5-3EB3-4546-BA34-B0EB9D465044}"/>
          </ac:picMkLst>
        </pc:picChg>
        <pc:picChg chg="add">
          <ac:chgData name="Pei Ning" userId="S::pning@sfu.ca::151d9e78-89cc-4613-8850-505d58841002" providerId="AD" clId="Web-{5E93A6D3-0767-D193-3DB8-356ED5E3CC8E}" dt="2021-04-17T00:36:17.118" v="27"/>
          <ac:picMkLst>
            <pc:docMk/>
            <pc:sldMk cId="2073291325" sldId="284"/>
            <ac:picMk id="16" creationId="{4415A4C5-3EB3-4546-BA34-B0EB9D465044}"/>
          </ac:picMkLst>
        </pc:picChg>
        <pc:picChg chg="add">
          <ac:chgData name="Pei Ning" userId="S::pning@sfu.ca::151d9e78-89cc-4613-8850-505d58841002" providerId="AD" clId="Web-{5E93A6D3-0767-D193-3DB8-356ED5E3CC8E}" dt="2021-04-17T00:36:17.446" v="28"/>
          <ac:picMkLst>
            <pc:docMk/>
            <pc:sldMk cId="2073291325" sldId="284"/>
            <ac:picMk id="19" creationId="{4415A4C5-3EB3-4546-BA34-B0EB9D465044}"/>
          </ac:picMkLst>
        </pc:picChg>
      </pc:sldChg>
      <pc:sldChg chg="addSp delSp modSp mod setBg">
        <pc:chgData name="Pei Ning" userId="S::pning@sfu.ca::151d9e78-89cc-4613-8850-505d58841002" providerId="AD" clId="Web-{5E93A6D3-0767-D193-3DB8-356ED5E3CC8E}" dt="2021-04-17T00:39:43.195" v="54" actId="1076"/>
        <pc:sldMkLst>
          <pc:docMk/>
          <pc:sldMk cId="4256212016" sldId="285"/>
        </pc:sldMkLst>
        <pc:spChg chg="mod">
          <ac:chgData name="Pei Ning" userId="S::pning@sfu.ca::151d9e78-89cc-4613-8850-505d58841002" providerId="AD" clId="Web-{5E93A6D3-0767-D193-3DB8-356ED5E3CC8E}" dt="2021-04-17T00:39:36.382" v="53"/>
          <ac:spMkLst>
            <pc:docMk/>
            <pc:sldMk cId="4256212016" sldId="285"/>
            <ac:spMk id="2" creationId="{5A409A8C-C56D-4D77-A37A-77B84F062F77}"/>
          </ac:spMkLst>
        </pc:spChg>
        <pc:spChg chg="mod">
          <ac:chgData name="Pei Ning" userId="S::pning@sfu.ca::151d9e78-89cc-4613-8850-505d58841002" providerId="AD" clId="Web-{5E93A6D3-0767-D193-3DB8-356ED5E3CC8E}" dt="2021-04-17T00:39:36.382" v="53"/>
          <ac:spMkLst>
            <pc:docMk/>
            <pc:sldMk cId="4256212016" sldId="285"/>
            <ac:spMk id="3" creationId="{E9A66166-9926-4AFD-8A42-C3B56A4A1C8C}"/>
          </ac:spMkLst>
        </pc:spChg>
        <pc:spChg chg="add del">
          <ac:chgData name="Pei Ning" userId="S::pning@sfu.ca::151d9e78-89cc-4613-8850-505d58841002" providerId="AD" clId="Web-{5E93A6D3-0767-D193-3DB8-356ED5E3CC8E}" dt="2021-04-17T00:39:28.085" v="48"/>
          <ac:spMkLst>
            <pc:docMk/>
            <pc:sldMk cId="4256212016" sldId="285"/>
            <ac:spMk id="29" creationId="{A499F183-99EE-4B1F-BA64-21A07922AE82}"/>
          </ac:spMkLst>
        </pc:spChg>
        <pc:spChg chg="add del">
          <ac:chgData name="Pei Ning" userId="S::pning@sfu.ca::151d9e78-89cc-4613-8850-505d58841002" providerId="AD" clId="Web-{5E93A6D3-0767-D193-3DB8-356ED5E3CC8E}" dt="2021-04-17T00:39:28.085" v="48"/>
          <ac:spMkLst>
            <pc:docMk/>
            <pc:sldMk cId="4256212016" sldId="285"/>
            <ac:spMk id="30" creationId="{B783A767-5AFC-40D0-A72C-09036EA1726F}"/>
          </ac:spMkLst>
        </pc:spChg>
        <pc:spChg chg="add del">
          <ac:chgData name="Pei Ning" userId="S::pning@sfu.ca::151d9e78-89cc-4613-8850-505d58841002" providerId="AD" clId="Web-{5E93A6D3-0767-D193-3DB8-356ED5E3CC8E}" dt="2021-04-17T00:39:28.085" v="48"/>
          <ac:spMkLst>
            <pc:docMk/>
            <pc:sldMk cId="4256212016" sldId="285"/>
            <ac:spMk id="31" creationId="{41262CAC-6BC8-43F9-9113-770A2772F68C}"/>
          </ac:spMkLst>
        </pc:spChg>
        <pc:spChg chg="add del">
          <ac:chgData name="Pei Ning" userId="S::pning@sfu.ca::151d9e78-89cc-4613-8850-505d58841002" providerId="AD" clId="Web-{5E93A6D3-0767-D193-3DB8-356ED5E3CC8E}" dt="2021-04-17T00:39:28.085" v="48"/>
          <ac:spMkLst>
            <pc:docMk/>
            <pc:sldMk cId="4256212016" sldId="285"/>
            <ac:spMk id="32" creationId="{1AA2CCB6-DFD2-41CD-96FE-0140B793599F}"/>
          </ac:spMkLst>
        </pc:spChg>
        <pc:spChg chg="add del">
          <ac:chgData name="Pei Ning" userId="S::pning@sfu.ca::151d9e78-89cc-4613-8850-505d58841002" providerId="AD" clId="Web-{5E93A6D3-0767-D193-3DB8-356ED5E3CC8E}" dt="2021-04-17T00:39:28.085" v="48"/>
          <ac:spMkLst>
            <pc:docMk/>
            <pc:sldMk cId="4256212016" sldId="285"/>
            <ac:spMk id="33" creationId="{3A0F039B-5DD9-421A-9389-1F31ABD9B2F3}"/>
          </ac:spMkLst>
        </pc:spChg>
        <pc:spChg chg="add del">
          <ac:chgData name="Pei Ning" userId="S::pning@sfu.ca::151d9e78-89cc-4613-8850-505d58841002" providerId="AD" clId="Web-{5E93A6D3-0767-D193-3DB8-356ED5E3CC8E}" dt="2021-04-17T00:39:33.163" v="50"/>
          <ac:spMkLst>
            <pc:docMk/>
            <pc:sldMk cId="4256212016" sldId="285"/>
            <ac:spMk id="34" creationId="{A499F183-99EE-4B1F-BA64-21A07922AE82}"/>
          </ac:spMkLst>
        </pc:spChg>
        <pc:spChg chg="add del">
          <ac:chgData name="Pei Ning" userId="S::pning@sfu.ca::151d9e78-89cc-4613-8850-505d58841002" providerId="AD" clId="Web-{5E93A6D3-0767-D193-3DB8-356ED5E3CC8E}" dt="2021-04-17T00:39:33.163" v="50"/>
          <ac:spMkLst>
            <pc:docMk/>
            <pc:sldMk cId="4256212016" sldId="285"/>
            <ac:spMk id="35" creationId="{B783A767-5AFC-40D0-A72C-09036EA1726F}"/>
          </ac:spMkLst>
        </pc:spChg>
        <pc:spChg chg="add del">
          <ac:chgData name="Pei Ning" userId="S::pning@sfu.ca::151d9e78-89cc-4613-8850-505d58841002" providerId="AD" clId="Web-{5E93A6D3-0767-D193-3DB8-356ED5E3CC8E}" dt="2021-04-17T00:39:33.163" v="50"/>
          <ac:spMkLst>
            <pc:docMk/>
            <pc:sldMk cId="4256212016" sldId="285"/>
            <ac:spMk id="36" creationId="{41262CAC-6BC8-43F9-9113-770A2772F68C}"/>
          </ac:spMkLst>
        </pc:spChg>
        <pc:spChg chg="add del">
          <ac:chgData name="Pei Ning" userId="S::pning@sfu.ca::151d9e78-89cc-4613-8850-505d58841002" providerId="AD" clId="Web-{5E93A6D3-0767-D193-3DB8-356ED5E3CC8E}" dt="2021-04-17T00:39:33.163" v="50"/>
          <ac:spMkLst>
            <pc:docMk/>
            <pc:sldMk cId="4256212016" sldId="285"/>
            <ac:spMk id="37" creationId="{1AA2CCB6-DFD2-41CD-96FE-0140B793599F}"/>
          </ac:spMkLst>
        </pc:spChg>
        <pc:spChg chg="add del">
          <ac:chgData name="Pei Ning" userId="S::pning@sfu.ca::151d9e78-89cc-4613-8850-505d58841002" providerId="AD" clId="Web-{5E93A6D3-0767-D193-3DB8-356ED5E3CC8E}" dt="2021-04-17T00:39:33.163" v="50"/>
          <ac:spMkLst>
            <pc:docMk/>
            <pc:sldMk cId="4256212016" sldId="285"/>
            <ac:spMk id="38" creationId="{B916921E-0792-45DC-AB86-1F53A5A7D0AE}"/>
          </ac:spMkLst>
        </pc:spChg>
        <pc:spChg chg="add del">
          <ac:chgData name="Pei Ning" userId="S::pning@sfu.ca::151d9e78-89cc-4613-8850-505d58841002" providerId="AD" clId="Web-{5E93A6D3-0767-D193-3DB8-356ED5E3CC8E}" dt="2021-04-17T00:39:36.273" v="52"/>
          <ac:spMkLst>
            <pc:docMk/>
            <pc:sldMk cId="4256212016" sldId="285"/>
            <ac:spMk id="39" creationId="{A499F183-99EE-4B1F-BA64-21A07922AE82}"/>
          </ac:spMkLst>
        </pc:spChg>
        <pc:spChg chg="add del">
          <ac:chgData name="Pei Ning" userId="S::pning@sfu.ca::151d9e78-89cc-4613-8850-505d58841002" providerId="AD" clId="Web-{5E93A6D3-0767-D193-3DB8-356ED5E3CC8E}" dt="2021-04-17T00:39:36.273" v="52"/>
          <ac:spMkLst>
            <pc:docMk/>
            <pc:sldMk cId="4256212016" sldId="285"/>
            <ac:spMk id="40" creationId="{B783A767-5AFC-40D0-A72C-09036EA1726F}"/>
          </ac:spMkLst>
        </pc:spChg>
        <pc:spChg chg="add del">
          <ac:chgData name="Pei Ning" userId="S::pning@sfu.ca::151d9e78-89cc-4613-8850-505d58841002" providerId="AD" clId="Web-{5E93A6D3-0767-D193-3DB8-356ED5E3CC8E}" dt="2021-04-17T00:39:36.273" v="52"/>
          <ac:spMkLst>
            <pc:docMk/>
            <pc:sldMk cId="4256212016" sldId="285"/>
            <ac:spMk id="41" creationId="{41262CAC-6BC8-43F9-9113-770A2772F68C}"/>
          </ac:spMkLst>
        </pc:spChg>
        <pc:spChg chg="add del">
          <ac:chgData name="Pei Ning" userId="S::pning@sfu.ca::151d9e78-89cc-4613-8850-505d58841002" providerId="AD" clId="Web-{5E93A6D3-0767-D193-3DB8-356ED5E3CC8E}" dt="2021-04-17T00:39:36.273" v="52"/>
          <ac:spMkLst>
            <pc:docMk/>
            <pc:sldMk cId="4256212016" sldId="285"/>
            <ac:spMk id="42" creationId="{1AA2CCB6-DFD2-41CD-96FE-0140B793599F}"/>
          </ac:spMkLst>
        </pc:spChg>
        <pc:spChg chg="add del">
          <ac:chgData name="Pei Ning" userId="S::pning@sfu.ca::151d9e78-89cc-4613-8850-505d58841002" providerId="AD" clId="Web-{5E93A6D3-0767-D193-3DB8-356ED5E3CC8E}" dt="2021-04-17T00:39:36.273" v="52"/>
          <ac:spMkLst>
            <pc:docMk/>
            <pc:sldMk cId="4256212016" sldId="285"/>
            <ac:spMk id="43" creationId="{3A0F039B-5DD9-421A-9389-1F31ABD9B2F3}"/>
          </ac:spMkLst>
        </pc:spChg>
        <pc:spChg chg="add">
          <ac:chgData name="Pei Ning" userId="S::pning@sfu.ca::151d9e78-89cc-4613-8850-505d58841002" providerId="AD" clId="Web-{5E93A6D3-0767-D193-3DB8-356ED5E3CC8E}" dt="2021-04-17T00:39:36.382" v="53"/>
          <ac:spMkLst>
            <pc:docMk/>
            <pc:sldMk cId="4256212016" sldId="285"/>
            <ac:spMk id="44" creationId="{A499F183-99EE-4B1F-BA64-21A07922AE82}"/>
          </ac:spMkLst>
        </pc:spChg>
        <pc:spChg chg="add">
          <ac:chgData name="Pei Ning" userId="S::pning@sfu.ca::151d9e78-89cc-4613-8850-505d58841002" providerId="AD" clId="Web-{5E93A6D3-0767-D193-3DB8-356ED5E3CC8E}" dt="2021-04-17T00:39:36.382" v="53"/>
          <ac:spMkLst>
            <pc:docMk/>
            <pc:sldMk cId="4256212016" sldId="285"/>
            <ac:spMk id="45" creationId="{B783A767-5AFC-40D0-A72C-09036EA1726F}"/>
          </ac:spMkLst>
        </pc:spChg>
        <pc:spChg chg="add">
          <ac:chgData name="Pei Ning" userId="S::pning@sfu.ca::151d9e78-89cc-4613-8850-505d58841002" providerId="AD" clId="Web-{5E93A6D3-0767-D193-3DB8-356ED5E3CC8E}" dt="2021-04-17T00:39:36.382" v="53"/>
          <ac:spMkLst>
            <pc:docMk/>
            <pc:sldMk cId="4256212016" sldId="285"/>
            <ac:spMk id="46" creationId="{41262CAC-6BC8-43F9-9113-770A2772F68C}"/>
          </ac:spMkLst>
        </pc:spChg>
        <pc:spChg chg="add">
          <ac:chgData name="Pei Ning" userId="S::pning@sfu.ca::151d9e78-89cc-4613-8850-505d58841002" providerId="AD" clId="Web-{5E93A6D3-0767-D193-3DB8-356ED5E3CC8E}" dt="2021-04-17T00:39:36.382" v="53"/>
          <ac:spMkLst>
            <pc:docMk/>
            <pc:sldMk cId="4256212016" sldId="285"/>
            <ac:spMk id="47" creationId="{1AA2CCB6-DFD2-41CD-96FE-0140B793599F}"/>
          </ac:spMkLst>
        </pc:spChg>
        <pc:spChg chg="add">
          <ac:chgData name="Pei Ning" userId="S::pning@sfu.ca::151d9e78-89cc-4613-8850-505d58841002" providerId="AD" clId="Web-{5E93A6D3-0767-D193-3DB8-356ED5E3CC8E}" dt="2021-04-17T00:39:36.382" v="53"/>
          <ac:spMkLst>
            <pc:docMk/>
            <pc:sldMk cId="4256212016" sldId="285"/>
            <ac:spMk id="48" creationId="{3A0F039B-5DD9-421A-9389-1F31ABD9B2F3}"/>
          </ac:spMkLst>
        </pc:spChg>
        <pc:graphicFrameChg chg="mod modGraphic">
          <ac:chgData name="Pei Ning" userId="S::pning@sfu.ca::151d9e78-89cc-4613-8850-505d58841002" providerId="AD" clId="Web-{5E93A6D3-0767-D193-3DB8-356ED5E3CC8E}" dt="2021-04-17T00:39:43.195" v="54" actId="1076"/>
          <ac:graphicFrameMkLst>
            <pc:docMk/>
            <pc:sldMk cId="4256212016" sldId="285"/>
            <ac:graphicFrameMk id="15" creationId="{1D3BF214-A27B-4A0B-B4AC-472081BACB05}"/>
          </ac:graphicFrameMkLst>
        </pc:graphicFrameChg>
      </pc:sldChg>
      <pc:sldChg chg="modSp">
        <pc:chgData name="Pei Ning" userId="S::pning@sfu.ca::151d9e78-89cc-4613-8850-505d58841002" providerId="AD" clId="Web-{5E93A6D3-0767-D193-3DB8-356ED5E3CC8E}" dt="2021-04-17T01:10:32.480" v="330" actId="20577"/>
        <pc:sldMkLst>
          <pc:docMk/>
          <pc:sldMk cId="929591409" sldId="286"/>
        </pc:sldMkLst>
        <pc:spChg chg="mod">
          <ac:chgData name="Pei Ning" userId="S::pning@sfu.ca::151d9e78-89cc-4613-8850-505d58841002" providerId="AD" clId="Web-{5E93A6D3-0767-D193-3DB8-356ED5E3CC8E}" dt="2021-04-17T00:33:41.720" v="13" actId="1076"/>
          <ac:spMkLst>
            <pc:docMk/>
            <pc:sldMk cId="929591409" sldId="286"/>
            <ac:spMk id="2" creationId="{9357AFE5-599E-4AA8-8EFE-0CB7BD50CF01}"/>
          </ac:spMkLst>
        </pc:spChg>
        <pc:spChg chg="mod">
          <ac:chgData name="Pei Ning" userId="S::pning@sfu.ca::151d9e78-89cc-4613-8850-505d58841002" providerId="AD" clId="Web-{5E93A6D3-0767-D193-3DB8-356ED5E3CC8E}" dt="2021-04-17T01:10:32.480" v="330" actId="20577"/>
          <ac:spMkLst>
            <pc:docMk/>
            <pc:sldMk cId="929591409" sldId="286"/>
            <ac:spMk id="3" creationId="{57310967-62A4-440A-8723-5935E554C227}"/>
          </ac:spMkLst>
        </pc:spChg>
        <pc:spChg chg="mod">
          <ac:chgData name="Pei Ning" userId="S::pning@sfu.ca::151d9e78-89cc-4613-8850-505d58841002" providerId="AD" clId="Web-{5E93A6D3-0767-D193-3DB8-356ED5E3CC8E}" dt="2021-04-17T01:10:25.074" v="329" actId="20577"/>
          <ac:spMkLst>
            <pc:docMk/>
            <pc:sldMk cId="929591409" sldId="286"/>
            <ac:spMk id="4" creationId="{A96E9F97-3FE1-46B5-96F8-F97D4554B459}"/>
          </ac:spMkLst>
        </pc:spChg>
      </pc:sldChg>
      <pc:sldChg chg="addSp delSp modSp mod setBg setClrOvrMap">
        <pc:chgData name="Pei Ning" userId="S::pning@sfu.ca::151d9e78-89cc-4613-8850-505d58841002" providerId="AD" clId="Web-{5E93A6D3-0767-D193-3DB8-356ED5E3CC8E}" dt="2021-04-17T01:27:34.034" v="469" actId="20577"/>
        <pc:sldMkLst>
          <pc:docMk/>
          <pc:sldMk cId="2002996262" sldId="288"/>
        </pc:sldMkLst>
        <pc:spChg chg="mod">
          <ac:chgData name="Pei Ning" userId="S::pning@sfu.ca::151d9e78-89cc-4613-8850-505d58841002" providerId="AD" clId="Web-{5E93A6D3-0767-D193-3DB8-356ED5E3CC8E}" dt="2021-04-17T01:13:04.879" v="370"/>
          <ac:spMkLst>
            <pc:docMk/>
            <pc:sldMk cId="2002996262" sldId="288"/>
            <ac:spMk id="2" creationId="{A977569D-226D-4117-9BCE-5942DD753B7F}"/>
          </ac:spMkLst>
        </pc:spChg>
        <pc:spChg chg="mod">
          <ac:chgData name="Pei Ning" userId="S::pning@sfu.ca::151d9e78-89cc-4613-8850-505d58841002" providerId="AD" clId="Web-{5E93A6D3-0767-D193-3DB8-356ED5E3CC8E}" dt="2021-04-17T01:11:23.155" v="332" actId="20577"/>
          <ac:spMkLst>
            <pc:docMk/>
            <pc:sldMk cId="2002996262" sldId="288"/>
            <ac:spMk id="3" creationId="{9F51F482-257B-4157-9042-907B89EDBEEF}"/>
          </ac:spMkLst>
        </pc:spChg>
        <pc:spChg chg="add del mod">
          <ac:chgData name="Pei Ning" userId="S::pning@sfu.ca::151d9e78-89cc-4613-8850-505d58841002" providerId="AD" clId="Web-{5E93A6D3-0767-D193-3DB8-356ED5E3CC8E}" dt="2021-04-17T01:27:34.034" v="469" actId="20577"/>
          <ac:spMkLst>
            <pc:docMk/>
            <pc:sldMk cId="2002996262" sldId="288"/>
            <ac:spMk id="4" creationId="{3B75D7D3-B857-40F4-9775-E841CD4740E6}"/>
          </ac:spMkLst>
        </pc:spChg>
        <pc:spChg chg="mod ord">
          <ac:chgData name="Pei Ning" userId="S::pning@sfu.ca::151d9e78-89cc-4613-8850-505d58841002" providerId="AD" clId="Web-{5E93A6D3-0767-D193-3DB8-356ED5E3CC8E}" dt="2021-04-17T01:13:04.879" v="370"/>
          <ac:spMkLst>
            <pc:docMk/>
            <pc:sldMk cId="2002996262" sldId="288"/>
            <ac:spMk id="5" creationId="{F67A9191-A61B-4813-BBE1-200903280183}"/>
          </ac:spMkLst>
        </pc:spChg>
        <pc:spChg chg="add del">
          <ac:chgData name="Pei Ning" userId="S::pning@sfu.ca::151d9e78-89cc-4613-8850-505d58841002" providerId="AD" clId="Web-{5E93A6D3-0767-D193-3DB8-356ED5E3CC8E}" dt="2021-04-17T01:13:04.879" v="370"/>
          <ac:spMkLst>
            <pc:docMk/>
            <pc:sldMk cId="2002996262" sldId="288"/>
            <ac:spMk id="10" creationId="{E3DD1ED9-7847-4E1F-8455-6A5ECF64619F}"/>
          </ac:spMkLst>
        </pc:spChg>
        <pc:spChg chg="add del">
          <ac:chgData name="Pei Ning" userId="S::pning@sfu.ca::151d9e78-89cc-4613-8850-505d58841002" providerId="AD" clId="Web-{5E93A6D3-0767-D193-3DB8-356ED5E3CC8E}" dt="2021-04-17T01:13:04.879" v="370"/>
          <ac:spMkLst>
            <pc:docMk/>
            <pc:sldMk cId="2002996262" sldId="288"/>
            <ac:spMk id="12" creationId="{31A3DFEF-67D3-4CCE-BFE8-397D542A4844}"/>
          </ac:spMkLst>
        </pc:spChg>
        <pc:spChg chg="add del">
          <ac:chgData name="Pei Ning" userId="S::pning@sfu.ca::151d9e78-89cc-4613-8850-505d58841002" providerId="AD" clId="Web-{5E93A6D3-0767-D193-3DB8-356ED5E3CC8E}" dt="2021-04-17T01:13:04.879" v="370"/>
          <ac:spMkLst>
            <pc:docMk/>
            <pc:sldMk cId="2002996262" sldId="288"/>
            <ac:spMk id="14" creationId="{24E4445D-D137-4867-B463-009D641E9852}"/>
          </ac:spMkLst>
        </pc:spChg>
        <pc:spChg chg="add del">
          <ac:chgData name="Pei Ning" userId="S::pning@sfu.ca::151d9e78-89cc-4613-8850-505d58841002" providerId="AD" clId="Web-{5E93A6D3-0767-D193-3DB8-356ED5E3CC8E}" dt="2021-04-17T01:13:04.879" v="370"/>
          <ac:spMkLst>
            <pc:docMk/>
            <pc:sldMk cId="2002996262" sldId="288"/>
            <ac:spMk id="16" creationId="{9239343D-682B-4C59-A34A-69D332A71C38}"/>
          </ac:spMkLst>
        </pc:spChg>
        <pc:spChg chg="add del">
          <ac:chgData name="Pei Ning" userId="S::pning@sfu.ca::151d9e78-89cc-4613-8850-505d58841002" providerId="AD" clId="Web-{5E93A6D3-0767-D193-3DB8-356ED5E3CC8E}" dt="2021-04-17T01:13:04.879" v="370"/>
          <ac:spMkLst>
            <pc:docMk/>
            <pc:sldMk cId="2002996262" sldId="288"/>
            <ac:spMk id="18" creationId="{1A59258C-AAC2-41CD-973C-7439B122A3FF}"/>
          </ac:spMkLst>
        </pc:spChg>
        <pc:spChg chg="add del">
          <ac:chgData name="Pei Ning" userId="S::pning@sfu.ca::151d9e78-89cc-4613-8850-505d58841002" providerId="AD" clId="Web-{5E93A6D3-0767-D193-3DB8-356ED5E3CC8E}" dt="2021-04-17T01:13:04.879" v="370"/>
          <ac:spMkLst>
            <pc:docMk/>
            <pc:sldMk cId="2002996262" sldId="288"/>
            <ac:spMk id="20" creationId="{54516B72-0116-42B2-82A2-B11218A36636}"/>
          </ac:spMkLst>
        </pc:spChg>
        <pc:spChg chg="add del">
          <ac:chgData name="Pei Ning" userId="S::pning@sfu.ca::151d9e78-89cc-4613-8850-505d58841002" providerId="AD" clId="Web-{5E93A6D3-0767-D193-3DB8-356ED5E3CC8E}" dt="2021-04-17T01:13:04.879" v="370"/>
          <ac:spMkLst>
            <pc:docMk/>
            <pc:sldMk cId="2002996262" sldId="288"/>
            <ac:spMk id="22" creationId="{7CDB507F-21B7-4C27-B0FC-D9C465C6DB44}"/>
          </ac:spMkLst>
        </pc:spChg>
        <pc:spChg chg="add del">
          <ac:chgData name="Pei Ning" userId="S::pning@sfu.ca::151d9e78-89cc-4613-8850-505d58841002" providerId="AD" clId="Web-{5E93A6D3-0767-D193-3DB8-356ED5E3CC8E}" dt="2021-04-17T01:13:04.879" v="370"/>
          <ac:spMkLst>
            <pc:docMk/>
            <pc:sldMk cId="2002996262" sldId="288"/>
            <ac:spMk id="24" creationId="{7AB1AE17-B7A3-4363-95CD-25441E2FF1F3}"/>
          </ac:spMkLst>
        </pc:spChg>
        <pc:spChg chg="add del">
          <ac:chgData name="Pei Ning" userId="S::pning@sfu.ca::151d9e78-89cc-4613-8850-505d58841002" providerId="AD" clId="Web-{5E93A6D3-0767-D193-3DB8-356ED5E3CC8E}" dt="2021-04-17T01:13:02.519" v="367"/>
          <ac:spMkLst>
            <pc:docMk/>
            <pc:sldMk cId="2002996262" sldId="288"/>
            <ac:spMk id="27" creationId="{18FD5326-9F0A-481B-8415-14B6BFB852CF}"/>
          </ac:spMkLst>
        </pc:spChg>
        <pc:spChg chg="add del">
          <ac:chgData name="Pei Ning" userId="S::pning@sfu.ca::151d9e78-89cc-4613-8850-505d58841002" providerId="AD" clId="Web-{5E93A6D3-0767-D193-3DB8-356ED5E3CC8E}" dt="2021-04-17T01:13:02.519" v="367"/>
          <ac:spMkLst>
            <pc:docMk/>
            <pc:sldMk cId="2002996262" sldId="288"/>
            <ac:spMk id="28" creationId="{7A268CD7-AFA8-49FF-8494-036157361BFF}"/>
          </ac:spMkLst>
        </pc:spChg>
        <pc:spChg chg="add del">
          <ac:chgData name="Pei Ning" userId="S::pning@sfu.ca::151d9e78-89cc-4613-8850-505d58841002" providerId="AD" clId="Web-{5E93A6D3-0767-D193-3DB8-356ED5E3CC8E}" dt="2021-04-17T01:12:56.660" v="363"/>
          <ac:spMkLst>
            <pc:docMk/>
            <pc:sldMk cId="2002996262" sldId="288"/>
            <ac:spMk id="29" creationId="{E3DD1ED9-7847-4E1F-8455-6A5ECF64619F}"/>
          </ac:spMkLst>
        </pc:spChg>
        <pc:spChg chg="add del">
          <ac:chgData name="Pei Ning" userId="S::pning@sfu.ca::151d9e78-89cc-4613-8850-505d58841002" providerId="AD" clId="Web-{5E93A6D3-0767-D193-3DB8-356ED5E3CC8E}" dt="2021-04-17T01:13:00.160" v="365"/>
          <ac:spMkLst>
            <pc:docMk/>
            <pc:sldMk cId="2002996262" sldId="288"/>
            <ac:spMk id="30" creationId="{18FD5326-9F0A-481B-8415-14B6BFB852CF}"/>
          </ac:spMkLst>
        </pc:spChg>
        <pc:spChg chg="add del">
          <ac:chgData name="Pei Ning" userId="S::pning@sfu.ca::151d9e78-89cc-4613-8850-505d58841002" providerId="AD" clId="Web-{5E93A6D3-0767-D193-3DB8-356ED5E3CC8E}" dt="2021-04-17T01:12:56.660" v="363"/>
          <ac:spMkLst>
            <pc:docMk/>
            <pc:sldMk cId="2002996262" sldId="288"/>
            <ac:spMk id="31" creationId="{31A3DFEF-67D3-4CCE-BFE8-397D542A4844}"/>
          </ac:spMkLst>
        </pc:spChg>
        <pc:spChg chg="add del">
          <ac:chgData name="Pei Ning" userId="S::pning@sfu.ca::151d9e78-89cc-4613-8850-505d58841002" providerId="AD" clId="Web-{5E93A6D3-0767-D193-3DB8-356ED5E3CC8E}" dt="2021-04-17T01:13:00.160" v="365"/>
          <ac:spMkLst>
            <pc:docMk/>
            <pc:sldMk cId="2002996262" sldId="288"/>
            <ac:spMk id="32" creationId="{7A268CD7-AFA8-49FF-8494-036157361BFF}"/>
          </ac:spMkLst>
        </pc:spChg>
        <pc:spChg chg="add del">
          <ac:chgData name="Pei Ning" userId="S::pning@sfu.ca::151d9e78-89cc-4613-8850-505d58841002" providerId="AD" clId="Web-{5E93A6D3-0767-D193-3DB8-356ED5E3CC8E}" dt="2021-04-17T01:12:56.660" v="363"/>
          <ac:spMkLst>
            <pc:docMk/>
            <pc:sldMk cId="2002996262" sldId="288"/>
            <ac:spMk id="33" creationId="{24E4445D-D137-4867-B463-009D641E9852}"/>
          </ac:spMkLst>
        </pc:spChg>
        <pc:spChg chg="add del">
          <ac:chgData name="Pei Ning" userId="S::pning@sfu.ca::151d9e78-89cc-4613-8850-505d58841002" providerId="AD" clId="Web-{5E93A6D3-0767-D193-3DB8-356ED5E3CC8E}" dt="2021-04-17T01:13:00.160" v="365"/>
          <ac:spMkLst>
            <pc:docMk/>
            <pc:sldMk cId="2002996262" sldId="288"/>
            <ac:spMk id="34" creationId="{A0897FCD-4816-4E4A-A524-078453D8706E}"/>
          </ac:spMkLst>
        </pc:spChg>
        <pc:spChg chg="add del">
          <ac:chgData name="Pei Ning" userId="S::pning@sfu.ca::151d9e78-89cc-4613-8850-505d58841002" providerId="AD" clId="Web-{5E93A6D3-0767-D193-3DB8-356ED5E3CC8E}" dt="2021-04-17T01:12:56.660" v="363"/>
          <ac:spMkLst>
            <pc:docMk/>
            <pc:sldMk cId="2002996262" sldId="288"/>
            <ac:spMk id="35" creationId="{9239343D-682B-4C59-A34A-69D332A71C38}"/>
          </ac:spMkLst>
        </pc:spChg>
        <pc:spChg chg="add del">
          <ac:chgData name="Pei Ning" userId="S::pning@sfu.ca::151d9e78-89cc-4613-8850-505d58841002" providerId="AD" clId="Web-{5E93A6D3-0767-D193-3DB8-356ED5E3CC8E}" dt="2021-04-17T01:13:00.160" v="365"/>
          <ac:spMkLst>
            <pc:docMk/>
            <pc:sldMk cId="2002996262" sldId="288"/>
            <ac:spMk id="36" creationId="{2ED953D6-5A73-4461-BB18-1E759E7A638E}"/>
          </ac:spMkLst>
        </pc:spChg>
        <pc:spChg chg="add del">
          <ac:chgData name="Pei Ning" userId="S::pning@sfu.ca::151d9e78-89cc-4613-8850-505d58841002" providerId="AD" clId="Web-{5E93A6D3-0767-D193-3DB8-356ED5E3CC8E}" dt="2021-04-17T01:12:56.660" v="363"/>
          <ac:spMkLst>
            <pc:docMk/>
            <pc:sldMk cId="2002996262" sldId="288"/>
            <ac:spMk id="37" creationId="{1A59258C-AAC2-41CD-973C-7439B122A3FF}"/>
          </ac:spMkLst>
        </pc:spChg>
        <pc:spChg chg="add del">
          <ac:chgData name="Pei Ning" userId="S::pning@sfu.ca::151d9e78-89cc-4613-8850-505d58841002" providerId="AD" clId="Web-{5E93A6D3-0767-D193-3DB8-356ED5E3CC8E}" dt="2021-04-17T01:13:02.519" v="367"/>
          <ac:spMkLst>
            <pc:docMk/>
            <pc:sldMk cId="2002996262" sldId="288"/>
            <ac:spMk id="38" creationId="{6DC969F4-277E-4F95-9ABB-0421358B0927}"/>
          </ac:spMkLst>
        </pc:spChg>
        <pc:spChg chg="add del">
          <ac:chgData name="Pei Ning" userId="S::pning@sfu.ca::151d9e78-89cc-4613-8850-505d58841002" providerId="AD" clId="Web-{5E93A6D3-0767-D193-3DB8-356ED5E3CC8E}" dt="2021-04-17T01:12:56.660" v="363"/>
          <ac:spMkLst>
            <pc:docMk/>
            <pc:sldMk cId="2002996262" sldId="288"/>
            <ac:spMk id="39" creationId="{54516B72-0116-42B2-82A2-B11218A36636}"/>
          </ac:spMkLst>
        </pc:spChg>
        <pc:spChg chg="add del">
          <ac:chgData name="Pei Ning" userId="S::pning@sfu.ca::151d9e78-89cc-4613-8850-505d58841002" providerId="AD" clId="Web-{5E93A6D3-0767-D193-3DB8-356ED5E3CC8E}" dt="2021-04-17T01:13:02.519" v="367"/>
          <ac:spMkLst>
            <pc:docMk/>
            <pc:sldMk cId="2002996262" sldId="288"/>
            <ac:spMk id="40" creationId="{DBB62B70-0FFB-4EBC-A23C-3EE215C71C4F}"/>
          </ac:spMkLst>
        </pc:spChg>
        <pc:spChg chg="add del">
          <ac:chgData name="Pei Ning" userId="S::pning@sfu.ca::151d9e78-89cc-4613-8850-505d58841002" providerId="AD" clId="Web-{5E93A6D3-0767-D193-3DB8-356ED5E3CC8E}" dt="2021-04-17T01:12:56.660" v="363"/>
          <ac:spMkLst>
            <pc:docMk/>
            <pc:sldMk cId="2002996262" sldId="288"/>
            <ac:spMk id="41" creationId="{7CDB507F-21B7-4C27-B0FC-D9C465C6DB44}"/>
          </ac:spMkLst>
        </pc:spChg>
        <pc:spChg chg="add del">
          <ac:chgData name="Pei Ning" userId="S::pning@sfu.ca::151d9e78-89cc-4613-8850-505d58841002" providerId="AD" clId="Web-{5E93A6D3-0767-D193-3DB8-356ED5E3CC8E}" dt="2021-04-17T01:13:02.519" v="367"/>
          <ac:spMkLst>
            <pc:docMk/>
            <pc:sldMk cId="2002996262" sldId="288"/>
            <ac:spMk id="42" creationId="{4F448DF1-A468-4624-99E7-933CC62076B3}"/>
          </ac:spMkLst>
        </pc:spChg>
        <pc:spChg chg="add del">
          <ac:chgData name="Pei Ning" userId="S::pning@sfu.ca::151d9e78-89cc-4613-8850-505d58841002" providerId="AD" clId="Web-{5E93A6D3-0767-D193-3DB8-356ED5E3CC8E}" dt="2021-04-17T01:12:56.660" v="363"/>
          <ac:spMkLst>
            <pc:docMk/>
            <pc:sldMk cId="2002996262" sldId="288"/>
            <ac:spMk id="43" creationId="{7AB1AE17-B7A3-4363-95CD-25441E2FF1F3}"/>
          </ac:spMkLst>
        </pc:spChg>
        <pc:spChg chg="add del">
          <ac:chgData name="Pei Ning" userId="S::pning@sfu.ca::151d9e78-89cc-4613-8850-505d58841002" providerId="AD" clId="Web-{5E93A6D3-0767-D193-3DB8-356ED5E3CC8E}" dt="2021-04-17T01:13:02.519" v="367"/>
          <ac:spMkLst>
            <pc:docMk/>
            <pc:sldMk cId="2002996262" sldId="288"/>
            <ac:spMk id="44" creationId="{6F7DD6E9-9BF0-44B2-A5B9-1CE2477A47A9}"/>
          </ac:spMkLst>
        </pc:spChg>
        <pc:spChg chg="add del">
          <ac:chgData name="Pei Ning" userId="S::pning@sfu.ca::151d9e78-89cc-4613-8850-505d58841002" providerId="AD" clId="Web-{5E93A6D3-0767-D193-3DB8-356ED5E3CC8E}" dt="2021-04-17T01:13:02.519" v="367"/>
          <ac:spMkLst>
            <pc:docMk/>
            <pc:sldMk cId="2002996262" sldId="288"/>
            <ac:spMk id="45" creationId="{A0897FCD-4816-4E4A-A524-078453D8706E}"/>
          </ac:spMkLst>
        </pc:spChg>
        <pc:spChg chg="add del">
          <ac:chgData name="Pei Ning" userId="S::pning@sfu.ca::151d9e78-89cc-4613-8850-505d58841002" providerId="AD" clId="Web-{5E93A6D3-0767-D193-3DB8-356ED5E3CC8E}" dt="2021-04-17T01:13:02.519" v="367"/>
          <ac:spMkLst>
            <pc:docMk/>
            <pc:sldMk cId="2002996262" sldId="288"/>
            <ac:spMk id="46" creationId="{85E2BD0E-96C7-4908-AD02-AD9AC69C93C4}"/>
          </ac:spMkLst>
        </pc:spChg>
        <pc:spChg chg="add del">
          <ac:chgData name="Pei Ning" userId="S::pning@sfu.ca::151d9e78-89cc-4613-8850-505d58841002" providerId="AD" clId="Web-{5E93A6D3-0767-D193-3DB8-356ED5E3CC8E}" dt="2021-04-17T01:13:02.519" v="367"/>
          <ac:spMkLst>
            <pc:docMk/>
            <pc:sldMk cId="2002996262" sldId="288"/>
            <ac:spMk id="47" creationId="{2ED953D6-5A73-4461-BB18-1E759E7A638E}"/>
          </ac:spMkLst>
        </pc:spChg>
        <pc:spChg chg="add del">
          <ac:chgData name="Pei Ning" userId="S::pning@sfu.ca::151d9e78-89cc-4613-8850-505d58841002" providerId="AD" clId="Web-{5E93A6D3-0767-D193-3DB8-356ED5E3CC8E}" dt="2021-04-17T01:13:04.847" v="369"/>
          <ac:spMkLst>
            <pc:docMk/>
            <pc:sldMk cId="2002996262" sldId="288"/>
            <ac:spMk id="49" creationId="{18FD5326-9F0A-481B-8415-14B6BFB852CF}"/>
          </ac:spMkLst>
        </pc:spChg>
        <pc:spChg chg="add del">
          <ac:chgData name="Pei Ning" userId="S::pning@sfu.ca::151d9e78-89cc-4613-8850-505d58841002" providerId="AD" clId="Web-{5E93A6D3-0767-D193-3DB8-356ED5E3CC8E}" dt="2021-04-17T01:13:04.847" v="369"/>
          <ac:spMkLst>
            <pc:docMk/>
            <pc:sldMk cId="2002996262" sldId="288"/>
            <ac:spMk id="50" creationId="{7A268CD7-AFA8-49FF-8494-036157361BFF}"/>
          </ac:spMkLst>
        </pc:spChg>
        <pc:spChg chg="add del">
          <ac:chgData name="Pei Ning" userId="S::pning@sfu.ca::151d9e78-89cc-4613-8850-505d58841002" providerId="AD" clId="Web-{5E93A6D3-0767-D193-3DB8-356ED5E3CC8E}" dt="2021-04-17T01:13:04.847" v="369"/>
          <ac:spMkLst>
            <pc:docMk/>
            <pc:sldMk cId="2002996262" sldId="288"/>
            <ac:spMk id="51" creationId="{A0897FCD-4816-4E4A-A524-078453D8706E}"/>
          </ac:spMkLst>
        </pc:spChg>
        <pc:spChg chg="add del">
          <ac:chgData name="Pei Ning" userId="S::pning@sfu.ca::151d9e78-89cc-4613-8850-505d58841002" providerId="AD" clId="Web-{5E93A6D3-0767-D193-3DB8-356ED5E3CC8E}" dt="2021-04-17T01:13:04.847" v="369"/>
          <ac:spMkLst>
            <pc:docMk/>
            <pc:sldMk cId="2002996262" sldId="288"/>
            <ac:spMk id="52" creationId="{2ED953D6-5A73-4461-BB18-1E759E7A638E}"/>
          </ac:spMkLst>
        </pc:spChg>
        <pc:spChg chg="add">
          <ac:chgData name="Pei Ning" userId="S::pning@sfu.ca::151d9e78-89cc-4613-8850-505d58841002" providerId="AD" clId="Web-{5E93A6D3-0767-D193-3DB8-356ED5E3CC8E}" dt="2021-04-17T01:13:04.879" v="370"/>
          <ac:spMkLst>
            <pc:docMk/>
            <pc:sldMk cId="2002996262" sldId="288"/>
            <ac:spMk id="54" creationId="{E3DD1ED9-7847-4E1F-8455-6A5ECF64619F}"/>
          </ac:spMkLst>
        </pc:spChg>
        <pc:spChg chg="add">
          <ac:chgData name="Pei Ning" userId="S::pning@sfu.ca::151d9e78-89cc-4613-8850-505d58841002" providerId="AD" clId="Web-{5E93A6D3-0767-D193-3DB8-356ED5E3CC8E}" dt="2021-04-17T01:13:04.879" v="370"/>
          <ac:spMkLst>
            <pc:docMk/>
            <pc:sldMk cId="2002996262" sldId="288"/>
            <ac:spMk id="55" creationId="{31A3DFEF-67D3-4CCE-BFE8-397D542A4844}"/>
          </ac:spMkLst>
        </pc:spChg>
        <pc:spChg chg="add">
          <ac:chgData name="Pei Ning" userId="S::pning@sfu.ca::151d9e78-89cc-4613-8850-505d58841002" providerId="AD" clId="Web-{5E93A6D3-0767-D193-3DB8-356ED5E3CC8E}" dt="2021-04-17T01:13:04.879" v="370"/>
          <ac:spMkLst>
            <pc:docMk/>
            <pc:sldMk cId="2002996262" sldId="288"/>
            <ac:spMk id="56" creationId="{24E4445D-D137-4867-B463-009D641E9852}"/>
          </ac:spMkLst>
        </pc:spChg>
        <pc:spChg chg="add">
          <ac:chgData name="Pei Ning" userId="S::pning@sfu.ca::151d9e78-89cc-4613-8850-505d58841002" providerId="AD" clId="Web-{5E93A6D3-0767-D193-3DB8-356ED5E3CC8E}" dt="2021-04-17T01:13:04.879" v="370"/>
          <ac:spMkLst>
            <pc:docMk/>
            <pc:sldMk cId="2002996262" sldId="288"/>
            <ac:spMk id="57" creationId="{9239343D-682B-4C59-A34A-69D332A71C38}"/>
          </ac:spMkLst>
        </pc:spChg>
        <pc:spChg chg="add">
          <ac:chgData name="Pei Ning" userId="S::pning@sfu.ca::151d9e78-89cc-4613-8850-505d58841002" providerId="AD" clId="Web-{5E93A6D3-0767-D193-3DB8-356ED5E3CC8E}" dt="2021-04-17T01:13:04.879" v="370"/>
          <ac:spMkLst>
            <pc:docMk/>
            <pc:sldMk cId="2002996262" sldId="288"/>
            <ac:spMk id="58" creationId="{B373F125-DEF3-41D6-9918-AB21A2ACC37A}"/>
          </ac:spMkLst>
        </pc:spChg>
        <pc:spChg chg="add">
          <ac:chgData name="Pei Ning" userId="S::pning@sfu.ca::151d9e78-89cc-4613-8850-505d58841002" providerId="AD" clId="Web-{5E93A6D3-0767-D193-3DB8-356ED5E3CC8E}" dt="2021-04-17T01:13:04.879" v="370"/>
          <ac:spMkLst>
            <pc:docMk/>
            <pc:sldMk cId="2002996262" sldId="288"/>
            <ac:spMk id="59" creationId="{71E9F226-EB6E-48C9-ADDA-636DE4BF4EBE}"/>
          </ac:spMkLst>
        </pc:spChg>
        <pc:graphicFrameChg chg="add del">
          <ac:chgData name="Pei Ning" userId="S::pning@sfu.ca::151d9e78-89cc-4613-8850-505d58841002" providerId="AD" clId="Web-{5E93A6D3-0767-D193-3DB8-356ED5E3CC8E}" dt="2021-04-17T01:13:00.160" v="365"/>
          <ac:graphicFrameMkLst>
            <pc:docMk/>
            <pc:sldMk cId="2002996262" sldId="288"/>
            <ac:graphicFrameMk id="26" creationId="{1B43163B-8211-4A66-929B-3F70E1645524}"/>
          </ac:graphicFrameMkLst>
        </pc:graphicFrameChg>
        <pc:graphicFrameChg chg="add del">
          <ac:chgData name="Pei Ning" userId="S::pning@sfu.ca::151d9e78-89cc-4613-8850-505d58841002" providerId="AD" clId="Web-{5E93A6D3-0767-D193-3DB8-356ED5E3CC8E}" dt="2021-04-17T01:13:02.519" v="367"/>
          <ac:graphicFrameMkLst>
            <pc:docMk/>
            <pc:sldMk cId="2002996262" sldId="288"/>
            <ac:graphicFrameMk id="48" creationId="{6E2C2360-297A-450E-9D5E-5978CFEA5F83}"/>
          </ac:graphicFrameMkLst>
        </pc:graphicFrameChg>
        <pc:graphicFrameChg chg="add del">
          <ac:chgData name="Pei Ning" userId="S::pning@sfu.ca::151d9e78-89cc-4613-8850-505d58841002" providerId="AD" clId="Web-{5E93A6D3-0767-D193-3DB8-356ED5E3CC8E}" dt="2021-04-17T01:13:04.847" v="369"/>
          <ac:graphicFrameMkLst>
            <pc:docMk/>
            <pc:sldMk cId="2002996262" sldId="288"/>
            <ac:graphicFrameMk id="53" creationId="{8ED5252D-D170-4E86-914E-B7903F9F1EC7}"/>
          </ac:graphicFrameMkLst>
        </pc:graphicFrameChg>
      </pc:sldChg>
      <pc:sldChg chg="modSp">
        <pc:chgData name="Pei Ning" userId="S::pning@sfu.ca::151d9e78-89cc-4613-8850-505d58841002" providerId="AD" clId="Web-{5E93A6D3-0767-D193-3DB8-356ED5E3CC8E}" dt="2021-04-17T01:06:41.901" v="289"/>
        <pc:sldMkLst>
          <pc:docMk/>
          <pc:sldMk cId="2287968625" sldId="289"/>
        </pc:sldMkLst>
        <pc:spChg chg="mod">
          <ac:chgData name="Pei Ning" userId="S::pning@sfu.ca::151d9e78-89cc-4613-8850-505d58841002" providerId="AD" clId="Web-{5E93A6D3-0767-D193-3DB8-356ED5E3CC8E}" dt="2021-04-17T01:06:24.150" v="263" actId="20577"/>
          <ac:spMkLst>
            <pc:docMk/>
            <pc:sldMk cId="2287968625" sldId="289"/>
            <ac:spMk id="2" creationId="{9E4E4E5A-65E8-40AE-8560-502793D0B33D}"/>
          </ac:spMkLst>
        </pc:spChg>
        <pc:graphicFrameChg chg="mod modGraphic">
          <ac:chgData name="Pei Ning" userId="S::pning@sfu.ca::151d9e78-89cc-4613-8850-505d58841002" providerId="AD" clId="Web-{5E93A6D3-0767-D193-3DB8-356ED5E3CC8E}" dt="2021-04-17T01:06:41.901" v="289"/>
          <ac:graphicFrameMkLst>
            <pc:docMk/>
            <pc:sldMk cId="2287968625" sldId="289"/>
            <ac:graphicFrameMk id="4" creationId="{66AED459-E54F-4EA3-9236-E92D6734F163}"/>
          </ac:graphicFrameMkLst>
        </pc:graphicFrameChg>
        <pc:picChg chg="mod">
          <ac:chgData name="Pei Ning" userId="S::pning@sfu.ca::151d9e78-89cc-4613-8850-505d58841002" providerId="AD" clId="Web-{5E93A6D3-0767-D193-3DB8-356ED5E3CC8E}" dt="2021-04-17T00:33:05.608" v="6" actId="1076"/>
          <ac:picMkLst>
            <pc:docMk/>
            <pc:sldMk cId="2287968625" sldId="289"/>
            <ac:picMk id="6" creationId="{5A919F3F-E74B-498A-A361-CC9FB7FA5B1D}"/>
          </ac:picMkLst>
        </pc:picChg>
        <pc:picChg chg="mod">
          <ac:chgData name="Pei Ning" userId="S::pning@sfu.ca::151d9e78-89cc-4613-8850-505d58841002" providerId="AD" clId="Web-{5E93A6D3-0767-D193-3DB8-356ED5E3CC8E}" dt="2021-04-17T00:33:10.906" v="7" actId="1076"/>
          <ac:picMkLst>
            <pc:docMk/>
            <pc:sldMk cId="2287968625" sldId="289"/>
            <ac:picMk id="8" creationId="{56ACBE8B-486E-43BF-B938-C12DD7DFD769}"/>
          </ac:picMkLst>
        </pc:picChg>
        <pc:picChg chg="mod">
          <ac:chgData name="Pei Ning" userId="S::pning@sfu.ca::151d9e78-89cc-4613-8850-505d58841002" providerId="AD" clId="Web-{5E93A6D3-0767-D193-3DB8-356ED5E3CC8E}" dt="2021-04-17T00:33:15.234" v="8" actId="1076"/>
          <ac:picMkLst>
            <pc:docMk/>
            <pc:sldMk cId="2287968625" sldId="289"/>
            <ac:picMk id="10" creationId="{56C63581-ADA0-4384-89CB-994CB16442DE}"/>
          </ac:picMkLst>
        </pc:picChg>
        <pc:picChg chg="mod">
          <ac:chgData name="Pei Ning" userId="S::pning@sfu.ca::151d9e78-89cc-4613-8850-505d58841002" providerId="AD" clId="Web-{5E93A6D3-0767-D193-3DB8-356ED5E3CC8E}" dt="2021-04-17T00:33:18.734" v="9" actId="1076"/>
          <ac:picMkLst>
            <pc:docMk/>
            <pc:sldMk cId="2287968625" sldId="289"/>
            <ac:picMk id="12" creationId="{2C92CEB6-FCAC-4D43-8C06-959D78BB5940}"/>
          </ac:picMkLst>
        </pc:picChg>
        <pc:picChg chg="mod">
          <ac:chgData name="Pei Ning" userId="S::pning@sfu.ca::151d9e78-89cc-4613-8850-505d58841002" providerId="AD" clId="Web-{5E93A6D3-0767-D193-3DB8-356ED5E3CC8E}" dt="2021-04-17T00:33:30.141" v="12" actId="1076"/>
          <ac:picMkLst>
            <pc:docMk/>
            <pc:sldMk cId="2287968625" sldId="289"/>
            <ac:picMk id="14" creationId="{8993D5C0-5940-4AB0-853A-8DFC44699BF0}"/>
          </ac:picMkLst>
        </pc:picChg>
        <pc:picChg chg="mod">
          <ac:chgData name="Pei Ning" userId="S::pning@sfu.ca::151d9e78-89cc-4613-8850-505d58841002" providerId="AD" clId="Web-{5E93A6D3-0767-D193-3DB8-356ED5E3CC8E}" dt="2021-04-17T00:33:23.906" v="11" actId="1076"/>
          <ac:picMkLst>
            <pc:docMk/>
            <pc:sldMk cId="2287968625" sldId="289"/>
            <ac:picMk id="16" creationId="{14FA0941-E65B-41D8-858F-EA10D717AD4E}"/>
          </ac:picMkLst>
        </pc:picChg>
      </pc:sldChg>
      <pc:sldChg chg="modSp">
        <pc:chgData name="Pei Ning" userId="S::pning@sfu.ca::151d9e78-89cc-4613-8850-505d58841002" providerId="AD" clId="Web-{5E93A6D3-0767-D193-3DB8-356ED5E3CC8E}" dt="2021-04-17T00:43:02.758" v="79" actId="1076"/>
        <pc:sldMkLst>
          <pc:docMk/>
          <pc:sldMk cId="3661974179" sldId="292"/>
        </pc:sldMkLst>
        <pc:spChg chg="mod">
          <ac:chgData name="Pei Ning" userId="S::pning@sfu.ca::151d9e78-89cc-4613-8850-505d58841002" providerId="AD" clId="Web-{5E93A6D3-0767-D193-3DB8-356ED5E3CC8E}" dt="2021-04-17T00:43:02.758" v="79" actId="1076"/>
          <ac:spMkLst>
            <pc:docMk/>
            <pc:sldMk cId="3661974179" sldId="292"/>
            <ac:spMk id="5" creationId="{FD4067F5-FE46-484D-AB36-56D968CFDC42}"/>
          </ac:spMkLst>
        </pc:spChg>
        <pc:graphicFrameChg chg="mod modGraphic">
          <ac:chgData name="Pei Ning" userId="S::pning@sfu.ca::151d9e78-89cc-4613-8850-505d58841002" providerId="AD" clId="Web-{5E93A6D3-0767-D193-3DB8-356ED5E3CC8E}" dt="2021-04-17T00:42:52.398" v="77" actId="1076"/>
          <ac:graphicFrameMkLst>
            <pc:docMk/>
            <pc:sldMk cId="3661974179" sldId="292"/>
            <ac:graphicFrameMk id="12" creationId="{3276AD3A-57D5-4F75-B42E-2E453BAC2D68}"/>
          </ac:graphicFrameMkLst>
        </pc:graphicFrameChg>
        <pc:picChg chg="mod">
          <ac:chgData name="Pei Ning" userId="S::pning@sfu.ca::151d9e78-89cc-4613-8850-505d58841002" providerId="AD" clId="Web-{5E93A6D3-0767-D193-3DB8-356ED5E3CC8E}" dt="2021-04-17T00:42:57.305" v="78" actId="14100"/>
          <ac:picMkLst>
            <pc:docMk/>
            <pc:sldMk cId="3661974179" sldId="292"/>
            <ac:picMk id="6" creationId="{763FEA09-87F4-4E4B-9F5F-7FCF14A8BF6D}"/>
          </ac:picMkLst>
        </pc:picChg>
      </pc:sldChg>
      <pc:sldChg chg="modSp mod setBg">
        <pc:chgData name="Pei Ning" userId="S::pning@sfu.ca::151d9e78-89cc-4613-8850-505d58841002" providerId="AD" clId="Web-{5E93A6D3-0767-D193-3DB8-356ED5E3CC8E}" dt="2021-04-17T01:15:13.668" v="388" actId="1076"/>
        <pc:sldMkLst>
          <pc:docMk/>
          <pc:sldMk cId="1730602765" sldId="293"/>
        </pc:sldMkLst>
        <pc:graphicFrameChg chg="mod modGraphic">
          <ac:chgData name="Pei Ning" userId="S::pning@sfu.ca::151d9e78-89cc-4613-8850-505d58841002" providerId="AD" clId="Web-{5E93A6D3-0767-D193-3DB8-356ED5E3CC8E}" dt="2021-04-17T00:44:42.654" v="92"/>
          <ac:graphicFrameMkLst>
            <pc:docMk/>
            <pc:sldMk cId="1730602765" sldId="293"/>
            <ac:graphicFrameMk id="7" creationId="{EE923631-B54C-4C99-87BE-1C9EDAE19DB4}"/>
          </ac:graphicFrameMkLst>
        </pc:graphicFrameChg>
        <pc:picChg chg="mod">
          <ac:chgData name="Pei Ning" userId="S::pning@sfu.ca::151d9e78-89cc-4613-8850-505d58841002" providerId="AD" clId="Web-{5E93A6D3-0767-D193-3DB8-356ED5E3CC8E}" dt="2021-04-17T01:15:13.668" v="388" actId="1076"/>
          <ac:picMkLst>
            <pc:docMk/>
            <pc:sldMk cId="1730602765" sldId="293"/>
            <ac:picMk id="17" creationId="{A2FBC681-02FA-41ED-808A-875AA0780525}"/>
          </ac:picMkLst>
        </pc:picChg>
      </pc:sldChg>
      <pc:sldChg chg="addSp delSp modSp mod setBg setClrOvrMap">
        <pc:chgData name="Pei Ning" userId="S::pning@sfu.ca::151d9e78-89cc-4613-8850-505d58841002" providerId="AD" clId="Web-{5E93A6D3-0767-D193-3DB8-356ED5E3CC8E}" dt="2021-04-17T00:48:07.867" v="113"/>
        <pc:sldMkLst>
          <pc:docMk/>
          <pc:sldMk cId="1484951197" sldId="298"/>
        </pc:sldMkLst>
        <pc:spChg chg="mod">
          <ac:chgData name="Pei Ning" userId="S::pning@sfu.ca::151d9e78-89cc-4613-8850-505d58841002" providerId="AD" clId="Web-{5E93A6D3-0767-D193-3DB8-356ED5E3CC8E}" dt="2021-04-17T00:48:07.867" v="113"/>
          <ac:spMkLst>
            <pc:docMk/>
            <pc:sldMk cId="1484951197" sldId="298"/>
            <ac:spMk id="2" creationId="{55E7DC16-AE96-465E-B846-343D13F8EFCF}"/>
          </ac:spMkLst>
        </pc:spChg>
        <pc:spChg chg="mod">
          <ac:chgData name="Pei Ning" userId="S::pning@sfu.ca::151d9e78-89cc-4613-8850-505d58841002" providerId="AD" clId="Web-{5E93A6D3-0767-D193-3DB8-356ED5E3CC8E}" dt="2021-04-17T00:48:07.867" v="113"/>
          <ac:spMkLst>
            <pc:docMk/>
            <pc:sldMk cId="1484951197" sldId="298"/>
            <ac:spMk id="3" creationId="{50BE7318-EDF3-42A2-8AA3-C0ACFE65A301}"/>
          </ac:spMkLst>
        </pc:spChg>
        <pc:spChg chg="mod">
          <ac:chgData name="Pei Ning" userId="S::pning@sfu.ca::151d9e78-89cc-4613-8850-505d58841002" providerId="AD" clId="Web-{5E93A6D3-0767-D193-3DB8-356ED5E3CC8E}" dt="2021-04-17T00:48:07.867" v="113"/>
          <ac:spMkLst>
            <pc:docMk/>
            <pc:sldMk cId="1484951197" sldId="298"/>
            <ac:spMk id="4" creationId="{652C64F2-9900-453D-A6EF-F95BB3EB6130}"/>
          </ac:spMkLst>
        </pc:spChg>
        <pc:spChg chg="add">
          <ac:chgData name="Pei Ning" userId="S::pning@sfu.ca::151d9e78-89cc-4613-8850-505d58841002" providerId="AD" clId="Web-{5E93A6D3-0767-D193-3DB8-356ED5E3CC8E}" dt="2021-04-17T00:48:07.867" v="113"/>
          <ac:spMkLst>
            <pc:docMk/>
            <pc:sldMk cId="1484951197" sldId="298"/>
            <ac:spMk id="6" creationId="{A9D01BD4-D715-47C5-936E-D17703C9AE83}"/>
          </ac:spMkLst>
        </pc:spChg>
        <pc:spChg chg="add">
          <ac:chgData name="Pei Ning" userId="S::pning@sfu.ca::151d9e78-89cc-4613-8850-505d58841002" providerId="AD" clId="Web-{5E93A6D3-0767-D193-3DB8-356ED5E3CC8E}" dt="2021-04-17T00:48:07.867" v="113"/>
          <ac:spMkLst>
            <pc:docMk/>
            <pc:sldMk cId="1484951197" sldId="298"/>
            <ac:spMk id="7" creationId="{8E095A5C-C0E1-442D-A262-3354333CA8ED}"/>
          </ac:spMkLst>
        </pc:spChg>
        <pc:spChg chg="add">
          <ac:chgData name="Pei Ning" userId="S::pning@sfu.ca::151d9e78-89cc-4613-8850-505d58841002" providerId="AD" clId="Web-{5E93A6D3-0767-D193-3DB8-356ED5E3CC8E}" dt="2021-04-17T00:48:07.867" v="113"/>
          <ac:spMkLst>
            <pc:docMk/>
            <pc:sldMk cId="1484951197" sldId="298"/>
            <ac:spMk id="8" creationId="{7884CF81-7E80-4D00-BC0F-A2166793CF8D}"/>
          </ac:spMkLst>
        </pc:spChg>
        <pc:spChg chg="add del">
          <ac:chgData name="Pei Ning" userId="S::pning@sfu.ca::151d9e78-89cc-4613-8850-505d58841002" providerId="AD" clId="Web-{5E93A6D3-0767-D193-3DB8-356ED5E3CC8E}" dt="2021-04-17T00:48:07.852" v="112"/>
          <ac:spMkLst>
            <pc:docMk/>
            <pc:sldMk cId="1484951197" sldId="298"/>
            <ac:spMk id="9" creationId="{E2B7D02C-F642-492B-8E97-FDE1C0FDA332}"/>
          </ac:spMkLst>
        </pc:spChg>
        <pc:spChg chg="add del">
          <ac:chgData name="Pei Ning" userId="S::pning@sfu.ca::151d9e78-89cc-4613-8850-505d58841002" providerId="AD" clId="Web-{5E93A6D3-0767-D193-3DB8-356ED5E3CC8E}" dt="2021-04-17T00:48:07.852" v="112"/>
          <ac:spMkLst>
            <pc:docMk/>
            <pc:sldMk cId="1484951197" sldId="298"/>
            <ac:spMk id="11" creationId="{A2D0BA34-24BC-4C63-945A-90AA854E19E8}"/>
          </ac:spMkLst>
        </pc:spChg>
        <pc:spChg chg="add del">
          <ac:chgData name="Pei Ning" userId="S::pning@sfu.ca::151d9e78-89cc-4613-8850-505d58841002" providerId="AD" clId="Web-{5E93A6D3-0767-D193-3DB8-356ED5E3CC8E}" dt="2021-04-17T00:48:07.852" v="112"/>
          <ac:spMkLst>
            <pc:docMk/>
            <pc:sldMk cId="1484951197" sldId="298"/>
            <ac:spMk id="13" creationId="{0647415D-11C2-4BA0-A3EE-E0DA219B3A08}"/>
          </ac:spMkLst>
        </pc:spChg>
      </pc:sldChg>
      <pc:sldChg chg="modSp mod setBg">
        <pc:chgData name="Pei Ning" userId="S::pning@sfu.ca::151d9e78-89cc-4613-8850-505d58841002" providerId="AD" clId="Web-{5E93A6D3-0767-D193-3DB8-356ED5E3CC8E}" dt="2021-04-17T00:47:41.741" v="108"/>
        <pc:sldMkLst>
          <pc:docMk/>
          <pc:sldMk cId="198273255" sldId="299"/>
        </pc:sldMkLst>
        <pc:spChg chg="mod">
          <ac:chgData name="Pei Ning" userId="S::pning@sfu.ca::151d9e78-89cc-4613-8850-505d58841002" providerId="AD" clId="Web-{5E93A6D3-0767-D193-3DB8-356ED5E3CC8E}" dt="2021-04-17T00:47:41.741" v="108"/>
          <ac:spMkLst>
            <pc:docMk/>
            <pc:sldMk cId="198273255" sldId="299"/>
            <ac:spMk id="2" creationId="{91DC53C1-E0B3-418A-8F0D-4C52645F3B45}"/>
          </ac:spMkLst>
        </pc:spChg>
        <pc:spChg chg="mod">
          <ac:chgData name="Pei Ning" userId="S::pning@sfu.ca::151d9e78-89cc-4613-8850-505d58841002" providerId="AD" clId="Web-{5E93A6D3-0767-D193-3DB8-356ED5E3CC8E}" dt="2021-04-17T00:47:41.741" v="108"/>
          <ac:spMkLst>
            <pc:docMk/>
            <pc:sldMk cId="198273255" sldId="299"/>
            <ac:spMk id="3" creationId="{AD5587EE-B93E-40A0-8A7B-4DD149D73FBA}"/>
          </ac:spMkLst>
        </pc:spChg>
        <pc:graphicFrameChg chg="mod ord modGraphic">
          <ac:chgData name="Pei Ning" userId="S::pning@sfu.ca::151d9e78-89cc-4613-8850-505d58841002" providerId="AD" clId="Web-{5E93A6D3-0767-D193-3DB8-356ED5E3CC8E}" dt="2021-04-17T00:47:41.741" v="108"/>
          <ac:graphicFrameMkLst>
            <pc:docMk/>
            <pc:sldMk cId="198273255" sldId="299"/>
            <ac:graphicFrameMk id="4" creationId="{E1BE8E12-B7F0-48EB-8B13-FF8DC3FA84FD}"/>
          </ac:graphicFrameMkLst>
        </pc:graphicFrameChg>
      </pc:sldChg>
      <pc:sldChg chg="modSp">
        <pc:chgData name="Pei Ning" userId="S::pning@sfu.ca::151d9e78-89cc-4613-8850-505d58841002" providerId="AD" clId="Web-{5E93A6D3-0767-D193-3DB8-356ED5E3CC8E}" dt="2021-04-17T00:47:15.599" v="105" actId="1076"/>
        <pc:sldMkLst>
          <pc:docMk/>
          <pc:sldMk cId="1910570334" sldId="300"/>
        </pc:sldMkLst>
        <pc:spChg chg="mod">
          <ac:chgData name="Pei Ning" userId="S::pning@sfu.ca::151d9e78-89cc-4613-8850-505d58841002" providerId="AD" clId="Web-{5E93A6D3-0767-D193-3DB8-356ED5E3CC8E}" dt="2021-04-17T00:47:15.599" v="105" actId="1076"/>
          <ac:spMkLst>
            <pc:docMk/>
            <pc:sldMk cId="1910570334" sldId="300"/>
            <ac:spMk id="2" creationId="{20CFE76E-D708-498B-8317-9531B1DB2185}"/>
          </ac:spMkLst>
        </pc:spChg>
      </pc:sldChg>
      <pc:sldChg chg="addSp delSp modSp mod setBg">
        <pc:chgData name="Pei Ning" userId="S::pning@sfu.ca::151d9e78-89cc-4613-8850-505d58841002" providerId="AD" clId="Web-{5E93A6D3-0767-D193-3DB8-356ED5E3CC8E}" dt="2021-04-17T00:41:16.300" v="69" actId="1076"/>
        <pc:sldMkLst>
          <pc:docMk/>
          <pc:sldMk cId="3001404767" sldId="302"/>
        </pc:sldMkLst>
        <pc:spChg chg="mod">
          <ac:chgData name="Pei Ning" userId="S::pning@sfu.ca::151d9e78-89cc-4613-8850-505d58841002" providerId="AD" clId="Web-{5E93A6D3-0767-D193-3DB8-356ED5E3CC8E}" dt="2021-04-17T00:40:24.828" v="59"/>
          <ac:spMkLst>
            <pc:docMk/>
            <pc:sldMk cId="3001404767" sldId="302"/>
            <ac:spMk id="2" creationId="{6E1B4E62-0920-4263-B6B9-F000C45AE0DF}"/>
          </ac:spMkLst>
        </pc:spChg>
        <pc:spChg chg="mod">
          <ac:chgData name="Pei Ning" userId="S::pning@sfu.ca::151d9e78-89cc-4613-8850-505d58841002" providerId="AD" clId="Web-{5E93A6D3-0767-D193-3DB8-356ED5E3CC8E}" dt="2021-04-17T00:40:43.048" v="62"/>
          <ac:spMkLst>
            <pc:docMk/>
            <pc:sldMk cId="3001404767" sldId="302"/>
            <ac:spMk id="3" creationId="{A6F86726-6CC2-4E71-95A4-D3B19C4E1987}"/>
          </ac:spMkLst>
        </pc:spChg>
        <pc:spChg chg="mod">
          <ac:chgData name="Pei Ning" userId="S::pning@sfu.ca::151d9e78-89cc-4613-8850-505d58841002" providerId="AD" clId="Web-{5E93A6D3-0767-D193-3DB8-356ED5E3CC8E}" dt="2021-04-17T00:40:43.048" v="62"/>
          <ac:spMkLst>
            <pc:docMk/>
            <pc:sldMk cId="3001404767" sldId="302"/>
            <ac:spMk id="9" creationId="{B96DF88F-7C89-4E40-8E56-BEA3891F8F9C}"/>
          </ac:spMkLst>
        </pc:spChg>
        <pc:spChg chg="add del">
          <ac:chgData name="Pei Ning" userId="S::pning@sfu.ca::151d9e78-89cc-4613-8850-505d58841002" providerId="AD" clId="Web-{5E93A6D3-0767-D193-3DB8-356ED5E3CC8E}" dt="2021-04-17T00:40:24.828" v="59"/>
          <ac:spMkLst>
            <pc:docMk/>
            <pc:sldMk cId="3001404767" sldId="302"/>
            <ac:spMk id="11" creationId="{772D9AF9-1878-48F7-BFBB-7A9F9EC2A374}"/>
          </ac:spMkLst>
        </pc:spChg>
        <pc:spChg chg="add">
          <ac:chgData name="Pei Ning" userId="S::pning@sfu.ca::151d9e78-89cc-4613-8850-505d58841002" providerId="AD" clId="Web-{5E93A6D3-0767-D193-3DB8-356ED5E3CC8E}" dt="2021-04-17T00:40:43.048" v="62"/>
          <ac:spMkLst>
            <pc:docMk/>
            <pc:sldMk cId="3001404767" sldId="302"/>
            <ac:spMk id="15" creationId="{44CCC960-EBB0-4648-A189-5FEE0EE37343}"/>
          </ac:spMkLst>
        </pc:spChg>
        <pc:spChg chg="add del">
          <ac:chgData name="Pei Ning" userId="S::pning@sfu.ca::151d9e78-89cc-4613-8850-505d58841002" providerId="AD" clId="Web-{5E93A6D3-0767-D193-3DB8-356ED5E3CC8E}" dt="2021-04-17T00:40:24.828" v="58"/>
          <ac:spMkLst>
            <pc:docMk/>
            <pc:sldMk cId="3001404767" sldId="302"/>
            <ac:spMk id="24" creationId="{44CCC960-EBB0-4648-A189-5FEE0EE37343}"/>
          </ac:spMkLst>
        </pc:spChg>
        <pc:grpChg chg="add del">
          <ac:chgData name="Pei Ning" userId="S::pning@sfu.ca::151d9e78-89cc-4613-8850-505d58841002" providerId="AD" clId="Web-{5E93A6D3-0767-D193-3DB8-356ED5E3CC8E}" dt="2021-04-17T00:40:24.828" v="59"/>
          <ac:grpSpMkLst>
            <pc:docMk/>
            <pc:sldMk cId="3001404767" sldId="302"/>
            <ac:grpSpMk id="13" creationId="{6A8DC581-38A9-48BA-BF56-4EA65051ADF2}"/>
          </ac:grpSpMkLst>
        </pc:grpChg>
        <pc:picChg chg="mod ord">
          <ac:chgData name="Pei Ning" userId="S::pning@sfu.ca::151d9e78-89cc-4613-8850-505d58841002" providerId="AD" clId="Web-{5E93A6D3-0767-D193-3DB8-356ED5E3CC8E}" dt="2021-04-17T00:41:16.300" v="69" actId="1076"/>
          <ac:picMkLst>
            <pc:docMk/>
            <pc:sldMk cId="3001404767" sldId="302"/>
            <ac:picMk id="5" creationId="{9D5369D4-3F53-4B17-92F9-A59F021FB3B9}"/>
          </ac:picMkLst>
        </pc:picChg>
      </pc:sldChg>
      <pc:sldChg chg="addSp delSp modSp">
        <pc:chgData name="Pei Ning" userId="S::pning@sfu.ca::151d9e78-89cc-4613-8850-505d58841002" providerId="AD" clId="Web-{5E93A6D3-0767-D193-3DB8-356ED5E3CC8E}" dt="2021-04-17T01:15:21.090" v="389"/>
        <pc:sldMkLst>
          <pc:docMk/>
          <pc:sldMk cId="967281704" sldId="303"/>
        </pc:sldMkLst>
        <pc:spChg chg="ord">
          <ac:chgData name="Pei Ning" userId="S::pning@sfu.ca::151d9e78-89cc-4613-8850-505d58841002" providerId="AD" clId="Web-{5E93A6D3-0767-D193-3DB8-356ED5E3CC8E}" dt="2021-04-17T00:46:04.502" v="99"/>
          <ac:spMkLst>
            <pc:docMk/>
            <pc:sldMk cId="967281704" sldId="303"/>
            <ac:spMk id="3" creationId="{DCB3D748-95C7-4F44-8C10-BCE820376C53}"/>
          </ac:spMkLst>
        </pc:spChg>
        <pc:spChg chg="add del">
          <ac:chgData name="Pei Ning" userId="S::pning@sfu.ca::151d9e78-89cc-4613-8850-505d58841002" providerId="AD" clId="Web-{5E93A6D3-0767-D193-3DB8-356ED5E3CC8E}" dt="2021-04-17T00:45:56.861" v="94"/>
          <ac:spMkLst>
            <pc:docMk/>
            <pc:sldMk cId="967281704" sldId="303"/>
            <ac:spMk id="9" creationId="{F1ADD25B-0A33-4EF2-90F4-43139269318B}"/>
          </ac:spMkLst>
        </pc:spChg>
        <pc:spChg chg="add del">
          <ac:chgData name="Pei Ning" userId="S::pning@sfu.ca::151d9e78-89cc-4613-8850-505d58841002" providerId="AD" clId="Web-{5E93A6D3-0767-D193-3DB8-356ED5E3CC8E}" dt="2021-04-17T00:45:56.861" v="94"/>
          <ac:spMkLst>
            <pc:docMk/>
            <pc:sldMk cId="967281704" sldId="303"/>
            <ac:spMk id="16" creationId="{74DB6F31-1B9E-4237-84A3-0825BFDF4616}"/>
          </ac:spMkLst>
        </pc:spChg>
        <pc:spChg chg="add del">
          <ac:chgData name="Pei Ning" userId="S::pning@sfu.ca::151d9e78-89cc-4613-8850-505d58841002" providerId="AD" clId="Web-{5E93A6D3-0767-D193-3DB8-356ED5E3CC8E}" dt="2021-04-17T00:46:02.189" v="96"/>
          <ac:spMkLst>
            <pc:docMk/>
            <pc:sldMk cId="967281704" sldId="303"/>
            <ac:spMk id="19" creationId="{F1ADD25B-0A33-4EF2-90F4-43139269318B}"/>
          </ac:spMkLst>
        </pc:spChg>
        <pc:spChg chg="add del">
          <ac:chgData name="Pei Ning" userId="S::pning@sfu.ca::151d9e78-89cc-4613-8850-505d58841002" providerId="AD" clId="Web-{5E93A6D3-0767-D193-3DB8-356ED5E3CC8E}" dt="2021-04-17T00:46:02.189" v="96"/>
          <ac:spMkLst>
            <pc:docMk/>
            <pc:sldMk cId="967281704" sldId="303"/>
            <ac:spMk id="22" creationId="{74DB6F31-1B9E-4237-84A3-0825BFDF4616}"/>
          </ac:spMkLst>
        </pc:spChg>
        <pc:spChg chg="add del">
          <ac:chgData name="Pei Ning" userId="S::pning@sfu.ca::151d9e78-89cc-4613-8850-505d58841002" providerId="AD" clId="Web-{5E93A6D3-0767-D193-3DB8-356ED5E3CC8E}" dt="2021-04-17T00:46:04.486" v="98"/>
          <ac:spMkLst>
            <pc:docMk/>
            <pc:sldMk cId="967281704" sldId="303"/>
            <ac:spMk id="25" creationId="{F1ADD25B-0A33-4EF2-90F4-43139269318B}"/>
          </ac:spMkLst>
        </pc:spChg>
        <pc:spChg chg="add del">
          <ac:chgData name="Pei Ning" userId="S::pning@sfu.ca::151d9e78-89cc-4613-8850-505d58841002" providerId="AD" clId="Web-{5E93A6D3-0767-D193-3DB8-356ED5E3CC8E}" dt="2021-04-17T00:46:04.486" v="98"/>
          <ac:spMkLst>
            <pc:docMk/>
            <pc:sldMk cId="967281704" sldId="303"/>
            <ac:spMk id="26" creationId="{74DB6F31-1B9E-4237-84A3-0825BFDF4616}"/>
          </ac:spMkLst>
        </pc:spChg>
        <pc:spChg chg="add del">
          <ac:chgData name="Pei Ning" userId="S::pning@sfu.ca::151d9e78-89cc-4613-8850-505d58841002" providerId="AD" clId="Web-{5E93A6D3-0767-D193-3DB8-356ED5E3CC8E}" dt="2021-04-17T01:15:21.090" v="389"/>
          <ac:spMkLst>
            <pc:docMk/>
            <pc:sldMk cId="967281704" sldId="303"/>
            <ac:spMk id="27" creationId="{F1ADD25B-0A33-4EF2-90F4-43139269318B}"/>
          </ac:spMkLst>
        </pc:spChg>
        <pc:spChg chg="add del">
          <ac:chgData name="Pei Ning" userId="S::pning@sfu.ca::151d9e78-89cc-4613-8850-505d58841002" providerId="AD" clId="Web-{5E93A6D3-0767-D193-3DB8-356ED5E3CC8E}" dt="2021-04-17T01:15:21.090" v="389"/>
          <ac:spMkLst>
            <pc:docMk/>
            <pc:sldMk cId="967281704" sldId="303"/>
            <ac:spMk id="28" creationId="{74DB6F31-1B9E-4237-84A3-0825BFDF4616}"/>
          </ac:spMkLst>
        </pc:spChg>
        <pc:spChg chg="add">
          <ac:chgData name="Pei Ning" userId="S::pning@sfu.ca::151d9e78-89cc-4613-8850-505d58841002" providerId="AD" clId="Web-{5E93A6D3-0767-D193-3DB8-356ED5E3CC8E}" dt="2021-04-17T01:15:21.090" v="389"/>
          <ac:spMkLst>
            <pc:docMk/>
            <pc:sldMk cId="967281704" sldId="303"/>
            <ac:spMk id="33" creationId="{F1ADD25B-0A33-4EF2-90F4-43139269318B}"/>
          </ac:spMkLst>
        </pc:spChg>
        <pc:spChg chg="add">
          <ac:chgData name="Pei Ning" userId="S::pning@sfu.ca::151d9e78-89cc-4613-8850-505d58841002" providerId="AD" clId="Web-{5E93A6D3-0767-D193-3DB8-356ED5E3CC8E}" dt="2021-04-17T01:15:21.090" v="389"/>
          <ac:spMkLst>
            <pc:docMk/>
            <pc:sldMk cId="967281704" sldId="303"/>
            <ac:spMk id="35" creationId="{74DB6F31-1B9E-4237-84A3-0825BFDF4616}"/>
          </ac:spMkLst>
        </pc:spChg>
        <pc:graphicFrameChg chg="mod ord modGraphic">
          <ac:chgData name="Pei Ning" userId="S::pning@sfu.ca::151d9e78-89cc-4613-8850-505d58841002" providerId="AD" clId="Web-{5E93A6D3-0767-D193-3DB8-356ED5E3CC8E}" dt="2021-04-17T01:15:21.090" v="389"/>
          <ac:graphicFrameMkLst>
            <pc:docMk/>
            <pc:sldMk cId="967281704" sldId="303"/>
            <ac:graphicFrameMk id="4" creationId="{77F48894-577C-4B06-9D1C-797B4B1FBC7F}"/>
          </ac:graphicFrameMkLst>
        </pc:graphicFrameChg>
      </pc:sldChg>
      <pc:sldChg chg="addSp delSp modSp mod setBg setClrOvrMap">
        <pc:chgData name="Pei Ning" userId="S::pning@sfu.ca::151d9e78-89cc-4613-8850-505d58841002" providerId="AD" clId="Web-{5E93A6D3-0767-D193-3DB8-356ED5E3CC8E}" dt="2021-04-17T01:38:54.876" v="572" actId="1076"/>
        <pc:sldMkLst>
          <pc:docMk/>
          <pc:sldMk cId="4069997929" sldId="305"/>
        </pc:sldMkLst>
        <pc:spChg chg="mod">
          <ac:chgData name="Pei Ning" userId="S::pning@sfu.ca::151d9e78-89cc-4613-8850-505d58841002" providerId="AD" clId="Web-{5E93A6D3-0767-D193-3DB8-356ED5E3CC8E}" dt="2021-04-17T01:30:26.221" v="477"/>
          <ac:spMkLst>
            <pc:docMk/>
            <pc:sldMk cId="4069997929" sldId="305"/>
            <ac:spMk id="2" creationId="{55E7DC16-AE96-465E-B846-343D13F8EFCF}"/>
          </ac:spMkLst>
        </pc:spChg>
        <pc:spChg chg="del">
          <ac:chgData name="Pei Ning" userId="S::pning@sfu.ca::151d9e78-89cc-4613-8850-505d58841002" providerId="AD" clId="Web-{5E93A6D3-0767-D193-3DB8-356ED5E3CC8E}" dt="2021-04-17T00:48:28.572" v="114"/>
          <ac:spMkLst>
            <pc:docMk/>
            <pc:sldMk cId="4069997929" sldId="305"/>
            <ac:spMk id="3" creationId="{50BE7318-EDF3-42A2-8AA3-C0ACFE65A301}"/>
          </ac:spMkLst>
        </pc:spChg>
        <pc:spChg chg="mod">
          <ac:chgData name="Pei Ning" userId="S::pning@sfu.ca::151d9e78-89cc-4613-8850-505d58841002" providerId="AD" clId="Web-{5E93A6D3-0767-D193-3DB8-356ED5E3CC8E}" dt="2021-04-17T01:30:26.221" v="476"/>
          <ac:spMkLst>
            <pc:docMk/>
            <pc:sldMk cId="4069997929" sldId="305"/>
            <ac:spMk id="4" creationId="{C8034A15-61D9-4BCE-9C18-68EA7C60AA7E}"/>
          </ac:spMkLst>
        </pc:spChg>
        <pc:spChg chg="add del">
          <ac:chgData name="Pei Ning" userId="S::pning@sfu.ca::151d9e78-89cc-4613-8850-505d58841002" providerId="AD" clId="Web-{5E93A6D3-0767-D193-3DB8-356ED5E3CC8E}" dt="2021-04-17T00:49:52.670" v="136"/>
          <ac:spMkLst>
            <pc:docMk/>
            <pc:sldMk cId="4069997929" sldId="305"/>
            <ac:spMk id="11" creationId="{6DC969F4-277E-4F95-9ABB-0421358B0927}"/>
          </ac:spMkLst>
        </pc:spChg>
        <pc:spChg chg="add del">
          <ac:chgData name="Pei Ning" userId="S::pning@sfu.ca::151d9e78-89cc-4613-8850-505d58841002" providerId="AD" clId="Web-{5E93A6D3-0767-D193-3DB8-356ED5E3CC8E}" dt="2021-04-17T00:49:52.670" v="136"/>
          <ac:spMkLst>
            <pc:docMk/>
            <pc:sldMk cId="4069997929" sldId="305"/>
            <ac:spMk id="13" creationId="{DBB62B70-0FFB-4EBC-A23C-3EE215C71C4F}"/>
          </ac:spMkLst>
        </pc:spChg>
        <pc:spChg chg="add del">
          <ac:chgData name="Pei Ning" userId="S::pning@sfu.ca::151d9e78-89cc-4613-8850-505d58841002" providerId="AD" clId="Web-{5E93A6D3-0767-D193-3DB8-356ED5E3CC8E}" dt="2021-04-17T00:49:52.670" v="136"/>
          <ac:spMkLst>
            <pc:docMk/>
            <pc:sldMk cId="4069997929" sldId="305"/>
            <ac:spMk id="15" creationId="{4F448DF1-A468-4624-99E7-933CC62076B3}"/>
          </ac:spMkLst>
        </pc:spChg>
        <pc:spChg chg="add del">
          <ac:chgData name="Pei Ning" userId="S::pning@sfu.ca::151d9e78-89cc-4613-8850-505d58841002" providerId="AD" clId="Web-{5E93A6D3-0767-D193-3DB8-356ED5E3CC8E}" dt="2021-04-17T00:49:52.670" v="136"/>
          <ac:spMkLst>
            <pc:docMk/>
            <pc:sldMk cId="4069997929" sldId="305"/>
            <ac:spMk id="17" creationId="{6F7DD6E9-9BF0-44B2-A5B9-1CE2477A47A9}"/>
          </ac:spMkLst>
        </pc:spChg>
        <pc:spChg chg="add del">
          <ac:chgData name="Pei Ning" userId="S::pning@sfu.ca::151d9e78-89cc-4613-8850-505d58841002" providerId="AD" clId="Web-{5E93A6D3-0767-D193-3DB8-356ED5E3CC8E}" dt="2021-04-17T00:49:52.670" v="136"/>
          <ac:spMkLst>
            <pc:docMk/>
            <pc:sldMk cId="4069997929" sldId="305"/>
            <ac:spMk id="19" creationId="{85E2BD0E-96C7-4908-AD02-AD9AC69C93C4}"/>
          </ac:spMkLst>
        </pc:spChg>
        <pc:spChg chg="add del">
          <ac:chgData name="Pei Ning" userId="S::pning@sfu.ca::151d9e78-89cc-4613-8850-505d58841002" providerId="AD" clId="Web-{5E93A6D3-0767-D193-3DB8-356ED5E3CC8E}" dt="2021-04-17T00:49:46.076" v="133"/>
          <ac:spMkLst>
            <pc:docMk/>
            <pc:sldMk cId="4069997929" sldId="305"/>
            <ac:spMk id="24" creationId="{66D08039-6C4E-4870-9E3D-6218263DE95D}"/>
          </ac:spMkLst>
        </pc:spChg>
        <pc:spChg chg="add del">
          <ac:chgData name="Pei Ning" userId="S::pning@sfu.ca::151d9e78-89cc-4613-8850-505d58841002" providerId="AD" clId="Web-{5E93A6D3-0767-D193-3DB8-356ED5E3CC8E}" dt="2021-04-17T00:49:46.076" v="133"/>
          <ac:spMkLst>
            <pc:docMk/>
            <pc:sldMk cId="4069997929" sldId="305"/>
            <ac:spMk id="26" creationId="{9FB31D2E-CBC8-4C4A-917F-DCB48EAEB08A}"/>
          </ac:spMkLst>
        </pc:spChg>
        <pc:spChg chg="add del">
          <ac:chgData name="Pei Ning" userId="S::pning@sfu.ca::151d9e78-89cc-4613-8850-505d58841002" providerId="AD" clId="Web-{5E93A6D3-0767-D193-3DB8-356ED5E3CC8E}" dt="2021-04-17T00:49:46.076" v="133"/>
          <ac:spMkLst>
            <pc:docMk/>
            <pc:sldMk cId="4069997929" sldId="305"/>
            <ac:spMk id="28" creationId="{FCCF4F09-0D96-42BE-AE16-84AB4E0B5674}"/>
          </ac:spMkLst>
        </pc:spChg>
        <pc:spChg chg="add del">
          <ac:chgData name="Pei Ning" userId="S::pning@sfu.ca::151d9e78-89cc-4613-8850-505d58841002" providerId="AD" clId="Web-{5E93A6D3-0767-D193-3DB8-356ED5E3CC8E}" dt="2021-04-17T00:49:46.076" v="133"/>
          <ac:spMkLst>
            <pc:docMk/>
            <pc:sldMk cId="4069997929" sldId="305"/>
            <ac:spMk id="30" creationId="{21AF87EE-372A-438E-B086-63D494ECA27E}"/>
          </ac:spMkLst>
        </pc:spChg>
        <pc:spChg chg="add del">
          <ac:chgData name="Pei Ning" userId="S::pning@sfu.ca::151d9e78-89cc-4613-8850-505d58841002" providerId="AD" clId="Web-{5E93A6D3-0767-D193-3DB8-356ED5E3CC8E}" dt="2021-04-17T00:49:46.076" v="133"/>
          <ac:spMkLst>
            <pc:docMk/>
            <pc:sldMk cId="4069997929" sldId="305"/>
            <ac:spMk id="32" creationId="{5DDE08C2-90C5-4136-9BF1-8F19E825BE6C}"/>
          </ac:spMkLst>
        </pc:spChg>
        <pc:spChg chg="add del mod">
          <ac:chgData name="Pei Ning" userId="S::pning@sfu.ca::151d9e78-89cc-4613-8850-505d58841002" providerId="AD" clId="Web-{5E93A6D3-0767-D193-3DB8-356ED5E3CC8E}" dt="2021-04-17T00:50:31.953" v="148"/>
          <ac:spMkLst>
            <pc:docMk/>
            <pc:sldMk cId="4069997929" sldId="305"/>
            <ac:spMk id="216" creationId="{B3C416BF-C6F6-4E62-9D9F-A9ACEE56E7BC}"/>
          </ac:spMkLst>
        </pc:spChg>
        <pc:spChg chg="add mod">
          <ac:chgData name="Pei Ning" userId="S::pning@sfu.ca::151d9e78-89cc-4613-8850-505d58841002" providerId="AD" clId="Web-{5E93A6D3-0767-D193-3DB8-356ED5E3CC8E}" dt="2021-04-17T01:38:54.876" v="572" actId="1076"/>
          <ac:spMkLst>
            <pc:docMk/>
            <pc:sldMk cId="4069997929" sldId="305"/>
            <ac:spMk id="300" creationId="{2136FB9E-8BEC-4A61-AFB2-0D744BCCAEA5}"/>
          </ac:spMkLst>
        </pc:spChg>
        <pc:grpChg chg="add del">
          <ac:chgData name="Pei Ning" userId="S::pning@sfu.ca::151d9e78-89cc-4613-8850-505d58841002" providerId="AD" clId="Web-{5E93A6D3-0767-D193-3DB8-356ED5E3CC8E}" dt="2021-04-17T00:49:46.076" v="133"/>
          <ac:grpSpMkLst>
            <pc:docMk/>
            <pc:sldMk cId="4069997929" sldId="305"/>
            <ac:grpSpMk id="34" creationId="{36A7F378-4E9D-43CC-90B9-25B3371F0608}"/>
          </ac:grpSpMkLst>
        </pc:grpChg>
        <pc:graphicFrameChg chg="add mod modGraphic">
          <ac:chgData name="Pei Ning" userId="S::pning@sfu.ca::151d9e78-89cc-4613-8850-505d58841002" providerId="AD" clId="Web-{5E93A6D3-0767-D193-3DB8-356ED5E3CC8E}" dt="2021-04-17T01:38:24.781" v="570" actId="1076"/>
          <ac:graphicFrameMkLst>
            <pc:docMk/>
            <pc:sldMk cId="4069997929" sldId="305"/>
            <ac:graphicFrameMk id="6" creationId="{821D071B-02AA-4CA8-8E13-F046BBCB821B}"/>
          </ac:graphicFrameMkLst>
        </pc:graphicFrameChg>
        <pc:graphicFrameChg chg="add del mod">
          <ac:chgData name="Pei Ning" userId="S::pning@sfu.ca::151d9e78-89cc-4613-8850-505d58841002" providerId="AD" clId="Web-{5E93A6D3-0767-D193-3DB8-356ED5E3CC8E}" dt="2021-04-17T01:33:56.751" v="498"/>
          <ac:graphicFrameMkLst>
            <pc:docMk/>
            <pc:sldMk cId="4069997929" sldId="305"/>
            <ac:graphicFrameMk id="476" creationId="{D011EF53-39A6-481A-8998-87F70367B7C8}"/>
          </ac:graphicFrameMkLst>
        </pc:graphicFrameChg>
        <pc:graphicFrameChg chg="add del mod">
          <ac:chgData name="Pei Ning" userId="S::pning@sfu.ca::151d9e78-89cc-4613-8850-505d58841002" providerId="AD" clId="Web-{5E93A6D3-0767-D193-3DB8-356ED5E3CC8E}" dt="2021-04-17T01:34:14.267" v="500"/>
          <ac:graphicFrameMkLst>
            <pc:docMk/>
            <pc:sldMk cId="4069997929" sldId="305"/>
            <ac:graphicFrameMk id="484" creationId="{120829A0-F016-420B-A554-D84757535C31}"/>
          </ac:graphicFrameMkLst>
        </pc:graphicFrameChg>
        <pc:graphicFrameChg chg="add del mod">
          <ac:chgData name="Pei Ning" userId="S::pning@sfu.ca::151d9e78-89cc-4613-8850-505d58841002" providerId="AD" clId="Web-{5E93A6D3-0767-D193-3DB8-356ED5E3CC8E}" dt="2021-04-17T01:34:23.127" v="504"/>
          <ac:graphicFrameMkLst>
            <pc:docMk/>
            <pc:sldMk cId="4069997929" sldId="305"/>
            <ac:graphicFrameMk id="492" creationId="{B9E4E57A-9DAD-4C78-91DE-09EE3B89E2B9}"/>
          </ac:graphicFrameMkLst>
        </pc:graphicFrameChg>
        <pc:picChg chg="add del mod">
          <ac:chgData name="Pei Ning" userId="S::pning@sfu.ca::151d9e78-89cc-4613-8850-505d58841002" providerId="AD" clId="Web-{5E93A6D3-0767-D193-3DB8-356ED5E3CC8E}" dt="2021-04-17T00:50:31.953" v="149"/>
          <ac:picMkLst>
            <pc:docMk/>
            <pc:sldMk cId="4069997929" sldId="305"/>
            <ac:picMk id="215" creationId="{29839648-4E99-4C9C-A8FD-7F296D7D0244}"/>
          </ac:picMkLst>
        </pc:picChg>
      </pc:sldChg>
    </pc:docChg>
  </pc:docChgLst>
  <pc:docChgLst>
    <pc:chgData name="Xiaoyi Zhao" userId="S::xiaoyiz@sfu.ca::b4a471b7-1832-47ae-964f-13c78911f613" providerId="AD" clId="Web-{CFE1C69D-5BF7-C33A-D47E-7478D578FEE3}"/>
    <pc:docChg chg="modSld sldOrd">
      <pc:chgData name="Xiaoyi Zhao" userId="S::xiaoyiz@sfu.ca::b4a471b7-1832-47ae-964f-13c78911f613" providerId="AD" clId="Web-{CFE1C69D-5BF7-C33A-D47E-7478D578FEE3}" dt="2021-04-20T05:33:20.786" v="706"/>
      <pc:docMkLst>
        <pc:docMk/>
      </pc:docMkLst>
      <pc:sldChg chg="modSp">
        <pc:chgData name="Xiaoyi Zhao" userId="S::xiaoyiz@sfu.ca::b4a471b7-1832-47ae-964f-13c78911f613" providerId="AD" clId="Web-{CFE1C69D-5BF7-C33A-D47E-7478D578FEE3}" dt="2021-04-20T03:32:19.322" v="140" actId="20577"/>
        <pc:sldMkLst>
          <pc:docMk/>
          <pc:sldMk cId="2664992173" sldId="274"/>
        </pc:sldMkLst>
        <pc:graphicFrameChg chg="modGraphic">
          <ac:chgData name="Xiaoyi Zhao" userId="S::xiaoyiz@sfu.ca::b4a471b7-1832-47ae-964f-13c78911f613" providerId="AD" clId="Web-{CFE1C69D-5BF7-C33A-D47E-7478D578FEE3}" dt="2021-04-20T03:32:19.322" v="140" actId="20577"/>
          <ac:graphicFrameMkLst>
            <pc:docMk/>
            <pc:sldMk cId="2664992173" sldId="274"/>
            <ac:graphicFrameMk id="174" creationId="{27D3E149-61A8-4C26-BBCB-E57846C0FC7A}"/>
          </ac:graphicFrameMkLst>
        </pc:graphicFrameChg>
      </pc:sldChg>
      <pc:sldChg chg="modSp">
        <pc:chgData name="Xiaoyi Zhao" userId="S::xiaoyiz@sfu.ca::b4a471b7-1832-47ae-964f-13c78911f613" providerId="AD" clId="Web-{CFE1C69D-5BF7-C33A-D47E-7478D578FEE3}" dt="2021-04-20T03:48:12.031" v="286" actId="20577"/>
        <pc:sldMkLst>
          <pc:docMk/>
          <pc:sldMk cId="3164862064" sldId="279"/>
        </pc:sldMkLst>
        <pc:graphicFrameChg chg="modGraphic">
          <ac:chgData name="Xiaoyi Zhao" userId="S::xiaoyiz@sfu.ca::b4a471b7-1832-47ae-964f-13c78911f613" providerId="AD" clId="Web-{CFE1C69D-5BF7-C33A-D47E-7478D578FEE3}" dt="2021-04-20T03:48:12.031" v="286" actId="20577"/>
          <ac:graphicFrameMkLst>
            <pc:docMk/>
            <pc:sldMk cId="3164862064" sldId="279"/>
            <ac:graphicFrameMk id="11" creationId="{F17DBB4E-6254-42E1-9085-D93ADB3942DA}"/>
          </ac:graphicFrameMkLst>
        </pc:graphicFrameChg>
      </pc:sldChg>
      <pc:sldChg chg="modSp">
        <pc:chgData name="Xiaoyi Zhao" userId="S::xiaoyiz@sfu.ca::b4a471b7-1832-47ae-964f-13c78911f613" providerId="AD" clId="Web-{CFE1C69D-5BF7-C33A-D47E-7478D578FEE3}" dt="2021-04-20T04:03:14.096" v="355"/>
        <pc:sldMkLst>
          <pc:docMk/>
          <pc:sldMk cId="160106134" sldId="283"/>
        </pc:sldMkLst>
        <pc:graphicFrameChg chg="mod modGraphic">
          <ac:chgData name="Xiaoyi Zhao" userId="S::xiaoyiz@sfu.ca::b4a471b7-1832-47ae-964f-13c78911f613" providerId="AD" clId="Web-{CFE1C69D-5BF7-C33A-D47E-7478D578FEE3}" dt="2021-04-20T04:03:14.096" v="355"/>
          <ac:graphicFrameMkLst>
            <pc:docMk/>
            <pc:sldMk cId="160106134" sldId="283"/>
            <ac:graphicFrameMk id="5" creationId="{175F87E2-3624-40BA-A19C-1B76AC6A30AB}"/>
          </ac:graphicFrameMkLst>
        </pc:graphicFrameChg>
      </pc:sldChg>
      <pc:sldChg chg="modSp">
        <pc:chgData name="Xiaoyi Zhao" userId="S::xiaoyiz@sfu.ca::b4a471b7-1832-47ae-964f-13c78911f613" providerId="AD" clId="Web-{CFE1C69D-5BF7-C33A-D47E-7478D578FEE3}" dt="2021-04-20T05:33:20.786" v="706"/>
        <pc:sldMkLst>
          <pc:docMk/>
          <pc:sldMk cId="4256212016" sldId="285"/>
        </pc:sldMkLst>
        <pc:graphicFrameChg chg="mod modGraphic">
          <ac:chgData name="Xiaoyi Zhao" userId="S::xiaoyiz@sfu.ca::b4a471b7-1832-47ae-964f-13c78911f613" providerId="AD" clId="Web-{CFE1C69D-5BF7-C33A-D47E-7478D578FEE3}" dt="2021-04-20T05:33:20.786" v="706"/>
          <ac:graphicFrameMkLst>
            <pc:docMk/>
            <pc:sldMk cId="4256212016" sldId="285"/>
            <ac:graphicFrameMk id="15" creationId="{1D3BF214-A27B-4A0B-B4AC-472081BACB05}"/>
          </ac:graphicFrameMkLst>
        </pc:graphicFrameChg>
      </pc:sldChg>
      <pc:sldChg chg="modSp">
        <pc:chgData name="Xiaoyi Zhao" userId="S::xiaoyiz@sfu.ca::b4a471b7-1832-47ae-964f-13c78911f613" providerId="AD" clId="Web-{CFE1C69D-5BF7-C33A-D47E-7478D578FEE3}" dt="2021-04-20T05:29:51.973" v="540" actId="20577"/>
        <pc:sldMkLst>
          <pc:docMk/>
          <pc:sldMk cId="929591409" sldId="286"/>
        </pc:sldMkLst>
        <pc:spChg chg="mod">
          <ac:chgData name="Xiaoyi Zhao" userId="S::xiaoyiz@sfu.ca::b4a471b7-1832-47ae-964f-13c78911f613" providerId="AD" clId="Web-{CFE1C69D-5BF7-C33A-D47E-7478D578FEE3}" dt="2021-04-20T05:29:51.973" v="540" actId="20577"/>
          <ac:spMkLst>
            <pc:docMk/>
            <pc:sldMk cId="929591409" sldId="286"/>
            <ac:spMk id="3" creationId="{57310967-62A4-440A-8723-5935E554C227}"/>
          </ac:spMkLst>
        </pc:spChg>
        <pc:spChg chg="mod">
          <ac:chgData name="Xiaoyi Zhao" userId="S::xiaoyiz@sfu.ca::b4a471b7-1832-47ae-964f-13c78911f613" providerId="AD" clId="Web-{CFE1C69D-5BF7-C33A-D47E-7478D578FEE3}" dt="2021-04-20T03:47:26.735" v="283" actId="20577"/>
          <ac:spMkLst>
            <pc:docMk/>
            <pc:sldMk cId="929591409" sldId="286"/>
            <ac:spMk id="4" creationId="{A96E9F97-3FE1-46B5-96F8-F97D4554B459}"/>
          </ac:spMkLst>
        </pc:spChg>
      </pc:sldChg>
      <pc:sldChg chg="modSp">
        <pc:chgData name="Xiaoyi Zhao" userId="S::xiaoyiz@sfu.ca::b4a471b7-1832-47ae-964f-13c78911f613" providerId="AD" clId="Web-{CFE1C69D-5BF7-C33A-D47E-7478D578FEE3}" dt="2021-04-20T03:47:02.735" v="282" actId="20577"/>
        <pc:sldMkLst>
          <pc:docMk/>
          <pc:sldMk cId="1393179722" sldId="287"/>
        </pc:sldMkLst>
        <pc:spChg chg="mod">
          <ac:chgData name="Xiaoyi Zhao" userId="S::xiaoyiz@sfu.ca::b4a471b7-1832-47ae-964f-13c78911f613" providerId="AD" clId="Web-{CFE1C69D-5BF7-C33A-D47E-7478D578FEE3}" dt="2021-04-20T03:47:02.735" v="282" actId="20577"/>
          <ac:spMkLst>
            <pc:docMk/>
            <pc:sldMk cId="1393179722" sldId="287"/>
            <ac:spMk id="3" creationId="{80C8845E-D840-4FA2-963A-3B9D41C3B058}"/>
          </ac:spMkLst>
        </pc:spChg>
      </pc:sldChg>
      <pc:sldChg chg="delSp modSp">
        <pc:chgData name="Xiaoyi Zhao" userId="S::xiaoyiz@sfu.ca::b4a471b7-1832-47ae-964f-13c78911f613" providerId="AD" clId="Web-{CFE1C69D-5BF7-C33A-D47E-7478D578FEE3}" dt="2021-04-20T03:49:16.922" v="299" actId="20577"/>
        <pc:sldMkLst>
          <pc:docMk/>
          <pc:sldMk cId="2002996262" sldId="288"/>
        </pc:sldMkLst>
        <pc:spChg chg="del mod">
          <ac:chgData name="Xiaoyi Zhao" userId="S::xiaoyiz@sfu.ca::b4a471b7-1832-47ae-964f-13c78911f613" providerId="AD" clId="Web-{CFE1C69D-5BF7-C33A-D47E-7478D578FEE3}" dt="2021-04-20T03:48:48.875" v="289"/>
          <ac:spMkLst>
            <pc:docMk/>
            <pc:sldMk cId="2002996262" sldId="288"/>
            <ac:spMk id="3" creationId="{9F51F482-257B-4157-9042-907B89EDBEEF}"/>
          </ac:spMkLst>
        </pc:spChg>
        <pc:spChg chg="mod">
          <ac:chgData name="Xiaoyi Zhao" userId="S::xiaoyiz@sfu.ca::b4a471b7-1832-47ae-964f-13c78911f613" providerId="AD" clId="Web-{CFE1C69D-5BF7-C33A-D47E-7478D578FEE3}" dt="2021-04-20T03:49:16.922" v="299" actId="20577"/>
          <ac:spMkLst>
            <pc:docMk/>
            <pc:sldMk cId="2002996262" sldId="288"/>
            <ac:spMk id="4" creationId="{3B75D7D3-B857-40F4-9775-E841CD4740E6}"/>
          </ac:spMkLst>
        </pc:spChg>
      </pc:sldChg>
      <pc:sldChg chg="modSp">
        <pc:chgData name="Xiaoyi Zhao" userId="S::xiaoyiz@sfu.ca::b4a471b7-1832-47ae-964f-13c78911f613" providerId="AD" clId="Web-{CFE1C69D-5BF7-C33A-D47E-7478D578FEE3}" dt="2021-04-20T05:29:16.738" v="538" actId="1076"/>
        <pc:sldMkLst>
          <pc:docMk/>
          <pc:sldMk cId="2287968625" sldId="289"/>
        </pc:sldMkLst>
        <pc:picChg chg="mod">
          <ac:chgData name="Xiaoyi Zhao" userId="S::xiaoyiz@sfu.ca::b4a471b7-1832-47ae-964f-13c78911f613" providerId="AD" clId="Web-{CFE1C69D-5BF7-C33A-D47E-7478D578FEE3}" dt="2021-04-20T05:29:03.660" v="533" actId="1076"/>
          <ac:picMkLst>
            <pc:docMk/>
            <pc:sldMk cId="2287968625" sldId="289"/>
            <ac:picMk id="6" creationId="{5A919F3F-E74B-498A-A361-CC9FB7FA5B1D}"/>
          </ac:picMkLst>
        </pc:picChg>
        <pc:picChg chg="mod">
          <ac:chgData name="Xiaoyi Zhao" userId="S::xiaoyiz@sfu.ca::b4a471b7-1832-47ae-964f-13c78911f613" providerId="AD" clId="Web-{CFE1C69D-5BF7-C33A-D47E-7478D578FEE3}" dt="2021-04-20T05:29:11.941" v="536" actId="1076"/>
          <ac:picMkLst>
            <pc:docMk/>
            <pc:sldMk cId="2287968625" sldId="289"/>
            <ac:picMk id="8" creationId="{56ACBE8B-486E-43BF-B938-C12DD7DFD769}"/>
          </ac:picMkLst>
        </pc:picChg>
        <pc:picChg chg="mod">
          <ac:chgData name="Xiaoyi Zhao" userId="S::xiaoyiz@sfu.ca::b4a471b7-1832-47ae-964f-13c78911f613" providerId="AD" clId="Web-{CFE1C69D-5BF7-C33A-D47E-7478D578FEE3}" dt="2021-04-20T05:29:14.551" v="537" actId="1076"/>
          <ac:picMkLst>
            <pc:docMk/>
            <pc:sldMk cId="2287968625" sldId="289"/>
            <ac:picMk id="10" creationId="{56C63581-ADA0-4384-89CB-994CB16442DE}"/>
          </ac:picMkLst>
        </pc:picChg>
        <pc:picChg chg="mod">
          <ac:chgData name="Xiaoyi Zhao" userId="S::xiaoyiz@sfu.ca::b4a471b7-1832-47ae-964f-13c78911f613" providerId="AD" clId="Web-{CFE1C69D-5BF7-C33A-D47E-7478D578FEE3}" dt="2021-04-20T05:29:07.129" v="534" actId="1076"/>
          <ac:picMkLst>
            <pc:docMk/>
            <pc:sldMk cId="2287968625" sldId="289"/>
            <ac:picMk id="12" creationId="{2C92CEB6-FCAC-4D43-8C06-959D78BB5940}"/>
          </ac:picMkLst>
        </pc:picChg>
        <pc:picChg chg="mod">
          <ac:chgData name="Xiaoyi Zhao" userId="S::xiaoyiz@sfu.ca::b4a471b7-1832-47ae-964f-13c78911f613" providerId="AD" clId="Web-{CFE1C69D-5BF7-C33A-D47E-7478D578FEE3}" dt="2021-04-20T05:29:10.035" v="535" actId="1076"/>
          <ac:picMkLst>
            <pc:docMk/>
            <pc:sldMk cId="2287968625" sldId="289"/>
            <ac:picMk id="14" creationId="{8993D5C0-5940-4AB0-853A-8DFC44699BF0}"/>
          </ac:picMkLst>
        </pc:picChg>
        <pc:picChg chg="mod">
          <ac:chgData name="Xiaoyi Zhao" userId="S::xiaoyiz@sfu.ca::b4a471b7-1832-47ae-964f-13c78911f613" providerId="AD" clId="Web-{CFE1C69D-5BF7-C33A-D47E-7478D578FEE3}" dt="2021-04-20T05:29:16.738" v="538" actId="1076"/>
          <ac:picMkLst>
            <pc:docMk/>
            <pc:sldMk cId="2287968625" sldId="289"/>
            <ac:picMk id="16" creationId="{14FA0941-E65B-41D8-858F-EA10D717AD4E}"/>
          </ac:picMkLst>
        </pc:picChg>
      </pc:sldChg>
      <pc:sldChg chg="modSp">
        <pc:chgData name="Xiaoyi Zhao" userId="S::xiaoyiz@sfu.ca::b4a471b7-1832-47ae-964f-13c78911f613" providerId="AD" clId="Web-{CFE1C69D-5BF7-C33A-D47E-7478D578FEE3}" dt="2021-04-20T03:53:31.359" v="328" actId="20577"/>
        <pc:sldMkLst>
          <pc:docMk/>
          <pc:sldMk cId="1130325321" sldId="294"/>
        </pc:sldMkLst>
        <pc:spChg chg="mod">
          <ac:chgData name="Xiaoyi Zhao" userId="S::xiaoyiz@sfu.ca::b4a471b7-1832-47ae-964f-13c78911f613" providerId="AD" clId="Web-{CFE1C69D-5BF7-C33A-D47E-7478D578FEE3}" dt="2021-04-20T03:53:31.359" v="328" actId="20577"/>
          <ac:spMkLst>
            <pc:docMk/>
            <pc:sldMk cId="1130325321" sldId="294"/>
            <ac:spMk id="3" creationId="{73046F65-3094-4E5C-BA2B-85292B70EFE0}"/>
          </ac:spMkLst>
        </pc:spChg>
      </pc:sldChg>
      <pc:sldChg chg="modSp">
        <pc:chgData name="Xiaoyi Zhao" userId="S::xiaoyiz@sfu.ca::b4a471b7-1832-47ae-964f-13c78911f613" providerId="AD" clId="Web-{CFE1C69D-5BF7-C33A-D47E-7478D578FEE3}" dt="2021-04-20T05:28:03.831" v="532" actId="20577"/>
        <pc:sldMkLst>
          <pc:docMk/>
          <pc:sldMk cId="1484951197" sldId="298"/>
        </pc:sldMkLst>
        <pc:spChg chg="mod">
          <ac:chgData name="Xiaoyi Zhao" userId="S::xiaoyiz@sfu.ca::b4a471b7-1832-47ae-964f-13c78911f613" providerId="AD" clId="Web-{CFE1C69D-5BF7-C33A-D47E-7478D578FEE3}" dt="2021-04-20T05:28:03.831" v="532" actId="20577"/>
          <ac:spMkLst>
            <pc:docMk/>
            <pc:sldMk cId="1484951197" sldId="298"/>
            <ac:spMk id="3" creationId="{50BE7318-EDF3-42A2-8AA3-C0ACFE65A301}"/>
          </ac:spMkLst>
        </pc:spChg>
      </pc:sldChg>
      <pc:sldChg chg="modSp">
        <pc:chgData name="Xiaoyi Zhao" userId="S::xiaoyiz@sfu.ca::b4a471b7-1832-47ae-964f-13c78911f613" providerId="AD" clId="Web-{CFE1C69D-5BF7-C33A-D47E-7478D578FEE3}" dt="2021-04-20T03:39:22.204" v="147" actId="1076"/>
        <pc:sldMkLst>
          <pc:docMk/>
          <pc:sldMk cId="2569139303" sldId="301"/>
        </pc:sldMkLst>
        <pc:spChg chg="mod">
          <ac:chgData name="Xiaoyi Zhao" userId="S::xiaoyiz@sfu.ca::b4a471b7-1832-47ae-964f-13c78911f613" providerId="AD" clId="Web-{CFE1C69D-5BF7-C33A-D47E-7478D578FEE3}" dt="2021-04-20T03:39:22.204" v="147" actId="1076"/>
          <ac:spMkLst>
            <pc:docMk/>
            <pc:sldMk cId="2569139303" sldId="301"/>
            <ac:spMk id="2" creationId="{51418054-6A0E-40A1-ADD2-B510F6306FDC}"/>
          </ac:spMkLst>
        </pc:spChg>
      </pc:sldChg>
      <pc:sldChg chg="modSp">
        <pc:chgData name="Xiaoyi Zhao" userId="S::xiaoyiz@sfu.ca::b4a471b7-1832-47ae-964f-13c78911f613" providerId="AD" clId="Web-{CFE1C69D-5BF7-C33A-D47E-7478D578FEE3}" dt="2021-04-20T03:37:20.626" v="141" actId="20577"/>
        <pc:sldMkLst>
          <pc:docMk/>
          <pc:sldMk cId="3001404767" sldId="302"/>
        </pc:sldMkLst>
        <pc:spChg chg="mod">
          <ac:chgData name="Xiaoyi Zhao" userId="S::xiaoyiz@sfu.ca::b4a471b7-1832-47ae-964f-13c78911f613" providerId="AD" clId="Web-{CFE1C69D-5BF7-C33A-D47E-7478D578FEE3}" dt="2021-04-20T03:37:20.626" v="141" actId="20577"/>
          <ac:spMkLst>
            <pc:docMk/>
            <pc:sldMk cId="3001404767" sldId="302"/>
            <ac:spMk id="9" creationId="{B96DF88F-7C89-4E40-8E56-BEA3891F8F9C}"/>
          </ac:spMkLst>
        </pc:spChg>
      </pc:sldChg>
      <pc:sldChg chg="modSp">
        <pc:chgData name="Xiaoyi Zhao" userId="S::xiaoyiz@sfu.ca::b4a471b7-1832-47ae-964f-13c78911f613" providerId="AD" clId="Web-{CFE1C69D-5BF7-C33A-D47E-7478D578FEE3}" dt="2021-04-20T04:10:51.908" v="356" actId="20577"/>
        <pc:sldMkLst>
          <pc:docMk/>
          <pc:sldMk cId="4069997929" sldId="305"/>
        </pc:sldMkLst>
        <pc:spChg chg="mod">
          <ac:chgData name="Xiaoyi Zhao" userId="S::xiaoyiz@sfu.ca::b4a471b7-1832-47ae-964f-13c78911f613" providerId="AD" clId="Web-{CFE1C69D-5BF7-C33A-D47E-7478D578FEE3}" dt="2021-04-20T04:10:51.908" v="356" actId="20577"/>
          <ac:spMkLst>
            <pc:docMk/>
            <pc:sldMk cId="4069997929" sldId="305"/>
            <ac:spMk id="4" creationId="{C8034A15-61D9-4BCE-9C18-68EA7C60AA7E}"/>
          </ac:spMkLst>
        </pc:spChg>
      </pc:sldChg>
      <pc:sldChg chg="ord">
        <pc:chgData name="Xiaoyi Zhao" userId="S::xiaoyiz@sfu.ca::b4a471b7-1832-47ae-964f-13c78911f613" providerId="AD" clId="Web-{CFE1C69D-5BF7-C33A-D47E-7478D578FEE3}" dt="2021-04-20T03:32:04.541" v="131"/>
        <pc:sldMkLst>
          <pc:docMk/>
          <pc:sldMk cId="1174586531" sldId="306"/>
        </pc:sldMkLst>
      </pc:sldChg>
    </pc:docChg>
  </pc:docChgLst>
  <pc:docChgLst>
    <pc:chgData name="Harpreet Kaur" userId="bc9835c7-2cf0-4934-837a-d9afd4522f42" providerId="ADAL" clId="{1D1C6B18-9C85-4621-AA60-DF4F4D178931}"/>
    <pc:docChg chg="undo custSel addSld delSld modSld sldOrd">
      <pc:chgData name="Harpreet Kaur" userId="bc9835c7-2cf0-4934-837a-d9afd4522f42" providerId="ADAL" clId="{1D1C6B18-9C85-4621-AA60-DF4F4D178931}" dt="2021-04-16T23:24:01.415" v="4442"/>
      <pc:docMkLst>
        <pc:docMk/>
      </pc:docMkLst>
      <pc:sldChg chg="modSp mod setBg">
        <pc:chgData name="Harpreet Kaur" userId="bc9835c7-2cf0-4934-837a-d9afd4522f42" providerId="ADAL" clId="{1D1C6B18-9C85-4621-AA60-DF4F4D178931}" dt="2021-04-16T23:24:01.415" v="4442"/>
        <pc:sldMkLst>
          <pc:docMk/>
          <pc:sldMk cId="2664992173" sldId="274"/>
        </pc:sldMkLst>
        <pc:spChg chg="mod">
          <ac:chgData name="Harpreet Kaur" userId="bc9835c7-2cf0-4934-837a-d9afd4522f42" providerId="ADAL" clId="{1D1C6B18-9C85-4621-AA60-DF4F4D178931}" dt="2021-04-16T00:08:29.626" v="4213" actId="255"/>
          <ac:spMkLst>
            <pc:docMk/>
            <pc:sldMk cId="2664992173" sldId="274"/>
            <ac:spMk id="3" creationId="{9FBDF47E-5419-43DA-80F2-4477DE1A9A9C}"/>
          </ac:spMkLst>
        </pc:spChg>
        <pc:spChg chg="mod">
          <ac:chgData name="Harpreet Kaur" userId="bc9835c7-2cf0-4934-837a-d9afd4522f42" providerId="ADAL" clId="{1D1C6B18-9C85-4621-AA60-DF4F4D178931}" dt="2021-04-13T15:51:40.629" v="3" actId="6549"/>
          <ac:spMkLst>
            <pc:docMk/>
            <pc:sldMk cId="2664992173" sldId="274"/>
            <ac:spMk id="5" creationId="{2148796D-87CE-462A-80D8-11A5DA1058E1}"/>
          </ac:spMkLst>
        </pc:spChg>
        <pc:graphicFrameChg chg="mod modGraphic">
          <ac:chgData name="Harpreet Kaur" userId="bc9835c7-2cf0-4934-837a-d9afd4522f42" providerId="ADAL" clId="{1D1C6B18-9C85-4621-AA60-DF4F4D178931}" dt="2021-04-16T00:04:46.706" v="4166" actId="207"/>
          <ac:graphicFrameMkLst>
            <pc:docMk/>
            <pc:sldMk cId="2664992173" sldId="274"/>
            <ac:graphicFrameMk id="174" creationId="{27D3E149-61A8-4C26-BBCB-E57846C0FC7A}"/>
          </ac:graphicFrameMkLst>
        </pc:graphicFrameChg>
      </pc:sldChg>
      <pc:sldChg chg="addSp delSp modSp del mod setBg delDesignElem">
        <pc:chgData name="Harpreet Kaur" userId="bc9835c7-2cf0-4934-837a-d9afd4522f42" providerId="ADAL" clId="{1D1C6B18-9C85-4621-AA60-DF4F4D178931}" dt="2021-04-13T16:28:30.068" v="1291" actId="47"/>
        <pc:sldMkLst>
          <pc:docMk/>
          <pc:sldMk cId="2399398036" sldId="276"/>
        </pc:sldMkLst>
        <pc:spChg chg="del mod">
          <ac:chgData name="Harpreet Kaur" userId="bc9835c7-2cf0-4934-837a-d9afd4522f42" providerId="ADAL" clId="{1D1C6B18-9C85-4621-AA60-DF4F4D178931}" dt="2021-04-13T16:28:26.080" v="1290" actId="478"/>
          <ac:spMkLst>
            <pc:docMk/>
            <pc:sldMk cId="2399398036" sldId="276"/>
            <ac:spMk id="2" creationId="{D7ECE7D0-815A-4DFE-9665-BD5D64C66FA9}"/>
          </ac:spMkLst>
        </pc:spChg>
        <pc:spChg chg="add mod">
          <ac:chgData name="Harpreet Kaur" userId="bc9835c7-2cf0-4934-837a-d9afd4522f42" providerId="ADAL" clId="{1D1C6B18-9C85-4621-AA60-DF4F4D178931}" dt="2021-04-13T16:28:26.080" v="1290" actId="478"/>
          <ac:spMkLst>
            <pc:docMk/>
            <pc:sldMk cId="2399398036" sldId="276"/>
            <ac:spMk id="4" creationId="{F4B52E32-BBC3-4E69-8D5C-9908E97D07D6}"/>
          </ac:spMkLst>
        </pc:spChg>
        <pc:spChg chg="mod">
          <ac:chgData name="Harpreet Kaur" userId="bc9835c7-2cf0-4934-837a-d9afd4522f42" providerId="ADAL" clId="{1D1C6B18-9C85-4621-AA60-DF4F4D178931}" dt="2021-04-13T16:25:06.839" v="1134" actId="26606"/>
          <ac:spMkLst>
            <pc:docMk/>
            <pc:sldMk cId="2399398036" sldId="276"/>
            <ac:spMk id="5" creationId="{94B40987-7A58-4CB5-9AD8-B8F4EA13167F}"/>
          </ac:spMkLst>
        </pc:spChg>
        <pc:spChg chg="mod">
          <ac:chgData name="Harpreet Kaur" userId="bc9835c7-2cf0-4934-837a-d9afd4522f42" providerId="ADAL" clId="{1D1C6B18-9C85-4621-AA60-DF4F4D178931}" dt="2021-04-13T16:25:06.839" v="1134" actId="26606"/>
          <ac:spMkLst>
            <pc:docMk/>
            <pc:sldMk cId="2399398036" sldId="276"/>
            <ac:spMk id="6" creationId="{160DCC4A-5C5A-4004-A674-A397C6E05DF9}"/>
          </ac:spMkLst>
        </pc:spChg>
        <pc:spChg chg="del">
          <ac:chgData name="Harpreet Kaur" userId="bc9835c7-2cf0-4934-837a-d9afd4522f42" providerId="ADAL" clId="{1D1C6B18-9C85-4621-AA60-DF4F4D178931}" dt="2021-04-13T15:52:38.176" v="5"/>
          <ac:spMkLst>
            <pc:docMk/>
            <pc:sldMk cId="2399398036" sldId="276"/>
            <ac:spMk id="41" creationId="{0ED28709-5CB7-44D6-B3BC-B1C015D6BE3D}"/>
          </ac:spMkLst>
        </pc:spChg>
        <pc:spChg chg="del">
          <ac:chgData name="Harpreet Kaur" userId="bc9835c7-2cf0-4934-837a-d9afd4522f42" providerId="ADAL" clId="{1D1C6B18-9C85-4621-AA60-DF4F4D178931}" dt="2021-04-13T15:52:38.176" v="5"/>
          <ac:spMkLst>
            <pc:docMk/>
            <pc:sldMk cId="2399398036" sldId="276"/>
            <ac:spMk id="43" creationId="{1AE2FDE4-8ECB-4D0B-B871-D4EE526064C4}"/>
          </ac:spMkLst>
        </pc:spChg>
        <pc:grpChg chg="del">
          <ac:chgData name="Harpreet Kaur" userId="bc9835c7-2cf0-4934-837a-d9afd4522f42" providerId="ADAL" clId="{1D1C6B18-9C85-4621-AA60-DF4F4D178931}" dt="2021-04-13T15:52:38.176" v="5"/>
          <ac:grpSpMkLst>
            <pc:docMk/>
            <pc:sldMk cId="2399398036" sldId="276"/>
            <ac:grpSpMk id="49" creationId="{9B97FD1C-2756-4C3B-9EA4-69F478100302}"/>
          </ac:grpSpMkLst>
        </pc:grpChg>
        <pc:grpChg chg="add">
          <ac:chgData name="Harpreet Kaur" userId="bc9835c7-2cf0-4934-837a-d9afd4522f42" providerId="ADAL" clId="{1D1C6B18-9C85-4621-AA60-DF4F4D178931}" dt="2021-04-13T16:25:06.839" v="1134" actId="26606"/>
          <ac:grpSpMkLst>
            <pc:docMk/>
            <pc:sldMk cId="2399398036" sldId="276"/>
            <ac:grpSpMk id="73" creationId="{FB9EE4F0-B261-4AB0-BEE3-AA9DD198FC44}"/>
          </ac:grpSpMkLst>
        </pc:grpChg>
        <pc:grpChg chg="add">
          <ac:chgData name="Harpreet Kaur" userId="bc9835c7-2cf0-4934-837a-d9afd4522f42" providerId="ADAL" clId="{1D1C6B18-9C85-4621-AA60-DF4F4D178931}" dt="2021-04-13T16:25:06.839" v="1134" actId="26606"/>
          <ac:grpSpMkLst>
            <pc:docMk/>
            <pc:sldMk cId="2399398036" sldId="276"/>
            <ac:grpSpMk id="129" creationId="{B43EE9A2-E29C-4992-8618-871BD6C31FD3}"/>
          </ac:grpSpMkLst>
        </pc:grpChg>
        <pc:picChg chg="add del mod ord">
          <ac:chgData name="Harpreet Kaur" userId="bc9835c7-2cf0-4934-837a-d9afd4522f42" providerId="ADAL" clId="{1D1C6B18-9C85-4621-AA60-DF4F4D178931}" dt="2021-04-13T16:25:10.270" v="1135" actId="478"/>
          <ac:picMkLst>
            <pc:docMk/>
            <pc:sldMk cId="2399398036" sldId="276"/>
            <ac:picMk id="36" creationId="{5FDC8586-E474-4021-95E4-96C058AD2E73}"/>
          </ac:picMkLst>
        </pc:picChg>
        <pc:picChg chg="add">
          <ac:chgData name="Harpreet Kaur" userId="bc9835c7-2cf0-4934-837a-d9afd4522f42" providerId="ADAL" clId="{1D1C6B18-9C85-4621-AA60-DF4F4D178931}" dt="2021-04-13T16:25:06.839" v="1134" actId="26606"/>
          <ac:picMkLst>
            <pc:docMk/>
            <pc:sldMk cId="2399398036" sldId="276"/>
            <ac:picMk id="71" creationId="{19AFBE53-1417-406B-8083-DBE0DA72F29D}"/>
          </ac:picMkLst>
        </pc:picChg>
        <pc:picChg chg="add del mod ord">
          <ac:chgData name="Harpreet Kaur" userId="bc9835c7-2cf0-4934-837a-d9afd4522f42" providerId="ADAL" clId="{1D1C6B18-9C85-4621-AA60-DF4F4D178931}" dt="2021-04-13T16:25:10.270" v="1135" actId="478"/>
          <ac:picMkLst>
            <pc:docMk/>
            <pc:sldMk cId="2399398036" sldId="276"/>
            <ac:picMk id="1026" creationId="{F0DB3653-A74D-440C-97CD-88263CF6772F}"/>
          </ac:picMkLst>
        </pc:picChg>
        <pc:cxnChg chg="del">
          <ac:chgData name="Harpreet Kaur" userId="bc9835c7-2cf0-4934-837a-d9afd4522f42" providerId="ADAL" clId="{1D1C6B18-9C85-4621-AA60-DF4F4D178931}" dt="2021-04-13T15:52:38.176" v="5"/>
          <ac:cxnSpMkLst>
            <pc:docMk/>
            <pc:sldMk cId="2399398036" sldId="276"/>
            <ac:cxnSpMk id="45" creationId="{C9C09A4F-8DE1-4622-BAE9-9E65C0252F0F}"/>
          </ac:cxnSpMkLst>
        </pc:cxnChg>
        <pc:cxnChg chg="del">
          <ac:chgData name="Harpreet Kaur" userId="bc9835c7-2cf0-4934-837a-d9afd4522f42" providerId="ADAL" clId="{1D1C6B18-9C85-4621-AA60-DF4F4D178931}" dt="2021-04-13T15:52:38.176" v="5"/>
          <ac:cxnSpMkLst>
            <pc:docMk/>
            <pc:sldMk cId="2399398036" sldId="276"/>
            <ac:cxnSpMk id="47" creationId="{7DAD8094-670D-4F60-875A-A60C3CD0C7E6}"/>
          </ac:cxnSpMkLst>
        </pc:cxnChg>
      </pc:sldChg>
      <pc:sldChg chg="addSp delSp modSp mod setBg setClrOvrMap modNotesTx">
        <pc:chgData name="Harpreet Kaur" userId="bc9835c7-2cf0-4934-837a-d9afd4522f42" providerId="ADAL" clId="{1D1C6B18-9C85-4621-AA60-DF4F4D178931}" dt="2021-04-16T00:09:17.268" v="4241" actId="255"/>
        <pc:sldMkLst>
          <pc:docMk/>
          <pc:sldMk cId="3164862064" sldId="279"/>
        </pc:sldMkLst>
        <pc:spChg chg="mod">
          <ac:chgData name="Harpreet Kaur" userId="bc9835c7-2cf0-4934-837a-d9afd4522f42" providerId="ADAL" clId="{1D1C6B18-9C85-4621-AA60-DF4F4D178931}" dt="2021-04-13T15:53:12.240" v="9" actId="26606"/>
          <ac:spMkLst>
            <pc:docMk/>
            <pc:sldMk cId="3164862064" sldId="279"/>
            <ac:spMk id="2" creationId="{21B101D8-927C-41C2-A553-F3279EAB15BD}"/>
          </ac:spMkLst>
        </pc:spChg>
        <pc:spChg chg="mod">
          <ac:chgData name="Harpreet Kaur" userId="bc9835c7-2cf0-4934-837a-d9afd4522f42" providerId="ADAL" clId="{1D1C6B18-9C85-4621-AA60-DF4F4D178931}" dt="2021-04-13T15:53:12.240" v="9" actId="26606"/>
          <ac:spMkLst>
            <pc:docMk/>
            <pc:sldMk cId="3164862064" sldId="279"/>
            <ac:spMk id="6" creationId="{65DCB715-6C44-451C-9AAF-FCCC3EB9D9FD}"/>
          </ac:spMkLst>
        </pc:spChg>
        <pc:spChg chg="mod">
          <ac:chgData name="Harpreet Kaur" userId="bc9835c7-2cf0-4934-837a-d9afd4522f42" providerId="ADAL" clId="{1D1C6B18-9C85-4621-AA60-DF4F4D178931}" dt="2021-04-16T00:09:17.268" v="4241" actId="255"/>
          <ac:spMkLst>
            <pc:docMk/>
            <pc:sldMk cId="3164862064" sldId="279"/>
            <ac:spMk id="7" creationId="{DDC86C9D-B8F1-46D1-B4D6-EB0F28FE4BF3}"/>
          </ac:spMkLst>
        </pc:spChg>
        <pc:spChg chg="add del">
          <ac:chgData name="Harpreet Kaur" userId="bc9835c7-2cf0-4934-837a-d9afd4522f42" providerId="ADAL" clId="{1D1C6B18-9C85-4621-AA60-DF4F4D178931}" dt="2021-04-13T15:53:12.172" v="8" actId="26606"/>
          <ac:spMkLst>
            <pc:docMk/>
            <pc:sldMk cId="3164862064" sldId="279"/>
            <ac:spMk id="59" creationId="{54B9C16B-AC4A-44ED-9075-F76549B46E7C}"/>
          </ac:spMkLst>
        </pc:spChg>
        <pc:spChg chg="add del">
          <ac:chgData name="Harpreet Kaur" userId="bc9835c7-2cf0-4934-837a-d9afd4522f42" providerId="ADAL" clId="{1D1C6B18-9C85-4621-AA60-DF4F4D178931}" dt="2021-04-13T15:53:12.172" v="8" actId="26606"/>
          <ac:spMkLst>
            <pc:docMk/>
            <pc:sldMk cId="3164862064" sldId="279"/>
            <ac:spMk id="92" creationId="{B53044DC-4918-43DA-B49D-91673C6C9485}"/>
          </ac:spMkLst>
        </pc:spChg>
        <pc:grpChg chg="add del">
          <ac:chgData name="Harpreet Kaur" userId="bc9835c7-2cf0-4934-837a-d9afd4522f42" providerId="ADAL" clId="{1D1C6B18-9C85-4621-AA60-DF4F4D178931}" dt="2021-04-13T15:53:12.172" v="8" actId="26606"/>
          <ac:grpSpMkLst>
            <pc:docMk/>
            <pc:sldMk cId="3164862064" sldId="279"/>
            <ac:grpSpMk id="18" creationId="{96FA2727-C33B-44D1-885B-76DC0424E577}"/>
          </ac:grpSpMkLst>
        </pc:grpChg>
        <pc:grpChg chg="add del">
          <ac:chgData name="Harpreet Kaur" userId="bc9835c7-2cf0-4934-837a-d9afd4522f42" providerId="ADAL" clId="{1D1C6B18-9C85-4621-AA60-DF4F4D178931}" dt="2021-04-13T15:53:12.172" v="8" actId="26606"/>
          <ac:grpSpMkLst>
            <pc:docMk/>
            <pc:sldMk cId="3164862064" sldId="279"/>
            <ac:grpSpMk id="61" creationId="{62A2FEB6-F419-4684-9ABC-9E32E012E8B7}"/>
          </ac:grpSpMkLst>
        </pc:grpChg>
        <pc:grpChg chg="add del">
          <ac:chgData name="Harpreet Kaur" userId="bc9835c7-2cf0-4934-837a-d9afd4522f42" providerId="ADAL" clId="{1D1C6B18-9C85-4621-AA60-DF4F4D178931}" dt="2021-04-13T15:53:12.172" v="8" actId="26606"/>
          <ac:grpSpMkLst>
            <pc:docMk/>
            <pc:sldMk cId="3164862064" sldId="279"/>
            <ac:grpSpMk id="94" creationId="{1DCE6B36-1420-43AB-86CF-4E653A517B9C}"/>
          </ac:grpSpMkLst>
        </pc:grpChg>
        <pc:grpChg chg="add">
          <ac:chgData name="Harpreet Kaur" userId="bc9835c7-2cf0-4934-837a-d9afd4522f42" providerId="ADAL" clId="{1D1C6B18-9C85-4621-AA60-DF4F4D178931}" dt="2021-04-13T15:53:12.240" v="9" actId="26606"/>
          <ac:grpSpMkLst>
            <pc:docMk/>
            <pc:sldMk cId="3164862064" sldId="279"/>
            <ac:grpSpMk id="126" creationId="{96FA2727-C33B-44D1-885B-76DC0424E577}"/>
          </ac:grpSpMkLst>
        </pc:grpChg>
        <pc:graphicFrameChg chg="mod modGraphic">
          <ac:chgData name="Harpreet Kaur" userId="bc9835c7-2cf0-4934-837a-d9afd4522f42" providerId="ADAL" clId="{1D1C6B18-9C85-4621-AA60-DF4F4D178931}" dt="2021-04-13T15:53:12.240" v="9" actId="26606"/>
          <ac:graphicFrameMkLst>
            <pc:docMk/>
            <pc:sldMk cId="3164862064" sldId="279"/>
            <ac:graphicFrameMk id="11" creationId="{F17DBB4E-6254-42E1-9085-D93ADB3942DA}"/>
          </ac:graphicFrameMkLst>
        </pc:graphicFrameChg>
        <pc:picChg chg="add del">
          <ac:chgData name="Harpreet Kaur" userId="bc9835c7-2cf0-4934-837a-d9afd4522f42" providerId="ADAL" clId="{1D1C6B18-9C85-4621-AA60-DF4F4D178931}" dt="2021-04-13T15:53:12.172" v="8" actId="26606"/>
          <ac:picMkLst>
            <pc:docMk/>
            <pc:sldMk cId="3164862064" sldId="279"/>
            <ac:picMk id="16" creationId="{174E31E4-530B-4247-962C-F46F5F66DFFB}"/>
          </ac:picMkLst>
        </pc:picChg>
        <pc:picChg chg="add del">
          <ac:chgData name="Harpreet Kaur" userId="bc9835c7-2cf0-4934-837a-d9afd4522f42" providerId="ADAL" clId="{1D1C6B18-9C85-4621-AA60-DF4F4D178931}" dt="2021-04-13T15:53:12.172" v="8" actId="26606"/>
          <ac:picMkLst>
            <pc:docMk/>
            <pc:sldMk cId="3164862064" sldId="279"/>
            <ac:picMk id="90" creationId="{3E94A106-9341-485C-9057-9D62B2BD083F}"/>
          </ac:picMkLst>
        </pc:picChg>
        <pc:picChg chg="add del">
          <ac:chgData name="Harpreet Kaur" userId="bc9835c7-2cf0-4934-837a-d9afd4522f42" providerId="ADAL" clId="{1D1C6B18-9C85-4621-AA60-DF4F4D178931}" dt="2021-04-13T15:53:12.172" v="8" actId="26606"/>
          <ac:picMkLst>
            <pc:docMk/>
            <pc:sldMk cId="3164862064" sldId="279"/>
            <ac:picMk id="123" creationId="{9BE36DBF-0333-4D36-A5BF-81FDA2406FE9}"/>
          </ac:picMkLst>
        </pc:picChg>
        <pc:picChg chg="add">
          <ac:chgData name="Harpreet Kaur" userId="bc9835c7-2cf0-4934-837a-d9afd4522f42" providerId="ADAL" clId="{1D1C6B18-9C85-4621-AA60-DF4F4D178931}" dt="2021-04-13T15:53:12.240" v="9" actId="26606"/>
          <ac:picMkLst>
            <pc:docMk/>
            <pc:sldMk cId="3164862064" sldId="279"/>
            <ac:picMk id="125" creationId="{174E31E4-530B-4247-962C-F46F5F66DFFB}"/>
          </ac:picMkLst>
        </pc:picChg>
      </pc:sldChg>
      <pc:sldChg chg="addSp delSp modSp mod setClrOvrMap modNotesTx">
        <pc:chgData name="Harpreet Kaur" userId="bc9835c7-2cf0-4934-837a-d9afd4522f42" providerId="ADAL" clId="{1D1C6B18-9C85-4621-AA60-DF4F4D178931}" dt="2021-04-13T16:51:55.151" v="2178" actId="20577"/>
        <pc:sldMkLst>
          <pc:docMk/>
          <pc:sldMk cId="160106134" sldId="283"/>
        </pc:sldMkLst>
        <pc:spChg chg="mod">
          <ac:chgData name="Harpreet Kaur" userId="bc9835c7-2cf0-4934-837a-d9afd4522f42" providerId="ADAL" clId="{1D1C6B18-9C85-4621-AA60-DF4F4D178931}" dt="2021-04-13T16:06:05.047" v="437" actId="26606"/>
          <ac:spMkLst>
            <pc:docMk/>
            <pc:sldMk cId="160106134" sldId="283"/>
            <ac:spMk id="2" creationId="{765F1158-9B7F-4B2F-A202-0B75496EEEE7}"/>
          </ac:spMkLst>
        </pc:spChg>
        <pc:spChg chg="mod">
          <ac:chgData name="Harpreet Kaur" userId="bc9835c7-2cf0-4934-837a-d9afd4522f42" providerId="ADAL" clId="{1D1C6B18-9C85-4621-AA60-DF4F4D178931}" dt="2021-04-13T16:06:05.047" v="437" actId="26606"/>
          <ac:spMkLst>
            <pc:docMk/>
            <pc:sldMk cId="160106134" sldId="283"/>
            <ac:spMk id="3" creationId="{E2AA6C20-0194-4198-B3E6-C0004293CBD4}"/>
          </ac:spMkLst>
        </pc:spChg>
        <pc:spChg chg="add del">
          <ac:chgData name="Harpreet Kaur" userId="bc9835c7-2cf0-4934-837a-d9afd4522f42" providerId="ADAL" clId="{1D1C6B18-9C85-4621-AA60-DF4F4D178931}" dt="2021-04-13T16:05:48.222" v="431" actId="26606"/>
          <ac:spMkLst>
            <pc:docMk/>
            <pc:sldMk cId="160106134" sldId="283"/>
            <ac:spMk id="67" creationId="{D706AE2E-B17B-43A3-84F8-9C0FE9466CD5}"/>
          </ac:spMkLst>
        </pc:spChg>
        <pc:spChg chg="add del">
          <ac:chgData name="Harpreet Kaur" userId="bc9835c7-2cf0-4934-837a-d9afd4522f42" providerId="ADAL" clId="{1D1C6B18-9C85-4621-AA60-DF4F4D178931}" dt="2021-04-13T16:05:48.222" v="431" actId="26606"/>
          <ac:spMkLst>
            <pc:docMk/>
            <pc:sldMk cId="160106134" sldId="283"/>
            <ac:spMk id="70" creationId="{5B986EF0-8540-483D-9DDE-1F168FAAC78F}"/>
          </ac:spMkLst>
        </pc:spChg>
        <pc:spChg chg="add del">
          <ac:chgData name="Harpreet Kaur" userId="bc9835c7-2cf0-4934-837a-d9afd4522f42" providerId="ADAL" clId="{1D1C6B18-9C85-4621-AA60-DF4F4D178931}" dt="2021-04-13T16:05:55.733" v="433" actId="26606"/>
          <ac:spMkLst>
            <pc:docMk/>
            <pc:sldMk cId="160106134" sldId="283"/>
            <ac:spMk id="80" creationId="{34106153-7990-4956-BD26-A04A030064E7}"/>
          </ac:spMkLst>
        </pc:spChg>
        <pc:spChg chg="add del">
          <ac:chgData name="Harpreet Kaur" userId="bc9835c7-2cf0-4934-837a-d9afd4522f42" providerId="ADAL" clId="{1D1C6B18-9C85-4621-AA60-DF4F4D178931}" dt="2021-04-13T16:05:55.733" v="433" actId="26606"/>
          <ac:spMkLst>
            <pc:docMk/>
            <pc:sldMk cId="160106134" sldId="283"/>
            <ac:spMk id="91" creationId="{62B94F88-FD5B-4053-B143-DFF55CE44377}"/>
          </ac:spMkLst>
        </pc:spChg>
        <pc:spChg chg="add del">
          <ac:chgData name="Harpreet Kaur" userId="bc9835c7-2cf0-4934-837a-d9afd4522f42" providerId="ADAL" clId="{1D1C6B18-9C85-4621-AA60-DF4F4D178931}" dt="2021-04-13T16:06:02.386" v="435" actId="26606"/>
          <ac:spMkLst>
            <pc:docMk/>
            <pc:sldMk cId="160106134" sldId="283"/>
            <ac:spMk id="93" creationId="{D706AE2E-B17B-43A3-84F8-9C0FE9466CD5}"/>
          </ac:spMkLst>
        </pc:spChg>
        <pc:spChg chg="add del">
          <ac:chgData name="Harpreet Kaur" userId="bc9835c7-2cf0-4934-837a-d9afd4522f42" providerId="ADAL" clId="{1D1C6B18-9C85-4621-AA60-DF4F4D178931}" dt="2021-04-13T16:06:02.386" v="435" actId="26606"/>
          <ac:spMkLst>
            <pc:docMk/>
            <pc:sldMk cId="160106134" sldId="283"/>
            <ac:spMk id="105" creationId="{5B986EF0-8540-483D-9DDE-1F168FAAC78F}"/>
          </ac:spMkLst>
        </pc:spChg>
        <pc:spChg chg="add del">
          <ac:chgData name="Harpreet Kaur" userId="bc9835c7-2cf0-4934-837a-d9afd4522f42" providerId="ADAL" clId="{1D1C6B18-9C85-4621-AA60-DF4F4D178931}" dt="2021-04-13T16:06:05.047" v="437" actId="26606"/>
          <ac:spMkLst>
            <pc:docMk/>
            <pc:sldMk cId="160106134" sldId="283"/>
            <ac:spMk id="107" creationId="{34106153-7990-4956-BD26-A04A030064E7}"/>
          </ac:spMkLst>
        </pc:spChg>
        <pc:spChg chg="add del">
          <ac:chgData name="Harpreet Kaur" userId="bc9835c7-2cf0-4934-837a-d9afd4522f42" providerId="ADAL" clId="{1D1C6B18-9C85-4621-AA60-DF4F4D178931}" dt="2021-04-13T16:06:05.047" v="437" actId="26606"/>
          <ac:spMkLst>
            <pc:docMk/>
            <pc:sldMk cId="160106134" sldId="283"/>
            <ac:spMk id="119" creationId="{62B94F88-FD5B-4053-B143-DFF55CE44377}"/>
          </ac:spMkLst>
        </pc:spChg>
        <pc:grpChg chg="add del">
          <ac:chgData name="Harpreet Kaur" userId="bc9835c7-2cf0-4934-837a-d9afd4522f42" providerId="ADAL" clId="{1D1C6B18-9C85-4621-AA60-DF4F4D178931}" dt="2021-04-13T16:05:55.733" v="433" actId="26606"/>
          <ac:grpSpMkLst>
            <pc:docMk/>
            <pc:sldMk cId="160106134" sldId="283"/>
            <ac:grpSpMk id="14" creationId="{866FCB64-0A37-46EB-8A9B-EC0C4C000AA4}"/>
          </ac:grpSpMkLst>
        </pc:grpChg>
        <pc:grpChg chg="add del">
          <ac:chgData name="Harpreet Kaur" userId="bc9835c7-2cf0-4934-837a-d9afd4522f42" providerId="ADAL" clId="{1D1C6B18-9C85-4621-AA60-DF4F4D178931}" dt="2021-04-13T16:05:48.222" v="431" actId="26606"/>
          <ac:grpSpMkLst>
            <pc:docMk/>
            <pc:sldMk cId="160106134" sldId="283"/>
            <ac:grpSpMk id="69" creationId="{CEFFB8CF-3E94-42D7-849C-841E7744B2C9}"/>
          </ac:grpSpMkLst>
        </pc:grpChg>
        <pc:grpChg chg="add del">
          <ac:chgData name="Harpreet Kaur" userId="bc9835c7-2cf0-4934-837a-d9afd4522f42" providerId="ADAL" clId="{1D1C6B18-9C85-4621-AA60-DF4F4D178931}" dt="2021-04-13T16:06:02.386" v="435" actId="26606"/>
          <ac:grpSpMkLst>
            <pc:docMk/>
            <pc:sldMk cId="160106134" sldId="283"/>
            <ac:grpSpMk id="94" creationId="{CEFFB8CF-3E94-42D7-849C-841E7744B2C9}"/>
          </ac:grpSpMkLst>
        </pc:grpChg>
        <pc:grpChg chg="add del">
          <ac:chgData name="Harpreet Kaur" userId="bc9835c7-2cf0-4934-837a-d9afd4522f42" providerId="ADAL" clId="{1D1C6B18-9C85-4621-AA60-DF4F4D178931}" dt="2021-04-13T16:06:05.047" v="437" actId="26606"/>
          <ac:grpSpMkLst>
            <pc:docMk/>
            <pc:sldMk cId="160106134" sldId="283"/>
            <ac:grpSpMk id="109" creationId="{866FCB64-0A37-46EB-8A9B-EC0C4C000AA4}"/>
          </ac:grpSpMkLst>
        </pc:grpChg>
        <pc:graphicFrameChg chg="del mod modGraphic">
          <ac:chgData name="Harpreet Kaur" userId="bc9835c7-2cf0-4934-837a-d9afd4522f42" providerId="ADAL" clId="{1D1C6B18-9C85-4621-AA60-DF4F4D178931}" dt="2021-04-13T16:05:19.583" v="427" actId="478"/>
          <ac:graphicFrameMkLst>
            <pc:docMk/>
            <pc:sldMk cId="160106134" sldId="283"/>
            <ac:graphicFrameMk id="4" creationId="{8A248013-3852-4E66-A440-05CD36202081}"/>
          </ac:graphicFrameMkLst>
        </pc:graphicFrameChg>
        <pc:graphicFrameChg chg="add mod modGraphic">
          <ac:chgData name="Harpreet Kaur" userId="bc9835c7-2cf0-4934-837a-d9afd4522f42" providerId="ADAL" clId="{1D1C6B18-9C85-4621-AA60-DF4F4D178931}" dt="2021-04-13T16:51:55.151" v="2178" actId="20577"/>
          <ac:graphicFrameMkLst>
            <pc:docMk/>
            <pc:sldMk cId="160106134" sldId="283"/>
            <ac:graphicFrameMk id="5" creationId="{175F87E2-3624-40BA-A19C-1B76AC6A30AB}"/>
          </ac:graphicFrameMkLst>
        </pc:graphicFrameChg>
        <pc:picChg chg="add del">
          <ac:chgData name="Harpreet Kaur" userId="bc9835c7-2cf0-4934-837a-d9afd4522f42" providerId="ADAL" clId="{1D1C6B18-9C85-4621-AA60-DF4F4D178931}" dt="2021-04-13T16:05:48.222" v="431" actId="26606"/>
          <ac:picMkLst>
            <pc:docMk/>
            <pc:sldMk cId="160106134" sldId="283"/>
            <ac:picMk id="68" creationId="{3631D3C9-4C1D-4B3A-A737-E6E780042405}"/>
          </ac:picMkLst>
        </pc:picChg>
        <pc:picChg chg="add del">
          <ac:chgData name="Harpreet Kaur" userId="bc9835c7-2cf0-4934-837a-d9afd4522f42" providerId="ADAL" clId="{1D1C6B18-9C85-4621-AA60-DF4F4D178931}" dt="2021-04-13T16:05:55.733" v="433" actId="26606"/>
          <ac:picMkLst>
            <pc:docMk/>
            <pc:sldMk cId="160106134" sldId="283"/>
            <ac:picMk id="81" creationId="{BDEA11A5-20BA-4650-A324-47C0465FF5A4}"/>
          </ac:picMkLst>
        </pc:picChg>
        <pc:picChg chg="add del">
          <ac:chgData name="Harpreet Kaur" userId="bc9835c7-2cf0-4934-837a-d9afd4522f42" providerId="ADAL" clId="{1D1C6B18-9C85-4621-AA60-DF4F4D178931}" dt="2021-04-13T16:06:02.386" v="435" actId="26606"/>
          <ac:picMkLst>
            <pc:docMk/>
            <pc:sldMk cId="160106134" sldId="283"/>
            <ac:picMk id="104" creationId="{3631D3C9-4C1D-4B3A-A737-E6E780042405}"/>
          </ac:picMkLst>
        </pc:picChg>
        <pc:picChg chg="add del">
          <ac:chgData name="Harpreet Kaur" userId="bc9835c7-2cf0-4934-837a-d9afd4522f42" providerId="ADAL" clId="{1D1C6B18-9C85-4621-AA60-DF4F4D178931}" dt="2021-04-13T16:06:05.047" v="437" actId="26606"/>
          <ac:picMkLst>
            <pc:docMk/>
            <pc:sldMk cId="160106134" sldId="283"/>
            <ac:picMk id="108" creationId="{BDEA11A5-20BA-4650-A324-47C0465FF5A4}"/>
          </ac:picMkLst>
        </pc:picChg>
      </pc:sldChg>
      <pc:sldChg chg="addSp delSp modSp mod">
        <pc:chgData name="Harpreet Kaur" userId="bc9835c7-2cf0-4934-837a-d9afd4522f42" providerId="ADAL" clId="{1D1C6B18-9C85-4621-AA60-DF4F4D178931}" dt="2021-04-16T23:11:57.249" v="4438" actId="478"/>
        <pc:sldMkLst>
          <pc:docMk/>
          <pc:sldMk cId="2073291325" sldId="284"/>
        </pc:sldMkLst>
        <pc:spChg chg="mod">
          <ac:chgData name="Harpreet Kaur" userId="bc9835c7-2cf0-4934-837a-d9afd4522f42" providerId="ADAL" clId="{1D1C6B18-9C85-4621-AA60-DF4F4D178931}" dt="2021-04-16T00:07:35.775" v="4210" actId="255"/>
          <ac:spMkLst>
            <pc:docMk/>
            <pc:sldMk cId="2073291325" sldId="284"/>
            <ac:spMk id="2" creationId="{59238A11-DC71-4A72-ABC9-A4C0531DEC18}"/>
          </ac:spMkLst>
        </pc:spChg>
        <pc:spChg chg="add del mod">
          <ac:chgData name="Harpreet Kaur" userId="bc9835c7-2cf0-4934-837a-d9afd4522f42" providerId="ADAL" clId="{1D1C6B18-9C85-4621-AA60-DF4F4D178931}" dt="2021-04-16T23:11:26.602" v="4429"/>
          <ac:spMkLst>
            <pc:docMk/>
            <pc:sldMk cId="2073291325" sldId="284"/>
            <ac:spMk id="3" creationId="{F65C174D-FD64-4A5D-963A-B276EF29E8E6}"/>
          </ac:spMkLst>
        </pc:spChg>
        <pc:spChg chg="mod">
          <ac:chgData name="Harpreet Kaur" userId="bc9835c7-2cf0-4934-837a-d9afd4522f42" providerId="ADAL" clId="{1D1C6B18-9C85-4621-AA60-DF4F4D178931}" dt="2021-04-16T00:05:09.379" v="4169" actId="1076"/>
          <ac:spMkLst>
            <pc:docMk/>
            <pc:sldMk cId="2073291325" sldId="284"/>
            <ac:spMk id="9" creationId="{E8CE6F03-9A5E-48EA-AB06-0A31726B857D}"/>
          </ac:spMkLst>
        </pc:spChg>
        <pc:spChg chg="add del">
          <ac:chgData name="Harpreet Kaur" userId="bc9835c7-2cf0-4934-837a-d9afd4522f42" providerId="ADAL" clId="{1D1C6B18-9C85-4621-AA60-DF4F4D178931}" dt="2021-04-16T23:11:57.249" v="4438" actId="478"/>
          <ac:spMkLst>
            <pc:docMk/>
            <pc:sldMk cId="2073291325" sldId="284"/>
            <ac:spMk id="22" creationId="{B9E24A15-47EA-4920-B039-4C5D70D92EDD}"/>
          </ac:spMkLst>
        </pc:spChg>
        <pc:spChg chg="add del">
          <ac:chgData name="Harpreet Kaur" userId="bc9835c7-2cf0-4934-837a-d9afd4522f42" providerId="ADAL" clId="{1D1C6B18-9C85-4621-AA60-DF4F4D178931}" dt="2021-04-16T23:11:43.116" v="4435" actId="478"/>
          <ac:spMkLst>
            <pc:docMk/>
            <pc:sldMk cId="2073291325" sldId="284"/>
            <ac:spMk id="28" creationId="{EE834324-6E0F-445F-BCF0-E2FB95849440}"/>
          </ac:spMkLst>
        </pc:spChg>
        <pc:grpChg chg="del mod">
          <ac:chgData name="Harpreet Kaur" userId="bc9835c7-2cf0-4934-837a-d9afd4522f42" providerId="ADAL" clId="{1D1C6B18-9C85-4621-AA60-DF4F4D178931}" dt="2021-04-16T23:11:37.748" v="4434" actId="34122"/>
          <ac:grpSpMkLst>
            <pc:docMk/>
            <pc:sldMk cId="2073291325" sldId="284"/>
            <ac:grpSpMk id="13" creationId="{7C2383F2-EA77-4796-B745-0ACD8C1D9B83}"/>
          </ac:grpSpMkLst>
        </pc:grpChg>
        <pc:picChg chg="del">
          <ac:chgData name="Harpreet Kaur" userId="bc9835c7-2cf0-4934-837a-d9afd4522f42" providerId="ADAL" clId="{1D1C6B18-9C85-4621-AA60-DF4F4D178931}" dt="2021-04-13T17:24:51.290" v="3354" actId="478"/>
          <ac:picMkLst>
            <pc:docMk/>
            <pc:sldMk cId="2073291325" sldId="284"/>
            <ac:picMk id="3" creationId="{888B73E4-162C-4823-B701-C3328CF3A07F}"/>
          </ac:picMkLst>
        </pc:picChg>
        <pc:picChg chg="add">
          <ac:chgData name="Harpreet Kaur" userId="bc9835c7-2cf0-4934-837a-d9afd4522f42" providerId="ADAL" clId="{1D1C6B18-9C85-4621-AA60-DF4F4D178931}" dt="2021-04-13T17:24:56.521" v="3355" actId="22"/>
          <ac:picMkLst>
            <pc:docMk/>
            <pc:sldMk cId="2073291325" sldId="284"/>
            <ac:picMk id="5" creationId="{0283B414-BB5C-47D0-9BAE-66784C3738B3}"/>
          </ac:picMkLst>
        </pc:picChg>
        <pc:picChg chg="add mod">
          <ac:chgData name="Harpreet Kaur" userId="bc9835c7-2cf0-4934-837a-d9afd4522f42" providerId="ADAL" clId="{1D1C6B18-9C85-4621-AA60-DF4F4D178931}" dt="2021-04-13T17:25:13.720" v="3361" actId="14100"/>
          <ac:picMkLst>
            <pc:docMk/>
            <pc:sldMk cId="2073291325" sldId="284"/>
            <ac:picMk id="11" creationId="{F6A84E4D-B728-47F0-83E4-39ED61F7A09B}"/>
          </ac:picMkLst>
        </pc:picChg>
        <pc:inkChg chg="add del">
          <ac:chgData name="Harpreet Kaur" userId="bc9835c7-2cf0-4934-837a-d9afd4522f42" providerId="ADAL" clId="{1D1C6B18-9C85-4621-AA60-DF4F4D178931}" dt="2021-04-16T23:11:27.459" v="4430"/>
          <ac:inkMkLst>
            <pc:docMk/>
            <pc:sldMk cId="2073291325" sldId="284"/>
            <ac:inkMk id="5" creationId="{7B71F18C-CBBA-411E-85CD-A075631236D5}"/>
          </ac:inkMkLst>
        </pc:inkChg>
        <pc:inkChg chg="add del mod topLvl">
          <ac:chgData name="Harpreet Kaur" userId="bc9835c7-2cf0-4934-837a-d9afd4522f42" providerId="ADAL" clId="{1D1C6B18-9C85-4621-AA60-DF4F4D178931}" dt="2021-04-16T23:11:37.748" v="4434" actId="34122"/>
          <ac:inkMkLst>
            <pc:docMk/>
            <pc:sldMk cId="2073291325" sldId="284"/>
            <ac:inkMk id="10" creationId="{620D4026-A89A-4D67-8567-D24B24D169EC}"/>
          </ac:inkMkLst>
        </pc:inkChg>
        <pc:inkChg chg="add del mod topLvl">
          <ac:chgData name="Harpreet Kaur" userId="bc9835c7-2cf0-4934-837a-d9afd4522f42" providerId="ADAL" clId="{1D1C6B18-9C85-4621-AA60-DF4F4D178931}" dt="2021-04-16T23:11:37.748" v="4434" actId="34122"/>
          <ac:inkMkLst>
            <pc:docMk/>
            <pc:sldMk cId="2073291325" sldId="284"/>
            <ac:inkMk id="12" creationId="{42C44A33-61D0-4F0B-888C-F7B17D498439}"/>
          </ac:inkMkLst>
        </pc:inkChg>
        <pc:inkChg chg="add del">
          <ac:chgData name="Harpreet Kaur" userId="bc9835c7-2cf0-4934-837a-d9afd4522f42" providerId="ADAL" clId="{1D1C6B18-9C85-4621-AA60-DF4F4D178931}" dt="2021-04-16T23:11:53.349" v="4437" actId="34122"/>
          <ac:inkMkLst>
            <pc:docMk/>
            <pc:sldMk cId="2073291325" sldId="284"/>
            <ac:inkMk id="14" creationId="{1A24FC67-36ED-486C-8022-5B7889DBF0BB}"/>
          </ac:inkMkLst>
        </pc:inkChg>
      </pc:sldChg>
      <pc:sldChg chg="modSp mod">
        <pc:chgData name="Harpreet Kaur" userId="bc9835c7-2cf0-4934-837a-d9afd4522f42" providerId="ADAL" clId="{1D1C6B18-9C85-4621-AA60-DF4F4D178931}" dt="2021-04-16T00:09:24.796" v="4242" actId="1076"/>
        <pc:sldMkLst>
          <pc:docMk/>
          <pc:sldMk cId="4256212016" sldId="285"/>
        </pc:sldMkLst>
        <pc:spChg chg="mod">
          <ac:chgData name="Harpreet Kaur" userId="bc9835c7-2cf0-4934-837a-d9afd4522f42" providerId="ADAL" clId="{1D1C6B18-9C85-4621-AA60-DF4F4D178931}" dt="2021-04-13T15:52:38.176" v="5"/>
          <ac:spMkLst>
            <pc:docMk/>
            <pc:sldMk cId="4256212016" sldId="285"/>
            <ac:spMk id="2" creationId="{5A409A8C-C56D-4D77-A37A-77B84F062F77}"/>
          </ac:spMkLst>
        </pc:spChg>
        <pc:spChg chg="mod">
          <ac:chgData name="Harpreet Kaur" userId="bc9835c7-2cf0-4934-837a-d9afd4522f42" providerId="ADAL" clId="{1D1C6B18-9C85-4621-AA60-DF4F4D178931}" dt="2021-04-16T00:09:24.796" v="4242" actId="1076"/>
          <ac:spMkLst>
            <pc:docMk/>
            <pc:sldMk cId="4256212016" sldId="285"/>
            <ac:spMk id="3" creationId="{E9A66166-9926-4AFD-8A42-C3B56A4A1C8C}"/>
          </ac:spMkLst>
        </pc:spChg>
        <pc:graphicFrameChg chg="modGraphic">
          <ac:chgData name="Harpreet Kaur" userId="bc9835c7-2cf0-4934-837a-d9afd4522f42" providerId="ADAL" clId="{1D1C6B18-9C85-4621-AA60-DF4F4D178931}" dt="2021-04-13T17:08:41.580" v="2811" actId="26606"/>
          <ac:graphicFrameMkLst>
            <pc:docMk/>
            <pc:sldMk cId="4256212016" sldId="285"/>
            <ac:graphicFrameMk id="28" creationId="{CC18BCC9-1A9B-4C66-8F1E-1E30AFBF6F32}"/>
          </ac:graphicFrameMkLst>
        </pc:graphicFrameChg>
      </pc:sldChg>
      <pc:sldChg chg="modSp mod ord modNotesTx">
        <pc:chgData name="Harpreet Kaur" userId="bc9835c7-2cf0-4934-837a-d9afd4522f42" providerId="ADAL" clId="{1D1C6B18-9C85-4621-AA60-DF4F4D178931}" dt="2021-04-16T00:09:03.834" v="4240" actId="20577"/>
        <pc:sldMkLst>
          <pc:docMk/>
          <pc:sldMk cId="929591409" sldId="286"/>
        </pc:sldMkLst>
        <pc:spChg chg="mod">
          <ac:chgData name="Harpreet Kaur" userId="bc9835c7-2cf0-4934-837a-d9afd4522f42" providerId="ADAL" clId="{1D1C6B18-9C85-4621-AA60-DF4F4D178931}" dt="2021-04-13T16:52:15.523" v="2179" actId="313"/>
          <ac:spMkLst>
            <pc:docMk/>
            <pc:sldMk cId="929591409" sldId="286"/>
            <ac:spMk id="2" creationId="{9357AFE5-599E-4AA8-8EFE-0CB7BD50CF01}"/>
          </ac:spMkLst>
        </pc:spChg>
        <pc:spChg chg="mod">
          <ac:chgData name="Harpreet Kaur" userId="bc9835c7-2cf0-4934-837a-d9afd4522f42" providerId="ADAL" clId="{1D1C6B18-9C85-4621-AA60-DF4F4D178931}" dt="2021-04-16T00:08:57.239" v="4216" actId="255"/>
          <ac:spMkLst>
            <pc:docMk/>
            <pc:sldMk cId="929591409" sldId="286"/>
            <ac:spMk id="5" creationId="{46A83406-6CC9-48BF-986D-6F52F39412E6}"/>
          </ac:spMkLst>
        </pc:spChg>
      </pc:sldChg>
      <pc:sldChg chg="addSp delSp modSp mod setBg modClrScheme chgLayout">
        <pc:chgData name="Harpreet Kaur" userId="bc9835c7-2cf0-4934-837a-d9afd4522f42" providerId="ADAL" clId="{1D1C6B18-9C85-4621-AA60-DF4F4D178931}" dt="2021-04-16T00:08:23.872" v="4212" actId="255"/>
        <pc:sldMkLst>
          <pc:docMk/>
          <pc:sldMk cId="1393179722" sldId="287"/>
        </pc:sldMkLst>
        <pc:spChg chg="mod ord">
          <ac:chgData name="Harpreet Kaur" userId="bc9835c7-2cf0-4934-837a-d9afd4522f42" providerId="ADAL" clId="{1D1C6B18-9C85-4621-AA60-DF4F4D178931}" dt="2021-04-13T17:08:04.803" v="2805" actId="700"/>
          <ac:spMkLst>
            <pc:docMk/>
            <pc:sldMk cId="1393179722" sldId="287"/>
            <ac:spMk id="2" creationId="{23A1A059-A523-4410-99F6-C6277A89CEC6}"/>
          </ac:spMkLst>
        </pc:spChg>
        <pc:spChg chg="mod ord">
          <ac:chgData name="Harpreet Kaur" userId="bc9835c7-2cf0-4934-837a-d9afd4522f42" providerId="ADAL" clId="{1D1C6B18-9C85-4621-AA60-DF4F4D178931}" dt="2021-04-16T00:06:12.941" v="4172" actId="20577"/>
          <ac:spMkLst>
            <pc:docMk/>
            <pc:sldMk cId="1393179722" sldId="287"/>
            <ac:spMk id="3" creationId="{80C8845E-D840-4FA2-963A-3B9D41C3B058}"/>
          </ac:spMkLst>
        </pc:spChg>
        <pc:spChg chg="mod">
          <ac:chgData name="Harpreet Kaur" userId="bc9835c7-2cf0-4934-837a-d9afd4522f42" providerId="ADAL" clId="{1D1C6B18-9C85-4621-AA60-DF4F4D178931}" dt="2021-04-16T00:08:23.872" v="4212" actId="255"/>
          <ac:spMkLst>
            <pc:docMk/>
            <pc:sldMk cId="1393179722" sldId="287"/>
            <ac:spMk id="4" creationId="{15174BDE-21AE-49D5-9B96-D09CA1ED47D0}"/>
          </ac:spMkLst>
        </pc:spChg>
        <pc:spChg chg="add del mod ord">
          <ac:chgData name="Harpreet Kaur" userId="bc9835c7-2cf0-4934-837a-d9afd4522f42" providerId="ADAL" clId="{1D1C6B18-9C85-4621-AA60-DF4F4D178931}" dt="2021-04-13T17:08:04.803" v="2805" actId="700"/>
          <ac:spMkLst>
            <pc:docMk/>
            <pc:sldMk cId="1393179722" sldId="287"/>
            <ac:spMk id="4" creationId="{A1792F1E-66D5-4FFD-9B74-5E81E17E24A2}"/>
          </ac:spMkLst>
        </pc:spChg>
        <pc:spChg chg="add del">
          <ac:chgData name="Harpreet Kaur" userId="bc9835c7-2cf0-4934-837a-d9afd4522f42" providerId="ADAL" clId="{1D1C6B18-9C85-4621-AA60-DF4F4D178931}" dt="2021-04-13T17:08:02.538" v="2804" actId="26606"/>
          <ac:spMkLst>
            <pc:docMk/>
            <pc:sldMk cId="1393179722" sldId="287"/>
            <ac:spMk id="52" creationId="{E978A47D-4F17-40FE-AB70-7AF78A9575EB}"/>
          </ac:spMkLst>
        </pc:spChg>
        <pc:grpChg chg="add del">
          <ac:chgData name="Harpreet Kaur" userId="bc9835c7-2cf0-4934-837a-d9afd4522f42" providerId="ADAL" clId="{1D1C6B18-9C85-4621-AA60-DF4F4D178931}" dt="2021-04-13T17:08:02.538" v="2804" actId="26606"/>
          <ac:grpSpMkLst>
            <pc:docMk/>
            <pc:sldMk cId="1393179722" sldId="287"/>
            <ac:grpSpMk id="11" creationId="{3BAEF7DA-43C4-4736-B5A3-B48E6125AB2D}"/>
          </ac:grpSpMkLst>
        </pc:grpChg>
        <pc:grpChg chg="add del">
          <ac:chgData name="Harpreet Kaur" userId="bc9835c7-2cf0-4934-837a-d9afd4522f42" providerId="ADAL" clId="{1D1C6B18-9C85-4621-AA60-DF4F4D178931}" dt="2021-04-13T17:08:02.538" v="2804" actId="26606"/>
          <ac:grpSpMkLst>
            <pc:docMk/>
            <pc:sldMk cId="1393179722" sldId="287"/>
            <ac:grpSpMk id="54" creationId="{85BE3A7E-6A3F-401E-A025-BBB8FDB8DD30}"/>
          </ac:grpSpMkLst>
        </pc:grpChg>
        <pc:grpChg chg="add del">
          <ac:chgData name="Harpreet Kaur" userId="bc9835c7-2cf0-4934-837a-d9afd4522f42" providerId="ADAL" clId="{1D1C6B18-9C85-4621-AA60-DF4F4D178931}" dt="2021-04-13T17:08:02.538" v="2804" actId="26606"/>
          <ac:grpSpMkLst>
            <pc:docMk/>
            <pc:sldMk cId="1393179722" sldId="287"/>
            <ac:grpSpMk id="85" creationId="{F4E035BE-9FF4-43D3-BC25-CF582D7FF85E}"/>
          </ac:grpSpMkLst>
        </pc:grpChg>
        <pc:picChg chg="add del">
          <ac:chgData name="Harpreet Kaur" userId="bc9835c7-2cf0-4934-837a-d9afd4522f42" providerId="ADAL" clId="{1D1C6B18-9C85-4621-AA60-DF4F4D178931}" dt="2021-04-13T17:08:02.538" v="2804" actId="26606"/>
          <ac:picMkLst>
            <pc:docMk/>
            <pc:sldMk cId="1393179722" sldId="287"/>
            <ac:picMk id="9" creationId="{9FBB3149-8289-4060-BB01-ED3047C53146}"/>
          </ac:picMkLst>
        </pc:picChg>
        <pc:cxnChg chg="add del">
          <ac:chgData name="Harpreet Kaur" userId="bc9835c7-2cf0-4934-837a-d9afd4522f42" providerId="ADAL" clId="{1D1C6B18-9C85-4621-AA60-DF4F4D178931}" dt="2021-04-13T17:08:02.538" v="2804" actId="26606"/>
          <ac:cxnSpMkLst>
            <pc:docMk/>
            <pc:sldMk cId="1393179722" sldId="287"/>
            <ac:cxnSpMk id="83" creationId="{085ECEC0-FF5D-4348-92C7-1EA7C61E770C}"/>
          </ac:cxnSpMkLst>
        </pc:cxnChg>
      </pc:sldChg>
      <pc:sldChg chg="modSp mod">
        <pc:chgData name="Harpreet Kaur" userId="bc9835c7-2cf0-4934-837a-d9afd4522f42" providerId="ADAL" clId="{1D1C6B18-9C85-4621-AA60-DF4F4D178931}" dt="2021-04-16T00:09:31.734" v="4243" actId="255"/>
        <pc:sldMkLst>
          <pc:docMk/>
          <pc:sldMk cId="2002996262" sldId="288"/>
        </pc:sldMkLst>
        <pc:spChg chg="mod">
          <ac:chgData name="Harpreet Kaur" userId="bc9835c7-2cf0-4934-837a-d9afd4522f42" providerId="ADAL" clId="{1D1C6B18-9C85-4621-AA60-DF4F4D178931}" dt="2021-04-13T15:52:38.176" v="5"/>
          <ac:spMkLst>
            <pc:docMk/>
            <pc:sldMk cId="2002996262" sldId="288"/>
            <ac:spMk id="2" creationId="{A977569D-226D-4117-9BCE-5942DD753B7F}"/>
          </ac:spMkLst>
        </pc:spChg>
        <pc:spChg chg="mod">
          <ac:chgData name="Harpreet Kaur" userId="bc9835c7-2cf0-4934-837a-d9afd4522f42" providerId="ADAL" clId="{1D1C6B18-9C85-4621-AA60-DF4F4D178931}" dt="2021-04-13T16:53:32.477" v="2217" actId="20577"/>
          <ac:spMkLst>
            <pc:docMk/>
            <pc:sldMk cId="2002996262" sldId="288"/>
            <ac:spMk id="4" creationId="{3B75D7D3-B857-40F4-9775-E841CD4740E6}"/>
          </ac:spMkLst>
        </pc:spChg>
        <pc:spChg chg="mod">
          <ac:chgData name="Harpreet Kaur" userId="bc9835c7-2cf0-4934-837a-d9afd4522f42" providerId="ADAL" clId="{1D1C6B18-9C85-4621-AA60-DF4F4D178931}" dt="2021-04-16T00:09:31.734" v="4243" actId="255"/>
          <ac:spMkLst>
            <pc:docMk/>
            <pc:sldMk cId="2002996262" sldId="288"/>
            <ac:spMk id="5" creationId="{F67A9191-A61B-4813-BBE1-200903280183}"/>
          </ac:spMkLst>
        </pc:spChg>
      </pc:sldChg>
      <pc:sldChg chg="modSp mod">
        <pc:chgData name="Harpreet Kaur" userId="bc9835c7-2cf0-4934-837a-d9afd4522f42" providerId="ADAL" clId="{1D1C6B18-9C85-4621-AA60-DF4F4D178931}" dt="2021-04-16T00:08:36.220" v="4214" actId="255"/>
        <pc:sldMkLst>
          <pc:docMk/>
          <pc:sldMk cId="2287968625" sldId="289"/>
        </pc:sldMkLst>
        <pc:spChg chg="mod">
          <ac:chgData name="Harpreet Kaur" userId="bc9835c7-2cf0-4934-837a-d9afd4522f42" providerId="ADAL" clId="{1D1C6B18-9C85-4621-AA60-DF4F4D178931}" dt="2021-04-16T00:08:36.220" v="4214" actId="255"/>
          <ac:spMkLst>
            <pc:docMk/>
            <pc:sldMk cId="2287968625" sldId="289"/>
            <ac:spMk id="3" creationId="{A7114957-2470-4997-A05E-2268E549C5CE}"/>
          </ac:spMkLst>
        </pc:spChg>
        <pc:graphicFrameChg chg="mod ord modGraphic">
          <ac:chgData name="Harpreet Kaur" userId="bc9835c7-2cf0-4934-837a-d9afd4522f42" providerId="ADAL" clId="{1D1C6B18-9C85-4621-AA60-DF4F4D178931}" dt="2021-04-13T16:45:33.023" v="1998"/>
          <ac:graphicFrameMkLst>
            <pc:docMk/>
            <pc:sldMk cId="2287968625" sldId="289"/>
            <ac:graphicFrameMk id="4" creationId="{66AED459-E54F-4EA3-9236-E92D6734F163}"/>
          </ac:graphicFrameMkLst>
        </pc:graphicFrameChg>
      </pc:sldChg>
      <pc:sldChg chg="addSp delSp modSp mod setBg">
        <pc:chgData name="Harpreet Kaur" userId="bc9835c7-2cf0-4934-837a-d9afd4522f42" providerId="ADAL" clId="{1D1C6B18-9C85-4621-AA60-DF4F4D178931}" dt="2021-04-13T18:07:45.536" v="3416" actId="478"/>
        <pc:sldMkLst>
          <pc:docMk/>
          <pc:sldMk cId="3576691024" sldId="290"/>
        </pc:sldMkLst>
        <pc:spChg chg="mod">
          <ac:chgData name="Harpreet Kaur" userId="bc9835c7-2cf0-4934-837a-d9afd4522f42" providerId="ADAL" clId="{1D1C6B18-9C85-4621-AA60-DF4F4D178931}" dt="2021-04-13T18:07:42.095" v="3415" actId="26606"/>
          <ac:spMkLst>
            <pc:docMk/>
            <pc:sldMk cId="3576691024" sldId="290"/>
            <ac:spMk id="2" creationId="{14542D61-D1C4-4765-9B16-92475E82D0F0}"/>
          </ac:spMkLst>
        </pc:spChg>
        <pc:grpChg chg="add del">
          <ac:chgData name="Harpreet Kaur" userId="bc9835c7-2cf0-4934-837a-d9afd4522f42" providerId="ADAL" clId="{1D1C6B18-9C85-4621-AA60-DF4F4D178931}" dt="2021-04-13T18:07:42.095" v="3415" actId="26606"/>
          <ac:grpSpMkLst>
            <pc:docMk/>
            <pc:sldMk cId="3576691024" sldId="290"/>
            <ac:grpSpMk id="11" creationId="{AB86F577-8905-4B21-8AF3-C1BB3433775D}"/>
          </ac:grpSpMkLst>
        </pc:grpChg>
        <pc:picChg chg="add del mod">
          <ac:chgData name="Harpreet Kaur" userId="bc9835c7-2cf0-4934-837a-d9afd4522f42" providerId="ADAL" clId="{1D1C6B18-9C85-4621-AA60-DF4F4D178931}" dt="2021-04-13T18:07:45.536" v="3416" actId="478"/>
          <ac:picMkLst>
            <pc:docMk/>
            <pc:sldMk cId="3576691024" sldId="290"/>
            <ac:picMk id="4" creationId="{491779FE-E525-4CD6-AD1A-E9AA1CCE39BA}"/>
          </ac:picMkLst>
        </pc:picChg>
        <pc:picChg chg="add del">
          <ac:chgData name="Harpreet Kaur" userId="bc9835c7-2cf0-4934-837a-d9afd4522f42" providerId="ADAL" clId="{1D1C6B18-9C85-4621-AA60-DF4F4D178931}" dt="2021-04-13T18:07:42.095" v="3415" actId="26606"/>
          <ac:picMkLst>
            <pc:docMk/>
            <pc:sldMk cId="3576691024" sldId="290"/>
            <ac:picMk id="9" creationId="{678E285C-BE9E-45B7-A3EE-B9792DAE9917}"/>
          </ac:picMkLst>
        </pc:picChg>
      </pc:sldChg>
      <pc:sldChg chg="addSp delSp modSp new del mod">
        <pc:chgData name="Harpreet Kaur" userId="bc9835c7-2cf0-4934-837a-d9afd4522f42" providerId="ADAL" clId="{1D1C6B18-9C85-4621-AA60-DF4F4D178931}" dt="2021-04-13T16:29:28.920" v="1360" actId="47"/>
        <pc:sldMkLst>
          <pc:docMk/>
          <pc:sldMk cId="3056558307" sldId="291"/>
        </pc:sldMkLst>
        <pc:spChg chg="mod">
          <ac:chgData name="Harpreet Kaur" userId="bc9835c7-2cf0-4934-837a-d9afd4522f42" providerId="ADAL" clId="{1D1C6B18-9C85-4621-AA60-DF4F4D178931}" dt="2021-04-13T16:29:04.735" v="1323" actId="255"/>
          <ac:spMkLst>
            <pc:docMk/>
            <pc:sldMk cId="3056558307" sldId="291"/>
            <ac:spMk id="2" creationId="{E10FC78E-88A9-4603-A83E-1191E0C18166}"/>
          </ac:spMkLst>
        </pc:spChg>
        <pc:spChg chg="mod">
          <ac:chgData name="Harpreet Kaur" userId="bc9835c7-2cf0-4934-837a-d9afd4522f42" providerId="ADAL" clId="{1D1C6B18-9C85-4621-AA60-DF4F4D178931}" dt="2021-04-13T16:29:22.809" v="1359" actId="20577"/>
          <ac:spMkLst>
            <pc:docMk/>
            <pc:sldMk cId="3056558307" sldId="291"/>
            <ac:spMk id="3" creationId="{05FC26EC-BE15-4104-A5C6-B569310E48E2}"/>
          </ac:spMkLst>
        </pc:spChg>
        <pc:picChg chg="add del">
          <ac:chgData name="Harpreet Kaur" userId="bc9835c7-2cf0-4934-837a-d9afd4522f42" providerId="ADAL" clId="{1D1C6B18-9C85-4621-AA60-DF4F4D178931}" dt="2021-04-13T16:28:46.768" v="1294"/>
          <ac:picMkLst>
            <pc:docMk/>
            <pc:sldMk cId="3056558307" sldId="291"/>
            <ac:picMk id="2050" creationId="{131CDF4E-10CB-4C6C-872D-BD42C8BC513A}"/>
          </ac:picMkLst>
        </pc:picChg>
      </pc:sldChg>
      <pc:sldChg chg="modSp new mod">
        <pc:chgData name="Harpreet Kaur" userId="bc9835c7-2cf0-4934-837a-d9afd4522f42" providerId="ADAL" clId="{1D1C6B18-9C85-4621-AA60-DF4F4D178931}" dt="2021-04-16T00:08:44.274" v="4215" actId="255"/>
        <pc:sldMkLst>
          <pc:docMk/>
          <pc:sldMk cId="3838986300" sldId="291"/>
        </pc:sldMkLst>
        <pc:spChg chg="mod">
          <ac:chgData name="Harpreet Kaur" userId="bc9835c7-2cf0-4934-837a-d9afd4522f42" providerId="ADAL" clId="{1D1C6B18-9C85-4621-AA60-DF4F4D178931}" dt="2021-04-13T16:29:43.513" v="1362"/>
          <ac:spMkLst>
            <pc:docMk/>
            <pc:sldMk cId="3838986300" sldId="291"/>
            <ac:spMk id="2" creationId="{6D407102-71BD-46B3-A6BC-755A0E170A2C}"/>
          </ac:spMkLst>
        </pc:spChg>
        <pc:spChg chg="mod">
          <ac:chgData name="Harpreet Kaur" userId="bc9835c7-2cf0-4934-837a-d9afd4522f42" providerId="ADAL" clId="{1D1C6B18-9C85-4621-AA60-DF4F4D178931}" dt="2021-04-13T16:37:57.373" v="1837" actId="20577"/>
          <ac:spMkLst>
            <pc:docMk/>
            <pc:sldMk cId="3838986300" sldId="291"/>
            <ac:spMk id="3" creationId="{61D98522-FB9B-4B11-B5BD-4404141953A1}"/>
          </ac:spMkLst>
        </pc:spChg>
        <pc:spChg chg="mod">
          <ac:chgData name="Harpreet Kaur" userId="bc9835c7-2cf0-4934-837a-d9afd4522f42" providerId="ADAL" clId="{1D1C6B18-9C85-4621-AA60-DF4F4D178931}" dt="2021-04-16T00:08:44.274" v="4215" actId="255"/>
          <ac:spMkLst>
            <pc:docMk/>
            <pc:sldMk cId="3838986300" sldId="291"/>
            <ac:spMk id="4" creationId="{F8565C2B-FDDF-4A90-920F-52D6E6079505}"/>
          </ac:spMkLst>
        </pc:spChg>
      </pc:sldChg>
      <pc:sldChg chg="modSp new mod">
        <pc:chgData name="Harpreet Kaur" userId="bc9835c7-2cf0-4934-837a-d9afd4522f42" providerId="ADAL" clId="{1D1C6B18-9C85-4621-AA60-DF4F4D178931}" dt="2021-04-16T00:11:42.211" v="4283" actId="1076"/>
        <pc:sldMkLst>
          <pc:docMk/>
          <pc:sldMk cId="3661974179" sldId="292"/>
        </pc:sldMkLst>
        <pc:spChg chg="mod">
          <ac:chgData name="Harpreet Kaur" userId="bc9835c7-2cf0-4934-837a-d9afd4522f42" providerId="ADAL" clId="{1D1C6B18-9C85-4621-AA60-DF4F4D178931}" dt="2021-04-16T00:11:42.211" v="4283" actId="1076"/>
          <ac:spMkLst>
            <pc:docMk/>
            <pc:sldMk cId="3661974179" sldId="292"/>
            <ac:spMk id="2" creationId="{0320E9A0-1541-421E-80F4-DA43C56CF78E}"/>
          </ac:spMkLst>
        </pc:spChg>
        <pc:spChg chg="mod">
          <ac:chgData name="Harpreet Kaur" userId="bc9835c7-2cf0-4934-837a-d9afd4522f42" providerId="ADAL" clId="{1D1C6B18-9C85-4621-AA60-DF4F4D178931}" dt="2021-04-16T00:10:26.440" v="4248" actId="255"/>
          <ac:spMkLst>
            <pc:docMk/>
            <pc:sldMk cId="3661974179" sldId="292"/>
            <ac:spMk id="3" creationId="{E0F9F287-AA02-4F19-A643-FF42FE8590A3}"/>
          </ac:spMkLst>
        </pc:spChg>
        <pc:graphicFrameChg chg="modGraphic">
          <ac:chgData name="Harpreet Kaur" userId="bc9835c7-2cf0-4934-837a-d9afd4522f42" providerId="ADAL" clId="{1D1C6B18-9C85-4621-AA60-DF4F4D178931}" dt="2021-04-16T00:10:41.820" v="4250" actId="2165"/>
          <ac:graphicFrameMkLst>
            <pc:docMk/>
            <pc:sldMk cId="3661974179" sldId="292"/>
            <ac:graphicFrameMk id="12" creationId="{3276AD3A-57D5-4F75-B42E-2E453BAC2D68}"/>
          </ac:graphicFrameMkLst>
        </pc:graphicFrameChg>
      </pc:sldChg>
      <pc:sldChg chg="addSp delSp modSp new mod setBg setClrOvrMap modNotesTx">
        <pc:chgData name="Harpreet Kaur" userId="bc9835c7-2cf0-4934-837a-d9afd4522f42" providerId="ADAL" clId="{1D1C6B18-9C85-4621-AA60-DF4F4D178931}" dt="2021-04-16T00:12:03.025" v="4326" actId="20577"/>
        <pc:sldMkLst>
          <pc:docMk/>
          <pc:sldMk cId="1730602765" sldId="293"/>
        </pc:sldMkLst>
        <pc:spChg chg="mod">
          <ac:chgData name="Harpreet Kaur" userId="bc9835c7-2cf0-4934-837a-d9afd4522f42" providerId="ADAL" clId="{1D1C6B18-9C85-4621-AA60-DF4F4D178931}" dt="2021-04-14T18:45:09.810" v="3659" actId="26606"/>
          <ac:spMkLst>
            <pc:docMk/>
            <pc:sldMk cId="1730602765" sldId="293"/>
            <ac:spMk id="2" creationId="{DA95AEB6-BDFF-48D4-BF3D-AB3EA1CBFE19}"/>
          </ac:spMkLst>
        </pc:spChg>
        <pc:spChg chg="del">
          <ac:chgData name="Harpreet Kaur" userId="bc9835c7-2cf0-4934-837a-d9afd4522f42" providerId="ADAL" clId="{1D1C6B18-9C85-4621-AA60-DF4F4D178931}" dt="2021-04-13T16:55:27.914" v="2292" actId="3680"/>
          <ac:spMkLst>
            <pc:docMk/>
            <pc:sldMk cId="1730602765" sldId="293"/>
            <ac:spMk id="3" creationId="{3A9301B7-76EC-4055-BD39-1AA180022901}"/>
          </ac:spMkLst>
        </pc:spChg>
        <pc:spChg chg="add mod">
          <ac:chgData name="Harpreet Kaur" userId="bc9835c7-2cf0-4934-837a-d9afd4522f42" providerId="ADAL" clId="{1D1C6B18-9C85-4621-AA60-DF4F4D178931}" dt="2021-04-14T18:45:09.810" v="3659" actId="26606"/>
          <ac:spMkLst>
            <pc:docMk/>
            <pc:sldMk cId="1730602765" sldId="293"/>
            <ac:spMk id="9" creationId="{65609E78-6221-4481-A08F-F3E92BE358FA}"/>
          </ac:spMkLst>
        </pc:spChg>
        <pc:spChg chg="add del">
          <ac:chgData name="Harpreet Kaur" userId="bc9835c7-2cf0-4934-837a-d9afd4522f42" providerId="ADAL" clId="{1D1C6B18-9C85-4621-AA60-DF4F4D178931}" dt="2021-04-14T18:44:45.704" v="3653" actId="26606"/>
          <ac:spMkLst>
            <pc:docMk/>
            <pc:sldMk cId="1730602765" sldId="293"/>
            <ac:spMk id="14" creationId="{C2E4E997-8672-4FFD-B8EC-9932A8E4714B}"/>
          </ac:spMkLst>
        </pc:spChg>
        <pc:spChg chg="add del">
          <ac:chgData name="Harpreet Kaur" userId="bc9835c7-2cf0-4934-837a-d9afd4522f42" providerId="ADAL" clId="{1D1C6B18-9C85-4621-AA60-DF4F4D178931}" dt="2021-04-14T18:44:52.471" v="3655" actId="26606"/>
          <ac:spMkLst>
            <pc:docMk/>
            <pc:sldMk cId="1730602765" sldId="293"/>
            <ac:spMk id="50" creationId="{6697F791-5FFA-4164-899F-EB52EA72B024}"/>
          </ac:spMkLst>
        </pc:spChg>
        <pc:spChg chg="add del">
          <ac:chgData name="Harpreet Kaur" userId="bc9835c7-2cf0-4934-837a-d9afd4522f42" providerId="ADAL" clId="{1D1C6B18-9C85-4621-AA60-DF4F4D178931}" dt="2021-04-14T18:44:52.471" v="3655" actId="26606"/>
          <ac:spMkLst>
            <pc:docMk/>
            <pc:sldMk cId="1730602765" sldId="293"/>
            <ac:spMk id="52" creationId="{B773AB25-A422-41AA-9737-5E04C1966DE1}"/>
          </ac:spMkLst>
        </pc:spChg>
        <pc:spChg chg="add del">
          <ac:chgData name="Harpreet Kaur" userId="bc9835c7-2cf0-4934-837a-d9afd4522f42" providerId="ADAL" clId="{1D1C6B18-9C85-4621-AA60-DF4F4D178931}" dt="2021-04-14T18:45:01.974" v="3657" actId="26606"/>
          <ac:spMkLst>
            <pc:docMk/>
            <pc:sldMk cId="1730602765" sldId="293"/>
            <ac:spMk id="54" creationId="{6697F791-5FFA-4164-899F-EB52EA72B024}"/>
          </ac:spMkLst>
        </pc:spChg>
        <pc:spChg chg="add del">
          <ac:chgData name="Harpreet Kaur" userId="bc9835c7-2cf0-4934-837a-d9afd4522f42" providerId="ADAL" clId="{1D1C6B18-9C85-4621-AA60-DF4F4D178931}" dt="2021-04-14T18:45:01.974" v="3657" actId="26606"/>
          <ac:spMkLst>
            <pc:docMk/>
            <pc:sldMk cId="1730602765" sldId="293"/>
            <ac:spMk id="56" creationId="{B773AB25-A422-41AA-9737-5E04C1966DE1}"/>
          </ac:spMkLst>
        </pc:spChg>
        <pc:spChg chg="add del">
          <ac:chgData name="Harpreet Kaur" userId="bc9835c7-2cf0-4934-837a-d9afd4522f42" providerId="ADAL" clId="{1D1C6B18-9C85-4621-AA60-DF4F4D178931}" dt="2021-04-14T18:45:09.810" v="3659" actId="26606"/>
          <ac:spMkLst>
            <pc:docMk/>
            <pc:sldMk cId="1730602765" sldId="293"/>
            <ac:spMk id="72" creationId="{34106153-7990-4956-BD26-A04A030064E7}"/>
          </ac:spMkLst>
        </pc:spChg>
        <pc:spChg chg="add del">
          <ac:chgData name="Harpreet Kaur" userId="bc9835c7-2cf0-4934-837a-d9afd4522f42" providerId="ADAL" clId="{1D1C6B18-9C85-4621-AA60-DF4F4D178931}" dt="2021-04-14T18:45:09.810" v="3659" actId="26606"/>
          <ac:spMkLst>
            <pc:docMk/>
            <pc:sldMk cId="1730602765" sldId="293"/>
            <ac:spMk id="132" creationId="{62B94F88-FD5B-4053-B143-DFF55CE44377}"/>
          </ac:spMkLst>
        </pc:spChg>
        <pc:grpChg chg="add del">
          <ac:chgData name="Harpreet Kaur" userId="bc9835c7-2cf0-4934-837a-d9afd4522f42" providerId="ADAL" clId="{1D1C6B18-9C85-4621-AA60-DF4F4D178931}" dt="2021-04-14T18:44:45.704" v="3653" actId="26606"/>
          <ac:grpSpMkLst>
            <pc:docMk/>
            <pc:sldMk cId="1730602765" sldId="293"/>
            <ac:grpSpMk id="18" creationId="{453E4DEE-E996-40F8-8635-0FF43D7348F9}"/>
          </ac:grpSpMkLst>
        </pc:grpChg>
        <pc:grpChg chg="add del">
          <ac:chgData name="Harpreet Kaur" userId="bc9835c7-2cf0-4934-837a-d9afd4522f42" providerId="ADAL" clId="{1D1C6B18-9C85-4621-AA60-DF4F4D178931}" dt="2021-04-14T18:44:52.471" v="3655" actId="26606"/>
          <ac:grpSpMkLst>
            <pc:docMk/>
            <pc:sldMk cId="1730602765" sldId="293"/>
            <ac:grpSpMk id="22" creationId="{6AD0D387-1584-4477-B5F8-52B50D4F2205}"/>
          </ac:grpSpMkLst>
        </pc:grpChg>
        <pc:grpChg chg="add del">
          <ac:chgData name="Harpreet Kaur" userId="bc9835c7-2cf0-4934-837a-d9afd4522f42" providerId="ADAL" clId="{1D1C6B18-9C85-4621-AA60-DF4F4D178931}" dt="2021-04-14T18:45:01.974" v="3657" actId="26606"/>
          <ac:grpSpMkLst>
            <pc:docMk/>
            <pc:sldMk cId="1730602765" sldId="293"/>
            <ac:grpSpMk id="58" creationId="{6AD0D387-1584-4477-B5F8-52B50D4F2205}"/>
          </ac:grpSpMkLst>
        </pc:grpChg>
        <pc:grpChg chg="add del">
          <ac:chgData name="Harpreet Kaur" userId="bc9835c7-2cf0-4934-837a-d9afd4522f42" providerId="ADAL" clId="{1D1C6B18-9C85-4621-AA60-DF4F4D178931}" dt="2021-04-14T18:45:09.810" v="3659" actId="26606"/>
          <ac:grpSpMkLst>
            <pc:docMk/>
            <pc:sldMk cId="1730602765" sldId="293"/>
            <ac:grpSpMk id="73" creationId="{AB86F577-8905-4B21-8AF3-C1BB3433775D}"/>
          </ac:grpSpMkLst>
        </pc:grpChg>
        <pc:grpChg chg="add del">
          <ac:chgData name="Harpreet Kaur" userId="bc9835c7-2cf0-4934-837a-d9afd4522f42" providerId="ADAL" clId="{1D1C6B18-9C85-4621-AA60-DF4F4D178931}" dt="2021-04-14T18:45:09.810" v="3659" actId="26606"/>
          <ac:grpSpMkLst>
            <pc:docMk/>
            <pc:sldMk cId="1730602765" sldId="293"/>
            <ac:grpSpMk id="76" creationId="{866FCB64-0A37-46EB-8A9B-EC0C4C000AA4}"/>
          </ac:grpSpMkLst>
        </pc:grpChg>
        <pc:graphicFrameChg chg="add del mod ord modGraphic">
          <ac:chgData name="Harpreet Kaur" userId="bc9835c7-2cf0-4934-837a-d9afd4522f42" providerId="ADAL" clId="{1D1C6B18-9C85-4621-AA60-DF4F4D178931}" dt="2021-04-13T17:00:04.792" v="2641" actId="26606"/>
          <ac:graphicFrameMkLst>
            <pc:docMk/>
            <pc:sldMk cId="1730602765" sldId="293"/>
            <ac:graphicFrameMk id="4" creationId="{EE923631-B54C-4C99-87BE-1C9EDAE19DB4}"/>
          </ac:graphicFrameMkLst>
        </pc:graphicFrameChg>
        <pc:graphicFrameChg chg="add mod modGraphic">
          <ac:chgData name="Harpreet Kaur" userId="bc9835c7-2cf0-4934-837a-d9afd4522f42" providerId="ADAL" clId="{1D1C6B18-9C85-4621-AA60-DF4F4D178931}" dt="2021-04-14T18:45:09.810" v="3659" actId="26606"/>
          <ac:graphicFrameMkLst>
            <pc:docMk/>
            <pc:sldMk cId="1730602765" sldId="293"/>
            <ac:graphicFrameMk id="7" creationId="{EE923631-B54C-4C99-87BE-1C9EDAE19DB4}"/>
          </ac:graphicFrameMkLst>
        </pc:graphicFrameChg>
        <pc:picChg chg="add del">
          <ac:chgData name="Harpreet Kaur" userId="bc9835c7-2cf0-4934-837a-d9afd4522f42" providerId="ADAL" clId="{1D1C6B18-9C85-4621-AA60-DF4F4D178931}" dt="2021-04-14T18:44:45.704" v="3653" actId="26606"/>
          <ac:picMkLst>
            <pc:docMk/>
            <pc:sldMk cId="1730602765" sldId="293"/>
            <ac:picMk id="16" creationId="{FE6BA9E6-1D9E-4D30-B528-D49FA1342E4E}"/>
          </ac:picMkLst>
        </pc:picChg>
        <pc:picChg chg="add del">
          <ac:chgData name="Harpreet Kaur" userId="bc9835c7-2cf0-4934-837a-d9afd4522f42" providerId="ADAL" clId="{1D1C6B18-9C85-4621-AA60-DF4F4D178931}" dt="2021-04-14T18:44:52.471" v="3655" actId="26606"/>
          <ac:picMkLst>
            <pc:docMk/>
            <pc:sldMk cId="1730602765" sldId="293"/>
            <ac:picMk id="20" creationId="{AF0552B8-DE8C-40DF-B29F-1728E6A10619}"/>
          </ac:picMkLst>
        </pc:picChg>
        <pc:picChg chg="add del">
          <ac:chgData name="Harpreet Kaur" userId="bc9835c7-2cf0-4934-837a-d9afd4522f42" providerId="ADAL" clId="{1D1C6B18-9C85-4621-AA60-DF4F4D178931}" dt="2021-04-14T18:44:52.471" v="3655" actId="26606"/>
          <ac:picMkLst>
            <pc:docMk/>
            <pc:sldMk cId="1730602765" sldId="293"/>
            <ac:picMk id="51" creationId="{4E28A1A9-FB81-4816-AAEA-C3B430946951}"/>
          </ac:picMkLst>
        </pc:picChg>
        <pc:picChg chg="add del">
          <ac:chgData name="Harpreet Kaur" userId="bc9835c7-2cf0-4934-837a-d9afd4522f42" providerId="ADAL" clId="{1D1C6B18-9C85-4621-AA60-DF4F4D178931}" dt="2021-04-14T18:45:01.974" v="3657" actId="26606"/>
          <ac:picMkLst>
            <pc:docMk/>
            <pc:sldMk cId="1730602765" sldId="293"/>
            <ac:picMk id="55" creationId="{4E28A1A9-FB81-4816-AAEA-C3B430946951}"/>
          </ac:picMkLst>
        </pc:picChg>
        <pc:picChg chg="add del">
          <ac:chgData name="Harpreet Kaur" userId="bc9835c7-2cf0-4934-837a-d9afd4522f42" providerId="ADAL" clId="{1D1C6B18-9C85-4621-AA60-DF4F4D178931}" dt="2021-04-14T18:45:01.974" v="3657" actId="26606"/>
          <ac:picMkLst>
            <pc:docMk/>
            <pc:sldMk cId="1730602765" sldId="293"/>
            <ac:picMk id="57" creationId="{AF0552B8-DE8C-40DF-B29F-1728E6A10619}"/>
          </ac:picMkLst>
        </pc:picChg>
        <pc:picChg chg="add del">
          <ac:chgData name="Harpreet Kaur" userId="bc9835c7-2cf0-4934-837a-d9afd4522f42" providerId="ADAL" clId="{1D1C6B18-9C85-4621-AA60-DF4F4D178931}" dt="2021-04-14T18:45:09.810" v="3659" actId="26606"/>
          <ac:picMkLst>
            <pc:docMk/>
            <pc:sldMk cId="1730602765" sldId="293"/>
            <ac:picMk id="71" creationId="{678E285C-BE9E-45B7-A3EE-B9792DAE9917}"/>
          </ac:picMkLst>
        </pc:picChg>
        <pc:picChg chg="add del">
          <ac:chgData name="Harpreet Kaur" userId="bc9835c7-2cf0-4934-837a-d9afd4522f42" providerId="ADAL" clId="{1D1C6B18-9C85-4621-AA60-DF4F4D178931}" dt="2021-04-14T18:45:09.810" v="3659" actId="26606"/>
          <ac:picMkLst>
            <pc:docMk/>
            <pc:sldMk cId="1730602765" sldId="293"/>
            <ac:picMk id="74" creationId="{BDEA11A5-20BA-4650-A324-47C0465FF5A4}"/>
          </ac:picMkLst>
        </pc:picChg>
        <pc:picChg chg="add del mod">
          <ac:chgData name="Harpreet Kaur" userId="bc9835c7-2cf0-4934-837a-d9afd4522f42" providerId="ADAL" clId="{1D1C6B18-9C85-4621-AA60-DF4F4D178931}" dt="2021-04-13T17:09:49.548" v="2817"/>
          <ac:picMkLst>
            <pc:docMk/>
            <pc:sldMk cId="1730602765" sldId="293"/>
            <ac:picMk id="3074" creationId="{16AE1167-CBCB-4259-B7E1-06E876DCCEA3}"/>
          </ac:picMkLst>
        </pc:picChg>
      </pc:sldChg>
      <pc:sldChg chg="modSp new mod modNotesTx">
        <pc:chgData name="Harpreet Kaur" userId="bc9835c7-2cf0-4934-837a-d9afd4522f42" providerId="ADAL" clId="{1D1C6B18-9C85-4621-AA60-DF4F4D178931}" dt="2021-04-16T00:12:26.144" v="4420" actId="20577"/>
        <pc:sldMkLst>
          <pc:docMk/>
          <pc:sldMk cId="1130325321" sldId="294"/>
        </pc:sldMkLst>
        <pc:spChg chg="mod">
          <ac:chgData name="Harpreet Kaur" userId="bc9835c7-2cf0-4934-837a-d9afd4522f42" providerId="ADAL" clId="{1D1C6B18-9C85-4621-AA60-DF4F4D178931}" dt="2021-04-13T17:01:54.849" v="2705" actId="20577"/>
          <ac:spMkLst>
            <pc:docMk/>
            <pc:sldMk cId="1130325321" sldId="294"/>
            <ac:spMk id="2" creationId="{A17DE9E9-4DA6-4F64-ADE5-01808F28303B}"/>
          </ac:spMkLst>
        </pc:spChg>
      </pc:sldChg>
      <pc:sldChg chg="modSp new mod">
        <pc:chgData name="Harpreet Kaur" userId="bc9835c7-2cf0-4934-837a-d9afd4522f42" providerId="ADAL" clId="{1D1C6B18-9C85-4621-AA60-DF4F4D178931}" dt="2021-04-13T17:02:10.442" v="2720" actId="20577"/>
        <pc:sldMkLst>
          <pc:docMk/>
          <pc:sldMk cId="235451865" sldId="295"/>
        </pc:sldMkLst>
        <pc:spChg chg="mod">
          <ac:chgData name="Harpreet Kaur" userId="bc9835c7-2cf0-4934-837a-d9afd4522f42" providerId="ADAL" clId="{1D1C6B18-9C85-4621-AA60-DF4F4D178931}" dt="2021-04-13T17:02:10.442" v="2720" actId="20577"/>
          <ac:spMkLst>
            <pc:docMk/>
            <pc:sldMk cId="235451865" sldId="295"/>
            <ac:spMk id="2" creationId="{A35EC3CA-EC61-41C4-9F81-CC7BBB52B50B}"/>
          </ac:spMkLst>
        </pc:spChg>
      </pc:sldChg>
      <pc:sldChg chg="modSp new mod">
        <pc:chgData name="Harpreet Kaur" userId="bc9835c7-2cf0-4934-837a-d9afd4522f42" providerId="ADAL" clId="{1D1C6B18-9C85-4621-AA60-DF4F4D178931}" dt="2021-04-13T17:02:36.502" v="2744" actId="20577"/>
        <pc:sldMkLst>
          <pc:docMk/>
          <pc:sldMk cId="1376237689" sldId="296"/>
        </pc:sldMkLst>
        <pc:spChg chg="mod">
          <ac:chgData name="Harpreet Kaur" userId="bc9835c7-2cf0-4934-837a-d9afd4522f42" providerId="ADAL" clId="{1D1C6B18-9C85-4621-AA60-DF4F4D178931}" dt="2021-04-13T17:02:36.502" v="2744" actId="20577"/>
          <ac:spMkLst>
            <pc:docMk/>
            <pc:sldMk cId="1376237689" sldId="296"/>
            <ac:spMk id="2" creationId="{8F8943AC-6CA2-4878-9A65-F57A91C31AE7}"/>
          </ac:spMkLst>
        </pc:spChg>
      </pc:sldChg>
      <pc:sldChg chg="modSp new del mod">
        <pc:chgData name="Harpreet Kaur" userId="bc9835c7-2cf0-4934-837a-d9afd4522f42" providerId="ADAL" clId="{1D1C6B18-9C85-4621-AA60-DF4F4D178931}" dt="2021-04-13T17:13:34.031" v="2865" actId="47"/>
        <pc:sldMkLst>
          <pc:docMk/>
          <pc:sldMk cId="9959892" sldId="297"/>
        </pc:sldMkLst>
        <pc:spChg chg="mod">
          <ac:chgData name="Harpreet Kaur" userId="bc9835c7-2cf0-4934-837a-d9afd4522f42" providerId="ADAL" clId="{1D1C6B18-9C85-4621-AA60-DF4F4D178931}" dt="2021-04-13T17:03:08.796" v="2765" actId="20577"/>
          <ac:spMkLst>
            <pc:docMk/>
            <pc:sldMk cId="9959892" sldId="297"/>
            <ac:spMk id="2" creationId="{697644BC-0F73-4466-B329-D172C5CD5785}"/>
          </ac:spMkLst>
        </pc:spChg>
      </pc:sldChg>
      <pc:sldChg chg="modSp new mod">
        <pc:chgData name="Harpreet Kaur" userId="bc9835c7-2cf0-4934-837a-d9afd4522f42" providerId="ADAL" clId="{1D1C6B18-9C85-4621-AA60-DF4F4D178931}" dt="2021-04-13T17:04:03.789" v="2800" actId="20577"/>
        <pc:sldMkLst>
          <pc:docMk/>
          <pc:sldMk cId="1484951197" sldId="298"/>
        </pc:sldMkLst>
        <pc:spChg chg="mod">
          <ac:chgData name="Harpreet Kaur" userId="bc9835c7-2cf0-4934-837a-d9afd4522f42" providerId="ADAL" clId="{1D1C6B18-9C85-4621-AA60-DF4F4D178931}" dt="2021-04-13T17:04:03.789" v="2800" actId="20577"/>
          <ac:spMkLst>
            <pc:docMk/>
            <pc:sldMk cId="1484951197" sldId="298"/>
            <ac:spMk id="2" creationId="{55E7DC16-AE96-465E-B846-343D13F8EFCF}"/>
          </ac:spMkLst>
        </pc:spChg>
      </pc:sldChg>
      <pc:sldChg chg="addSp delSp modSp new mod setBg">
        <pc:chgData name="Harpreet Kaur" userId="bc9835c7-2cf0-4934-837a-d9afd4522f42" providerId="ADAL" clId="{1D1C6B18-9C85-4621-AA60-DF4F4D178931}" dt="2021-04-16T00:12:56.734" v="4422" actId="1076"/>
        <pc:sldMkLst>
          <pc:docMk/>
          <pc:sldMk cId="198273255" sldId="299"/>
        </pc:sldMkLst>
        <pc:spChg chg="mod">
          <ac:chgData name="Harpreet Kaur" userId="bc9835c7-2cf0-4934-837a-d9afd4522f42" providerId="ADAL" clId="{1D1C6B18-9C85-4621-AA60-DF4F4D178931}" dt="2021-04-13T17:22:42.708" v="3351" actId="26606"/>
          <ac:spMkLst>
            <pc:docMk/>
            <pc:sldMk cId="198273255" sldId="299"/>
            <ac:spMk id="2" creationId="{91DC53C1-E0B3-418A-8F0D-4C52645F3B45}"/>
          </ac:spMkLst>
        </pc:spChg>
        <pc:spChg chg="del">
          <ac:chgData name="Harpreet Kaur" userId="bc9835c7-2cf0-4934-837a-d9afd4522f42" providerId="ADAL" clId="{1D1C6B18-9C85-4621-AA60-DF4F4D178931}" dt="2021-04-13T17:13:09.361" v="2835" actId="3680"/>
          <ac:spMkLst>
            <pc:docMk/>
            <pc:sldMk cId="198273255" sldId="299"/>
            <ac:spMk id="3" creationId="{97330F45-06EA-4CC1-957D-D62AF434ABFB}"/>
          </ac:spMkLst>
        </pc:spChg>
        <pc:graphicFrameChg chg="add mod ord modGraphic">
          <ac:chgData name="Harpreet Kaur" userId="bc9835c7-2cf0-4934-837a-d9afd4522f42" providerId="ADAL" clId="{1D1C6B18-9C85-4621-AA60-DF4F4D178931}" dt="2021-04-16T00:12:56.734" v="4422" actId="1076"/>
          <ac:graphicFrameMkLst>
            <pc:docMk/>
            <pc:sldMk cId="198273255" sldId="299"/>
            <ac:graphicFrameMk id="4" creationId="{E1BE8E12-B7F0-48EB-8B13-FF8DC3FA84FD}"/>
          </ac:graphicFrameMkLst>
        </pc:graphicFrameChg>
      </pc:sldChg>
      <pc:sldChg chg="modSp new del mod">
        <pc:chgData name="Harpreet Kaur" userId="bc9835c7-2cf0-4934-837a-d9afd4522f42" providerId="ADAL" clId="{1D1C6B18-9C85-4621-AA60-DF4F4D178931}" dt="2021-04-13T17:28:38.363" v="3380" actId="47"/>
        <pc:sldMkLst>
          <pc:docMk/>
          <pc:sldMk cId="1083291838" sldId="300"/>
        </pc:sldMkLst>
        <pc:spChg chg="mod">
          <ac:chgData name="Harpreet Kaur" userId="bc9835c7-2cf0-4934-837a-d9afd4522f42" providerId="ADAL" clId="{1D1C6B18-9C85-4621-AA60-DF4F4D178931}" dt="2021-04-13T17:28:32.555" v="3379"/>
          <ac:spMkLst>
            <pc:docMk/>
            <pc:sldMk cId="1083291838" sldId="300"/>
            <ac:spMk id="2" creationId="{5CBCA360-7ABD-4EC9-B528-1112213917D9}"/>
          </ac:spMkLst>
        </pc:spChg>
        <pc:spChg chg="mod">
          <ac:chgData name="Harpreet Kaur" userId="bc9835c7-2cf0-4934-837a-d9afd4522f42" providerId="ADAL" clId="{1D1C6B18-9C85-4621-AA60-DF4F4D178931}" dt="2021-04-13T17:28:32.285" v="3378" actId="14100"/>
          <ac:spMkLst>
            <pc:docMk/>
            <pc:sldMk cId="1083291838" sldId="300"/>
            <ac:spMk id="4" creationId="{C8BCAFBF-F63D-4EBB-95E6-DF3253FEF942}"/>
          </ac:spMkLst>
        </pc:spChg>
      </pc:sldChg>
      <pc:sldChg chg="addSp delSp modSp new del mod setBg setClrOvrMap">
        <pc:chgData name="Harpreet Kaur" userId="bc9835c7-2cf0-4934-837a-d9afd4522f42" providerId="ADAL" clId="{1D1C6B18-9C85-4621-AA60-DF4F4D178931}" dt="2021-04-13T17:30:57.850" v="3405" actId="47"/>
        <pc:sldMkLst>
          <pc:docMk/>
          <pc:sldMk cId="1262354785" sldId="300"/>
        </pc:sldMkLst>
        <pc:spChg chg="mod">
          <ac:chgData name="Harpreet Kaur" userId="bc9835c7-2cf0-4934-837a-d9afd4522f42" providerId="ADAL" clId="{1D1C6B18-9C85-4621-AA60-DF4F4D178931}" dt="2021-04-13T17:30:55.608" v="3404" actId="26606"/>
          <ac:spMkLst>
            <pc:docMk/>
            <pc:sldMk cId="1262354785" sldId="300"/>
            <ac:spMk id="2" creationId="{5EEF6D10-CA33-4C72-93EB-95DA1F91A7CD}"/>
          </ac:spMkLst>
        </pc:spChg>
        <pc:spChg chg="del">
          <ac:chgData name="Harpreet Kaur" userId="bc9835c7-2cf0-4934-837a-d9afd4522f42" providerId="ADAL" clId="{1D1C6B18-9C85-4621-AA60-DF4F4D178931}" dt="2021-04-13T17:29:33.366" v="3385" actId="26606"/>
          <ac:spMkLst>
            <pc:docMk/>
            <pc:sldMk cId="1262354785" sldId="300"/>
            <ac:spMk id="3" creationId="{A7A22421-68EB-4C09-8BCF-7812454F4715}"/>
          </ac:spMkLst>
        </pc:spChg>
        <pc:spChg chg="mod ord">
          <ac:chgData name="Harpreet Kaur" userId="bc9835c7-2cf0-4934-837a-d9afd4522f42" providerId="ADAL" clId="{1D1C6B18-9C85-4621-AA60-DF4F4D178931}" dt="2021-04-13T17:30:55.608" v="3404" actId="26606"/>
          <ac:spMkLst>
            <pc:docMk/>
            <pc:sldMk cId="1262354785" sldId="300"/>
            <ac:spMk id="4" creationId="{5FE52F40-2B88-4D34-B500-6D44EE051A47}"/>
          </ac:spMkLst>
        </pc:spChg>
        <pc:spChg chg="add del">
          <ac:chgData name="Harpreet Kaur" userId="bc9835c7-2cf0-4934-837a-d9afd4522f42" providerId="ADAL" clId="{1D1C6B18-9C85-4621-AA60-DF4F4D178931}" dt="2021-04-13T17:30:40.977" v="3399" actId="26606"/>
          <ac:spMkLst>
            <pc:docMk/>
            <pc:sldMk cId="1262354785" sldId="300"/>
            <ac:spMk id="205" creationId="{6697F791-5FFA-4164-899F-EB52EA72B024}"/>
          </ac:spMkLst>
        </pc:spChg>
        <pc:spChg chg="add del">
          <ac:chgData name="Harpreet Kaur" userId="bc9835c7-2cf0-4934-837a-d9afd4522f42" providerId="ADAL" clId="{1D1C6B18-9C85-4621-AA60-DF4F4D178931}" dt="2021-04-13T17:30:40.977" v="3399" actId="26606"/>
          <ac:spMkLst>
            <pc:docMk/>
            <pc:sldMk cId="1262354785" sldId="300"/>
            <ac:spMk id="209" creationId="{B773AB25-A422-41AA-9737-5E04C1966DE1}"/>
          </ac:spMkLst>
        </pc:spChg>
        <pc:spChg chg="add del">
          <ac:chgData name="Harpreet Kaur" userId="bc9835c7-2cf0-4934-837a-d9afd4522f42" providerId="ADAL" clId="{1D1C6B18-9C85-4621-AA60-DF4F4D178931}" dt="2021-04-13T17:30:55.608" v="3404" actId="26606"/>
          <ac:spMkLst>
            <pc:docMk/>
            <pc:sldMk cId="1262354785" sldId="300"/>
            <ac:spMk id="288" creationId="{C2E4E997-8672-4FFD-B8EC-9932A8E4714B}"/>
          </ac:spMkLst>
        </pc:spChg>
        <pc:spChg chg="add del">
          <ac:chgData name="Harpreet Kaur" userId="bc9835c7-2cf0-4934-837a-d9afd4522f42" providerId="ADAL" clId="{1D1C6B18-9C85-4621-AA60-DF4F4D178931}" dt="2021-04-13T17:30:55.581" v="3403" actId="26606"/>
          <ac:spMkLst>
            <pc:docMk/>
            <pc:sldMk cId="1262354785" sldId="300"/>
            <ac:spMk id="367" creationId="{9775AF3B-5284-4B97-9BB7-55C6FB3699C2}"/>
          </ac:spMkLst>
        </pc:spChg>
        <pc:spChg chg="add del">
          <ac:chgData name="Harpreet Kaur" userId="bc9835c7-2cf0-4934-837a-d9afd4522f42" providerId="ADAL" clId="{1D1C6B18-9C85-4621-AA60-DF4F4D178931}" dt="2021-04-13T17:30:55.581" v="3403" actId="26606"/>
          <ac:spMkLst>
            <pc:docMk/>
            <pc:sldMk cId="1262354785" sldId="300"/>
            <ac:spMk id="412" creationId="{66D4F5BA-1D71-49B2-8A7F-6B4EB94D7265}"/>
          </ac:spMkLst>
        </pc:spChg>
        <pc:grpChg chg="add del">
          <ac:chgData name="Harpreet Kaur" userId="bc9835c7-2cf0-4934-837a-d9afd4522f42" providerId="ADAL" clId="{1D1C6B18-9C85-4621-AA60-DF4F4D178931}" dt="2021-04-13T17:30:12.707" v="3389" actId="26606"/>
          <ac:grpSpMkLst>
            <pc:docMk/>
            <pc:sldMk cId="1262354785" sldId="300"/>
            <ac:grpSpMk id="12" creationId="{A838DBA2-246D-4087-AE0A-6EA2B4B65AF3}"/>
          </ac:grpSpMkLst>
        </pc:grpChg>
        <pc:grpChg chg="add del">
          <ac:chgData name="Harpreet Kaur" userId="bc9835c7-2cf0-4934-837a-d9afd4522f42" providerId="ADAL" clId="{1D1C6B18-9C85-4621-AA60-DF4F4D178931}" dt="2021-04-13T17:30:12.707" v="3389" actId="26606"/>
          <ac:grpSpMkLst>
            <pc:docMk/>
            <pc:sldMk cId="1262354785" sldId="300"/>
            <ac:grpSpMk id="53" creationId="{74872A0B-8668-4500-9509-EAA581B26C24}"/>
          </ac:grpSpMkLst>
        </pc:grpChg>
        <pc:grpChg chg="add del">
          <ac:chgData name="Harpreet Kaur" userId="bc9835c7-2cf0-4934-837a-d9afd4522f42" providerId="ADAL" clId="{1D1C6B18-9C85-4621-AA60-DF4F4D178931}" dt="2021-04-13T17:30:12.707" v="3389" actId="26606"/>
          <ac:grpSpMkLst>
            <pc:docMk/>
            <pc:sldMk cId="1262354785" sldId="300"/>
            <ac:grpSpMk id="57" creationId="{240590EE-5428-41AA-95B2-96FCC1CE67A7}"/>
          </ac:grpSpMkLst>
        </pc:grpChg>
        <pc:grpChg chg="add del">
          <ac:chgData name="Harpreet Kaur" userId="bc9835c7-2cf0-4934-837a-d9afd4522f42" providerId="ADAL" clId="{1D1C6B18-9C85-4621-AA60-DF4F4D178931}" dt="2021-04-13T17:30:21.787" v="3391" actId="26606"/>
          <ac:grpSpMkLst>
            <pc:docMk/>
            <pc:sldMk cId="1262354785" sldId="300"/>
            <ac:grpSpMk id="118" creationId="{A838DBA2-246D-4087-AE0A-6EA2B4B65AF3}"/>
          </ac:grpSpMkLst>
        </pc:grpChg>
        <pc:grpChg chg="add del">
          <ac:chgData name="Harpreet Kaur" userId="bc9835c7-2cf0-4934-837a-d9afd4522f42" providerId="ADAL" clId="{1D1C6B18-9C85-4621-AA60-DF4F4D178931}" dt="2021-04-13T17:30:40.977" v="3399" actId="26606"/>
          <ac:grpSpMkLst>
            <pc:docMk/>
            <pc:sldMk cId="1262354785" sldId="300"/>
            <ac:grpSpMk id="164" creationId="{EB95AFDF-FA7D-4311-9C65-6D507D92F474}"/>
          </ac:grpSpMkLst>
        </pc:grpChg>
        <pc:grpChg chg="add del">
          <ac:chgData name="Harpreet Kaur" userId="bc9835c7-2cf0-4934-837a-d9afd4522f42" providerId="ADAL" clId="{1D1C6B18-9C85-4621-AA60-DF4F4D178931}" dt="2021-04-13T17:30:40.977" v="3399" actId="26606"/>
          <ac:grpSpMkLst>
            <pc:docMk/>
            <pc:sldMk cId="1262354785" sldId="300"/>
            <ac:grpSpMk id="213" creationId="{6AD0D387-1584-4477-B5F8-52B50D4F2205}"/>
          </ac:grpSpMkLst>
        </pc:grpChg>
        <pc:grpChg chg="add del">
          <ac:chgData name="Harpreet Kaur" userId="bc9835c7-2cf0-4934-837a-d9afd4522f42" providerId="ADAL" clId="{1D1C6B18-9C85-4621-AA60-DF4F4D178931}" dt="2021-04-13T17:30:55.608" v="3404" actId="26606"/>
          <ac:grpSpMkLst>
            <pc:docMk/>
            <pc:sldMk cId="1262354785" sldId="300"/>
            <ac:grpSpMk id="247" creationId="{EB95AFDF-FA7D-4311-9C65-6D507D92F474}"/>
          </ac:grpSpMkLst>
        </pc:grpChg>
        <pc:grpChg chg="add del">
          <ac:chgData name="Harpreet Kaur" userId="bc9835c7-2cf0-4934-837a-d9afd4522f42" providerId="ADAL" clId="{1D1C6B18-9C85-4621-AA60-DF4F4D178931}" dt="2021-04-13T17:30:55.608" v="3404" actId="26606"/>
          <ac:grpSpMkLst>
            <pc:docMk/>
            <pc:sldMk cId="1262354785" sldId="300"/>
            <ac:grpSpMk id="292" creationId="{453E4DEE-E996-40F8-8635-0FF43D7348F9}"/>
          </ac:grpSpMkLst>
        </pc:grpChg>
        <pc:grpChg chg="add del">
          <ac:chgData name="Harpreet Kaur" userId="bc9835c7-2cf0-4934-837a-d9afd4522f42" providerId="ADAL" clId="{1D1C6B18-9C85-4621-AA60-DF4F4D178931}" dt="2021-04-13T17:30:52.550" v="3401" actId="26606"/>
          <ac:grpSpMkLst>
            <pc:docMk/>
            <pc:sldMk cId="1262354785" sldId="300"/>
            <ac:grpSpMk id="326" creationId="{EB95AFDF-FA7D-4311-9C65-6D507D92F474}"/>
          </ac:grpSpMkLst>
        </pc:grpChg>
        <pc:grpChg chg="add del">
          <ac:chgData name="Harpreet Kaur" userId="bc9835c7-2cf0-4934-837a-d9afd4522f42" providerId="ADAL" clId="{1D1C6B18-9C85-4621-AA60-DF4F4D178931}" dt="2021-04-13T17:30:55.581" v="3403" actId="26606"/>
          <ac:grpSpMkLst>
            <pc:docMk/>
            <pc:sldMk cId="1262354785" sldId="300"/>
            <ac:grpSpMk id="369" creationId="{A0F1F7ED-DA39-478F-85DA-317DE08941E8}"/>
          </ac:grpSpMkLst>
        </pc:grpChg>
        <pc:grpChg chg="add del">
          <ac:chgData name="Harpreet Kaur" userId="bc9835c7-2cf0-4934-837a-d9afd4522f42" providerId="ADAL" clId="{1D1C6B18-9C85-4621-AA60-DF4F4D178931}" dt="2021-04-13T17:30:55.581" v="3403" actId="26606"/>
          <ac:grpSpMkLst>
            <pc:docMk/>
            <pc:sldMk cId="1262354785" sldId="300"/>
            <ac:grpSpMk id="409" creationId="{EB95AFDF-FA7D-4311-9C65-6D507D92F474}"/>
          </ac:grpSpMkLst>
        </pc:grpChg>
        <pc:grpChg chg="add">
          <ac:chgData name="Harpreet Kaur" userId="bc9835c7-2cf0-4934-837a-d9afd4522f42" providerId="ADAL" clId="{1D1C6B18-9C85-4621-AA60-DF4F4D178931}" dt="2021-04-13T17:30:55.608" v="3404" actId="26606"/>
          <ac:grpSpMkLst>
            <pc:docMk/>
            <pc:sldMk cId="1262354785" sldId="300"/>
            <ac:grpSpMk id="415" creationId="{EB95AFDF-FA7D-4311-9C65-6D507D92F474}"/>
          </ac:grpSpMkLst>
        </pc:grpChg>
        <pc:picChg chg="add del mod ord">
          <ac:chgData name="Harpreet Kaur" userId="bc9835c7-2cf0-4934-837a-d9afd4522f42" providerId="ADAL" clId="{1D1C6B18-9C85-4621-AA60-DF4F4D178931}" dt="2021-04-13T17:30:24.462" v="3392" actId="478"/>
          <ac:picMkLst>
            <pc:docMk/>
            <pc:sldMk cId="1262354785" sldId="300"/>
            <ac:picMk id="6" creationId="{69BCB2FE-ED44-4852-AEA7-7A7AED257CD4}"/>
          </ac:picMkLst>
        </pc:picChg>
        <pc:picChg chg="add mod">
          <ac:chgData name="Harpreet Kaur" userId="bc9835c7-2cf0-4934-837a-d9afd4522f42" providerId="ADAL" clId="{1D1C6B18-9C85-4621-AA60-DF4F4D178931}" dt="2021-04-13T17:30:55.608" v="3404" actId="26606"/>
          <ac:picMkLst>
            <pc:docMk/>
            <pc:sldMk cId="1262354785" sldId="300"/>
            <ac:picMk id="7" creationId="{63B611D6-1274-42F4-9A1D-DA097BE5A3F5}"/>
          </ac:picMkLst>
        </pc:picChg>
        <pc:picChg chg="add del">
          <ac:chgData name="Harpreet Kaur" userId="bc9835c7-2cf0-4934-837a-d9afd4522f42" providerId="ADAL" clId="{1D1C6B18-9C85-4621-AA60-DF4F4D178931}" dt="2021-04-13T17:30:12.707" v="3389" actId="26606"/>
          <ac:picMkLst>
            <pc:docMk/>
            <pc:sldMk cId="1262354785" sldId="300"/>
            <ac:picMk id="10" creationId="{59FACE42-44B0-4185-8ED4-9043A78C8600}"/>
          </ac:picMkLst>
        </pc:picChg>
        <pc:picChg chg="add del">
          <ac:chgData name="Harpreet Kaur" userId="bc9835c7-2cf0-4934-837a-d9afd4522f42" providerId="ADAL" clId="{1D1C6B18-9C85-4621-AA60-DF4F4D178931}" dt="2021-04-13T17:30:21.787" v="3391" actId="26606"/>
          <ac:picMkLst>
            <pc:docMk/>
            <pc:sldMk cId="1262354785" sldId="300"/>
            <ac:picMk id="116" creationId="{59FACE42-44B0-4185-8ED4-9043A78C8600}"/>
          </ac:picMkLst>
        </pc:picChg>
        <pc:picChg chg="add del">
          <ac:chgData name="Harpreet Kaur" userId="bc9835c7-2cf0-4934-837a-d9afd4522f42" providerId="ADAL" clId="{1D1C6B18-9C85-4621-AA60-DF4F4D178931}" dt="2021-04-13T17:30:40.977" v="3399" actId="26606"/>
          <ac:picMkLst>
            <pc:docMk/>
            <pc:sldMk cId="1262354785" sldId="300"/>
            <ac:picMk id="162" creationId="{5FF7B57D-FF7B-48B3-9F60-9BCEEECF9E76}"/>
          </ac:picMkLst>
        </pc:picChg>
        <pc:picChg chg="add del">
          <ac:chgData name="Harpreet Kaur" userId="bc9835c7-2cf0-4934-837a-d9afd4522f42" providerId="ADAL" clId="{1D1C6B18-9C85-4621-AA60-DF4F4D178931}" dt="2021-04-13T17:30:40.977" v="3399" actId="26606"/>
          <ac:picMkLst>
            <pc:docMk/>
            <pc:sldMk cId="1262354785" sldId="300"/>
            <ac:picMk id="207" creationId="{4E28A1A9-FB81-4816-AAEA-C3B430946951}"/>
          </ac:picMkLst>
        </pc:picChg>
        <pc:picChg chg="add del">
          <ac:chgData name="Harpreet Kaur" userId="bc9835c7-2cf0-4934-837a-d9afd4522f42" providerId="ADAL" clId="{1D1C6B18-9C85-4621-AA60-DF4F4D178931}" dt="2021-04-13T17:30:40.977" v="3399" actId="26606"/>
          <ac:picMkLst>
            <pc:docMk/>
            <pc:sldMk cId="1262354785" sldId="300"/>
            <ac:picMk id="211" creationId="{AF0552B8-DE8C-40DF-B29F-1728E6A10619}"/>
          </ac:picMkLst>
        </pc:picChg>
        <pc:picChg chg="add del">
          <ac:chgData name="Harpreet Kaur" userId="bc9835c7-2cf0-4934-837a-d9afd4522f42" providerId="ADAL" clId="{1D1C6B18-9C85-4621-AA60-DF4F4D178931}" dt="2021-04-13T17:30:55.608" v="3404" actId="26606"/>
          <ac:picMkLst>
            <pc:docMk/>
            <pc:sldMk cId="1262354785" sldId="300"/>
            <ac:picMk id="245" creationId="{5FF7B57D-FF7B-48B3-9F60-9BCEEECF9E76}"/>
          </ac:picMkLst>
        </pc:picChg>
        <pc:picChg chg="add del">
          <ac:chgData name="Harpreet Kaur" userId="bc9835c7-2cf0-4934-837a-d9afd4522f42" providerId="ADAL" clId="{1D1C6B18-9C85-4621-AA60-DF4F4D178931}" dt="2021-04-13T17:30:55.608" v="3404" actId="26606"/>
          <ac:picMkLst>
            <pc:docMk/>
            <pc:sldMk cId="1262354785" sldId="300"/>
            <ac:picMk id="290" creationId="{FE6BA9E6-1D9E-4D30-B528-D49FA1342E4E}"/>
          </ac:picMkLst>
        </pc:picChg>
        <pc:picChg chg="add del">
          <ac:chgData name="Harpreet Kaur" userId="bc9835c7-2cf0-4934-837a-d9afd4522f42" providerId="ADAL" clId="{1D1C6B18-9C85-4621-AA60-DF4F4D178931}" dt="2021-04-13T17:30:52.550" v="3401" actId="26606"/>
          <ac:picMkLst>
            <pc:docMk/>
            <pc:sldMk cId="1262354785" sldId="300"/>
            <ac:picMk id="324" creationId="{5FF7B57D-FF7B-48B3-9F60-9BCEEECF9E76}"/>
          </ac:picMkLst>
        </pc:picChg>
        <pc:picChg chg="add del">
          <ac:chgData name="Harpreet Kaur" userId="bc9835c7-2cf0-4934-837a-d9afd4522f42" providerId="ADAL" clId="{1D1C6B18-9C85-4621-AA60-DF4F4D178931}" dt="2021-04-13T17:30:55.581" v="3403" actId="26606"/>
          <ac:picMkLst>
            <pc:docMk/>
            <pc:sldMk cId="1262354785" sldId="300"/>
            <ac:picMk id="368" creationId="{5FF7B57D-FF7B-48B3-9F60-9BCEEECF9E76}"/>
          </ac:picMkLst>
        </pc:picChg>
        <pc:picChg chg="add del">
          <ac:chgData name="Harpreet Kaur" userId="bc9835c7-2cf0-4934-837a-d9afd4522f42" providerId="ADAL" clId="{1D1C6B18-9C85-4621-AA60-DF4F4D178931}" dt="2021-04-13T17:30:55.581" v="3403" actId="26606"/>
          <ac:picMkLst>
            <pc:docMk/>
            <pc:sldMk cId="1262354785" sldId="300"/>
            <ac:picMk id="410" creationId="{1B17CCE2-CEEF-40CA-8C4D-0DC2DCA78A23}"/>
          </ac:picMkLst>
        </pc:picChg>
        <pc:picChg chg="add">
          <ac:chgData name="Harpreet Kaur" userId="bc9835c7-2cf0-4934-837a-d9afd4522f42" providerId="ADAL" clId="{1D1C6B18-9C85-4621-AA60-DF4F4D178931}" dt="2021-04-13T17:30:55.608" v="3404" actId="26606"/>
          <ac:picMkLst>
            <pc:docMk/>
            <pc:sldMk cId="1262354785" sldId="300"/>
            <ac:picMk id="414" creationId="{5FF7B57D-FF7B-48B3-9F60-9BCEEECF9E76}"/>
          </ac:picMkLst>
        </pc:picChg>
      </pc:sldChg>
      <pc:sldChg chg="addSp delSp modSp mod">
        <pc:chgData name="Harpreet Kaur" userId="bc9835c7-2cf0-4934-837a-d9afd4522f42" providerId="ADAL" clId="{1D1C6B18-9C85-4621-AA60-DF4F4D178931}" dt="2021-04-16T23:20:11.215" v="4440" actId="14100"/>
        <pc:sldMkLst>
          <pc:docMk/>
          <pc:sldMk cId="1910570334" sldId="300"/>
        </pc:sldMkLst>
        <pc:spChg chg="del">
          <ac:chgData name="Harpreet Kaur" userId="bc9835c7-2cf0-4934-837a-d9afd4522f42" providerId="ADAL" clId="{1D1C6B18-9C85-4621-AA60-DF4F4D178931}" dt="2021-04-16T23:19:53.376" v="4439" actId="22"/>
          <ac:spMkLst>
            <pc:docMk/>
            <pc:sldMk cId="1910570334" sldId="300"/>
            <ac:spMk id="5" creationId="{6C891209-B224-41AA-92EB-888FC6862E1A}"/>
          </ac:spMkLst>
        </pc:spChg>
        <pc:picChg chg="add mod ord">
          <ac:chgData name="Harpreet Kaur" userId="bc9835c7-2cf0-4934-837a-d9afd4522f42" providerId="ADAL" clId="{1D1C6B18-9C85-4621-AA60-DF4F4D178931}" dt="2021-04-16T23:20:11.215" v="4440" actId="14100"/>
          <ac:picMkLst>
            <pc:docMk/>
            <pc:sldMk cId="1910570334" sldId="300"/>
            <ac:picMk id="6" creationId="{1A8267A1-5217-4D35-BF4F-C588728B2AFF}"/>
          </ac:picMkLst>
        </pc:picChg>
      </pc:sldChg>
      <pc:sldChg chg="modSp mod">
        <pc:chgData name="Harpreet Kaur" userId="bc9835c7-2cf0-4934-837a-d9afd4522f42" providerId="ADAL" clId="{1D1C6B18-9C85-4621-AA60-DF4F4D178931}" dt="2021-04-16T23:22:54.747" v="4441" actId="1036"/>
        <pc:sldMkLst>
          <pc:docMk/>
          <pc:sldMk cId="2569139303" sldId="301"/>
        </pc:sldMkLst>
        <pc:picChg chg="mod">
          <ac:chgData name="Harpreet Kaur" userId="bc9835c7-2cf0-4934-837a-d9afd4522f42" providerId="ADAL" clId="{1D1C6B18-9C85-4621-AA60-DF4F4D178931}" dt="2021-04-16T23:22:54.747" v="4441" actId="1036"/>
          <ac:picMkLst>
            <pc:docMk/>
            <pc:sldMk cId="2569139303" sldId="301"/>
            <ac:picMk id="4" creationId="{1B0FA62A-B553-4CA6-8E07-BB01B44AC1DC}"/>
          </ac:picMkLst>
        </pc:picChg>
      </pc:sldChg>
      <pc:sldChg chg="addSp delSp modSp new mod setBg">
        <pc:chgData name="Harpreet Kaur" userId="bc9835c7-2cf0-4934-837a-d9afd4522f42" providerId="ADAL" clId="{1D1C6B18-9C85-4621-AA60-DF4F4D178931}" dt="2021-04-16T00:11:30.143" v="4282" actId="1076"/>
        <pc:sldMkLst>
          <pc:docMk/>
          <pc:sldMk cId="3001404767" sldId="302"/>
        </pc:sldMkLst>
        <pc:spChg chg="mod">
          <ac:chgData name="Harpreet Kaur" userId="bc9835c7-2cf0-4934-837a-d9afd4522f42" providerId="ADAL" clId="{1D1C6B18-9C85-4621-AA60-DF4F4D178931}" dt="2021-04-16T00:11:30.143" v="4282" actId="1076"/>
          <ac:spMkLst>
            <pc:docMk/>
            <pc:sldMk cId="3001404767" sldId="302"/>
            <ac:spMk id="2" creationId="{6E1B4E62-0920-4263-B6B9-F000C45AE0DF}"/>
          </ac:spMkLst>
        </pc:spChg>
        <pc:spChg chg="mod">
          <ac:chgData name="Harpreet Kaur" userId="bc9835c7-2cf0-4934-837a-d9afd4522f42" providerId="ADAL" clId="{1D1C6B18-9C85-4621-AA60-DF4F4D178931}" dt="2021-04-16T00:09:44.491" v="4245" actId="1076"/>
          <ac:spMkLst>
            <pc:docMk/>
            <pc:sldMk cId="3001404767" sldId="302"/>
            <ac:spMk id="3" creationId="{A6F86726-6CC2-4E71-95A4-D3B19C4E1987}"/>
          </ac:spMkLst>
        </pc:spChg>
        <pc:spChg chg="del">
          <ac:chgData name="Harpreet Kaur" userId="bc9835c7-2cf0-4934-837a-d9afd4522f42" providerId="ADAL" clId="{1D1C6B18-9C85-4621-AA60-DF4F4D178931}" dt="2021-04-14T18:59:15.293" v="3684" actId="22"/>
          <ac:spMkLst>
            <pc:docMk/>
            <pc:sldMk cId="3001404767" sldId="302"/>
            <ac:spMk id="3" creationId="{D71A7888-4658-4396-971D-B626237D5E25}"/>
          </ac:spMkLst>
        </pc:spChg>
        <pc:spChg chg="add mod">
          <ac:chgData name="Harpreet Kaur" userId="bc9835c7-2cf0-4934-837a-d9afd4522f42" providerId="ADAL" clId="{1D1C6B18-9C85-4621-AA60-DF4F4D178931}" dt="2021-04-16T00:10:13.404" v="4247" actId="14100"/>
          <ac:spMkLst>
            <pc:docMk/>
            <pc:sldMk cId="3001404767" sldId="302"/>
            <ac:spMk id="9" creationId="{B96DF88F-7C89-4E40-8E56-BEA3891F8F9C}"/>
          </ac:spMkLst>
        </pc:spChg>
        <pc:spChg chg="add">
          <ac:chgData name="Harpreet Kaur" userId="bc9835c7-2cf0-4934-837a-d9afd4522f42" providerId="ADAL" clId="{1D1C6B18-9C85-4621-AA60-DF4F4D178931}" dt="2021-04-14T18:59:24.941" v="3685" actId="26606"/>
          <ac:spMkLst>
            <pc:docMk/>
            <pc:sldMk cId="3001404767" sldId="302"/>
            <ac:spMk id="12" creationId="{C2E4E997-8672-4FFD-B8EC-9932A8E4714B}"/>
          </ac:spMkLst>
        </pc:spChg>
        <pc:grpChg chg="add">
          <ac:chgData name="Harpreet Kaur" userId="bc9835c7-2cf0-4934-837a-d9afd4522f42" providerId="ADAL" clId="{1D1C6B18-9C85-4621-AA60-DF4F4D178931}" dt="2021-04-14T18:59:24.941" v="3685" actId="26606"/>
          <ac:grpSpMkLst>
            <pc:docMk/>
            <pc:sldMk cId="3001404767" sldId="302"/>
            <ac:grpSpMk id="16" creationId="{453E4DEE-E996-40F8-8635-0FF43D7348F9}"/>
          </ac:grpSpMkLst>
        </pc:grpChg>
        <pc:picChg chg="add mod ord">
          <ac:chgData name="Harpreet Kaur" userId="bc9835c7-2cf0-4934-837a-d9afd4522f42" providerId="ADAL" clId="{1D1C6B18-9C85-4621-AA60-DF4F4D178931}" dt="2021-04-14T18:59:48.439" v="3688" actId="1076"/>
          <ac:picMkLst>
            <pc:docMk/>
            <pc:sldMk cId="3001404767" sldId="302"/>
            <ac:picMk id="5" creationId="{9D5369D4-3F53-4B17-92F9-A59F021FB3B9}"/>
          </ac:picMkLst>
        </pc:picChg>
        <pc:picChg chg="add">
          <ac:chgData name="Harpreet Kaur" userId="bc9835c7-2cf0-4934-837a-d9afd4522f42" providerId="ADAL" clId="{1D1C6B18-9C85-4621-AA60-DF4F4D178931}" dt="2021-04-14T18:59:24.941" v="3685" actId="26606"/>
          <ac:picMkLst>
            <pc:docMk/>
            <pc:sldMk cId="3001404767" sldId="302"/>
            <ac:picMk id="14" creationId="{FE6BA9E6-1D9E-4D30-B528-D49FA1342E4E}"/>
          </ac:picMkLst>
        </pc:picChg>
      </pc:sldChg>
      <pc:sldChg chg="addSp delSp modSp new mod setBg setClrOvrMap">
        <pc:chgData name="Harpreet Kaur" userId="bc9835c7-2cf0-4934-837a-d9afd4522f42" providerId="ADAL" clId="{1D1C6B18-9C85-4621-AA60-DF4F4D178931}" dt="2021-04-14T19:16:34.273" v="4163" actId="1076"/>
        <pc:sldMkLst>
          <pc:docMk/>
          <pc:sldMk cId="967281704" sldId="303"/>
        </pc:sldMkLst>
        <pc:spChg chg="mod">
          <ac:chgData name="Harpreet Kaur" userId="bc9835c7-2cf0-4934-837a-d9afd4522f42" providerId="ADAL" clId="{1D1C6B18-9C85-4621-AA60-DF4F4D178931}" dt="2021-04-14T19:16:34.273" v="4163" actId="1076"/>
          <ac:spMkLst>
            <pc:docMk/>
            <pc:sldMk cId="967281704" sldId="303"/>
            <ac:spMk id="2" creationId="{575D4F78-85BB-40C1-B78D-487C2CD6ED8C}"/>
          </ac:spMkLst>
        </pc:spChg>
        <pc:spChg chg="del">
          <ac:chgData name="Harpreet Kaur" userId="bc9835c7-2cf0-4934-837a-d9afd4522f42" providerId="ADAL" clId="{1D1C6B18-9C85-4621-AA60-DF4F4D178931}" dt="2021-04-14T19:09:11.092" v="3975" actId="3680"/>
          <ac:spMkLst>
            <pc:docMk/>
            <pc:sldMk cId="967281704" sldId="303"/>
            <ac:spMk id="3" creationId="{23B4B87E-123B-46F9-9227-1474006B9AF4}"/>
          </ac:spMkLst>
        </pc:spChg>
        <pc:spChg chg="add mod">
          <ac:chgData name="Harpreet Kaur" userId="bc9835c7-2cf0-4934-837a-d9afd4522f42" providerId="ADAL" clId="{1D1C6B18-9C85-4621-AA60-DF4F4D178931}" dt="2021-04-14T19:15:22.930" v="4156" actId="26606"/>
          <ac:spMkLst>
            <pc:docMk/>
            <pc:sldMk cId="967281704" sldId="303"/>
            <ac:spMk id="5" creationId="{238A368F-45E9-4052-B085-967A9062E189}"/>
          </ac:spMkLst>
        </pc:spChg>
        <pc:spChg chg="add del">
          <ac:chgData name="Harpreet Kaur" userId="bc9835c7-2cf0-4934-837a-d9afd4522f42" providerId="ADAL" clId="{1D1C6B18-9C85-4621-AA60-DF4F4D178931}" dt="2021-04-14T19:15:22.963" v="4157" actId="26606"/>
          <ac:spMkLst>
            <pc:docMk/>
            <pc:sldMk cId="967281704" sldId="303"/>
            <ac:spMk id="10" creationId="{C2E4E997-8672-4FFD-B8EC-9932A8E4714B}"/>
          </ac:spMkLst>
        </pc:spChg>
        <pc:spChg chg="add del">
          <ac:chgData name="Harpreet Kaur" userId="bc9835c7-2cf0-4934-837a-d9afd4522f42" providerId="ADAL" clId="{1D1C6B18-9C85-4621-AA60-DF4F4D178931}" dt="2021-04-14T19:15:22.930" v="4156" actId="26606"/>
          <ac:spMkLst>
            <pc:docMk/>
            <pc:sldMk cId="967281704" sldId="303"/>
            <ac:spMk id="43" creationId="{6697F791-5FFA-4164-899F-EB52EA72B024}"/>
          </ac:spMkLst>
        </pc:spChg>
        <pc:spChg chg="add del">
          <ac:chgData name="Harpreet Kaur" userId="bc9835c7-2cf0-4934-837a-d9afd4522f42" providerId="ADAL" clId="{1D1C6B18-9C85-4621-AA60-DF4F4D178931}" dt="2021-04-14T19:15:01.492" v="4154" actId="26606"/>
          <ac:spMkLst>
            <pc:docMk/>
            <pc:sldMk cId="967281704" sldId="303"/>
            <ac:spMk id="46" creationId="{3CBA50DB-DBC7-4B6E-B3C1-8FF1EA519791}"/>
          </ac:spMkLst>
        </pc:spChg>
        <pc:spChg chg="add del">
          <ac:chgData name="Harpreet Kaur" userId="bc9835c7-2cf0-4934-837a-d9afd4522f42" providerId="ADAL" clId="{1D1C6B18-9C85-4621-AA60-DF4F4D178931}" dt="2021-04-14T19:15:22.930" v="4156" actId="26606"/>
          <ac:spMkLst>
            <pc:docMk/>
            <pc:sldMk cId="967281704" sldId="303"/>
            <ac:spMk id="50" creationId="{B773AB25-A422-41AA-9737-5E04C1966DE1}"/>
          </ac:spMkLst>
        </pc:spChg>
        <pc:spChg chg="add">
          <ac:chgData name="Harpreet Kaur" userId="bc9835c7-2cf0-4934-837a-d9afd4522f42" providerId="ADAL" clId="{1D1C6B18-9C85-4621-AA60-DF4F4D178931}" dt="2021-04-14T19:15:22.963" v="4157" actId="26606"/>
          <ac:spMkLst>
            <pc:docMk/>
            <pc:sldMk cId="967281704" sldId="303"/>
            <ac:spMk id="83" creationId="{C2E4E997-8672-4FFD-B8EC-9932A8E4714B}"/>
          </ac:spMkLst>
        </pc:spChg>
        <pc:spChg chg="add del">
          <ac:chgData name="Harpreet Kaur" userId="bc9835c7-2cf0-4934-837a-d9afd4522f42" providerId="ADAL" clId="{1D1C6B18-9C85-4621-AA60-DF4F4D178931}" dt="2021-04-14T19:15:01.492" v="4154" actId="26606"/>
          <ac:spMkLst>
            <pc:docMk/>
            <pc:sldMk cId="967281704" sldId="303"/>
            <ac:spMk id="91" creationId="{A1351C6B-7343-451F-AB4A-1CE294A4E927}"/>
          </ac:spMkLst>
        </pc:spChg>
        <pc:grpChg chg="add del">
          <ac:chgData name="Harpreet Kaur" userId="bc9835c7-2cf0-4934-837a-d9afd4522f42" providerId="ADAL" clId="{1D1C6B18-9C85-4621-AA60-DF4F4D178931}" dt="2021-04-14T19:15:22.963" v="4157" actId="26606"/>
          <ac:grpSpMkLst>
            <pc:docMk/>
            <pc:sldMk cId="967281704" sldId="303"/>
            <ac:grpSpMk id="14" creationId="{453E4DEE-E996-40F8-8635-0FF43D7348F9}"/>
          </ac:grpSpMkLst>
        </pc:grpChg>
        <pc:grpChg chg="add del">
          <ac:chgData name="Harpreet Kaur" userId="bc9835c7-2cf0-4934-837a-d9afd4522f42" providerId="ADAL" clId="{1D1C6B18-9C85-4621-AA60-DF4F4D178931}" dt="2021-04-14T19:15:01.492" v="4154" actId="26606"/>
          <ac:grpSpMkLst>
            <pc:docMk/>
            <pc:sldMk cId="967281704" sldId="303"/>
            <ac:grpSpMk id="48" creationId="{1DED8FB6-AF8D-4D98-913D-E6486FEC1021}"/>
          </ac:grpSpMkLst>
        </pc:grpChg>
        <pc:grpChg chg="add del">
          <ac:chgData name="Harpreet Kaur" userId="bc9835c7-2cf0-4934-837a-d9afd4522f42" providerId="ADAL" clId="{1D1C6B18-9C85-4621-AA60-DF4F4D178931}" dt="2021-04-14T19:15:22.930" v="4156" actId="26606"/>
          <ac:grpSpMkLst>
            <pc:docMk/>
            <pc:sldMk cId="967281704" sldId="303"/>
            <ac:grpSpMk id="54" creationId="{6AD0D387-1584-4477-B5F8-52B50D4F2205}"/>
          </ac:grpSpMkLst>
        </pc:grpChg>
        <pc:grpChg chg="add">
          <ac:chgData name="Harpreet Kaur" userId="bc9835c7-2cf0-4934-837a-d9afd4522f42" providerId="ADAL" clId="{1D1C6B18-9C85-4621-AA60-DF4F4D178931}" dt="2021-04-14T19:15:22.963" v="4157" actId="26606"/>
          <ac:grpSpMkLst>
            <pc:docMk/>
            <pc:sldMk cId="967281704" sldId="303"/>
            <ac:grpSpMk id="85" creationId="{453E4DEE-E996-40F8-8635-0FF43D7348F9}"/>
          </ac:grpSpMkLst>
        </pc:grpChg>
        <pc:graphicFrameChg chg="add mod ord modGraphic">
          <ac:chgData name="Harpreet Kaur" userId="bc9835c7-2cf0-4934-837a-d9afd4522f42" providerId="ADAL" clId="{1D1C6B18-9C85-4621-AA60-DF4F4D178931}" dt="2021-04-14T19:16:21.246" v="4162" actId="1076"/>
          <ac:graphicFrameMkLst>
            <pc:docMk/>
            <pc:sldMk cId="967281704" sldId="303"/>
            <ac:graphicFrameMk id="4" creationId="{77F48894-577C-4B06-9D1C-797B4B1FBC7F}"/>
          </ac:graphicFrameMkLst>
        </pc:graphicFrameChg>
        <pc:picChg chg="add del">
          <ac:chgData name="Harpreet Kaur" userId="bc9835c7-2cf0-4934-837a-d9afd4522f42" providerId="ADAL" clId="{1D1C6B18-9C85-4621-AA60-DF4F4D178931}" dt="2021-04-14T19:15:22.963" v="4157" actId="26606"/>
          <ac:picMkLst>
            <pc:docMk/>
            <pc:sldMk cId="967281704" sldId="303"/>
            <ac:picMk id="12" creationId="{FE6BA9E6-1D9E-4D30-B528-D49FA1342E4E}"/>
          </ac:picMkLst>
        </pc:picChg>
        <pc:picChg chg="add del">
          <ac:chgData name="Harpreet Kaur" userId="bc9835c7-2cf0-4934-837a-d9afd4522f42" providerId="ADAL" clId="{1D1C6B18-9C85-4621-AA60-DF4F4D178931}" dt="2021-04-14T19:15:22.930" v="4156" actId="26606"/>
          <ac:picMkLst>
            <pc:docMk/>
            <pc:sldMk cId="967281704" sldId="303"/>
            <ac:picMk id="44" creationId="{4E28A1A9-FB81-4816-AAEA-C3B430946951}"/>
          </ac:picMkLst>
        </pc:picChg>
        <pc:picChg chg="add del">
          <ac:chgData name="Harpreet Kaur" userId="bc9835c7-2cf0-4934-837a-d9afd4522f42" providerId="ADAL" clId="{1D1C6B18-9C85-4621-AA60-DF4F4D178931}" dt="2021-04-14T19:15:22.930" v="4156" actId="26606"/>
          <ac:picMkLst>
            <pc:docMk/>
            <pc:sldMk cId="967281704" sldId="303"/>
            <ac:picMk id="52" creationId="{AF0552B8-DE8C-40DF-B29F-1728E6A10619}"/>
          </ac:picMkLst>
        </pc:picChg>
        <pc:picChg chg="add">
          <ac:chgData name="Harpreet Kaur" userId="bc9835c7-2cf0-4934-837a-d9afd4522f42" providerId="ADAL" clId="{1D1C6B18-9C85-4621-AA60-DF4F4D178931}" dt="2021-04-14T19:15:22.963" v="4157" actId="26606"/>
          <ac:picMkLst>
            <pc:docMk/>
            <pc:sldMk cId="967281704" sldId="303"/>
            <ac:picMk id="84" creationId="{FE6BA9E6-1D9E-4D30-B528-D49FA1342E4E}"/>
          </ac:picMkLst>
        </pc:picChg>
        <pc:picChg chg="add del">
          <ac:chgData name="Harpreet Kaur" userId="bc9835c7-2cf0-4934-837a-d9afd4522f42" providerId="ADAL" clId="{1D1C6B18-9C85-4621-AA60-DF4F4D178931}" dt="2021-04-14T19:15:01.492" v="4154" actId="26606"/>
          <ac:picMkLst>
            <pc:docMk/>
            <pc:sldMk cId="967281704" sldId="303"/>
            <ac:picMk id="89" creationId="{5B3DE270-418F-47A7-B311-C4D876041DC6}"/>
          </ac:picMkLst>
        </pc:picChg>
      </pc:sldChg>
      <pc:sldChg chg="addSp modSp new mod">
        <pc:chgData name="Harpreet Kaur" userId="bc9835c7-2cf0-4934-837a-d9afd4522f42" providerId="ADAL" clId="{1D1C6B18-9C85-4621-AA60-DF4F4D178931}" dt="2021-04-14T19:14:06.901" v="4150" actId="207"/>
        <pc:sldMkLst>
          <pc:docMk/>
          <pc:sldMk cId="1107366311" sldId="304"/>
        </pc:sldMkLst>
        <pc:spChg chg="mod">
          <ac:chgData name="Harpreet Kaur" userId="bc9835c7-2cf0-4934-837a-d9afd4522f42" providerId="ADAL" clId="{1D1C6B18-9C85-4621-AA60-DF4F4D178931}" dt="2021-04-14T19:08:47.706" v="3974" actId="20577"/>
          <ac:spMkLst>
            <pc:docMk/>
            <pc:sldMk cId="1107366311" sldId="304"/>
            <ac:spMk id="2" creationId="{5CC5664A-5C74-4444-8CB0-D7B6882004F1}"/>
          </ac:spMkLst>
        </pc:spChg>
        <pc:spChg chg="add mod">
          <ac:chgData name="Harpreet Kaur" userId="bc9835c7-2cf0-4934-837a-d9afd4522f42" providerId="ADAL" clId="{1D1C6B18-9C85-4621-AA60-DF4F4D178931}" dt="2021-04-14T19:14:06.901" v="4150" actId="207"/>
          <ac:spMkLst>
            <pc:docMk/>
            <pc:sldMk cId="1107366311" sldId="304"/>
            <ac:spMk id="3" creationId="{A0848F0B-9648-4CDC-B583-21DDCC1FB34B}"/>
          </ac:spMkLst>
        </pc:spChg>
      </pc:sldChg>
    </pc:docChg>
  </pc:docChgLst>
  <pc:docChgLst>
    <pc:chgData name="Pei Ning" userId="dd7cea55-eb2d-4261-a75a-533036bb30c4" providerId="ADAL" clId="{55F2601E-2E40-DA4C-89DB-95C325114719}"/>
    <pc:docChg chg="undo custSel addSld delSld modSld modMainMaster">
      <pc:chgData name="Pei Ning" userId="dd7cea55-eb2d-4261-a75a-533036bb30c4" providerId="ADAL" clId="{55F2601E-2E40-DA4C-89DB-95C325114719}" dt="2021-04-20T20:27:49.475" v="261" actId="122"/>
      <pc:docMkLst>
        <pc:docMk/>
      </pc:docMkLst>
      <pc:sldChg chg="addSp delSp modSp mod setBg setClrOvrMap delDesignElem">
        <pc:chgData name="Pei Ning" userId="dd7cea55-eb2d-4261-a75a-533036bb30c4" providerId="ADAL" clId="{55F2601E-2E40-DA4C-89DB-95C325114719}" dt="2021-04-16T23:37:55.424" v="78" actId="1076"/>
        <pc:sldMkLst>
          <pc:docMk/>
          <pc:sldMk cId="2664992173" sldId="274"/>
        </pc:sldMkLst>
        <pc:spChg chg="mod">
          <ac:chgData name="Pei Ning" userId="dd7cea55-eb2d-4261-a75a-533036bb30c4" providerId="ADAL" clId="{55F2601E-2E40-DA4C-89DB-95C325114719}" dt="2021-04-16T23:37:55.424" v="78" actId="1076"/>
          <ac:spMkLst>
            <pc:docMk/>
            <pc:sldMk cId="2664992173" sldId="274"/>
            <ac:spMk id="2" creationId="{B196C705-931F-40FC-A399-EEDD8CA4EB8C}"/>
          </ac:spMkLst>
        </pc:spChg>
        <pc:spChg chg="mod">
          <ac:chgData name="Pei Ning" userId="dd7cea55-eb2d-4261-a75a-533036bb30c4" providerId="ADAL" clId="{55F2601E-2E40-DA4C-89DB-95C325114719}" dt="2021-04-16T23:36:34.082" v="70" actId="26606"/>
          <ac:spMkLst>
            <pc:docMk/>
            <pc:sldMk cId="2664992173" sldId="274"/>
            <ac:spMk id="3" creationId="{9FBDF47E-5419-43DA-80F2-4477DE1A9A9C}"/>
          </ac:spMkLst>
        </pc:spChg>
        <pc:spChg chg="add del">
          <ac:chgData name="Pei Ning" userId="dd7cea55-eb2d-4261-a75a-533036bb30c4" providerId="ADAL" clId="{55F2601E-2E40-DA4C-89DB-95C325114719}" dt="2021-04-16T23:35:41.008" v="58" actId="26606"/>
          <ac:spMkLst>
            <pc:docMk/>
            <pc:sldMk cId="2664992173" sldId="274"/>
            <ac:spMk id="115" creationId="{18FD5326-9F0A-481B-8415-14B6BFB852CF}"/>
          </ac:spMkLst>
        </pc:spChg>
        <pc:spChg chg="add del">
          <ac:chgData name="Pei Ning" userId="dd7cea55-eb2d-4261-a75a-533036bb30c4" providerId="ADAL" clId="{55F2601E-2E40-DA4C-89DB-95C325114719}" dt="2021-04-16T23:35:41.008" v="58" actId="26606"/>
          <ac:spMkLst>
            <pc:docMk/>
            <pc:sldMk cId="2664992173" sldId="274"/>
            <ac:spMk id="121" creationId="{2ED953D6-5A73-4461-BB18-1E759E7A638E}"/>
          </ac:spMkLst>
        </pc:spChg>
        <pc:spChg chg="add del">
          <ac:chgData name="Pei Ning" userId="dd7cea55-eb2d-4261-a75a-533036bb30c4" providerId="ADAL" clId="{55F2601E-2E40-DA4C-89DB-95C325114719}" dt="2021-04-16T23:35:41.008" v="58" actId="26606"/>
          <ac:spMkLst>
            <pc:docMk/>
            <pc:sldMk cId="2664992173" sldId="274"/>
            <ac:spMk id="123" creationId="{6DC969F4-277E-4F95-9ABB-0421358B0927}"/>
          </ac:spMkLst>
        </pc:spChg>
        <pc:spChg chg="add del">
          <ac:chgData name="Pei Ning" userId="dd7cea55-eb2d-4261-a75a-533036bb30c4" providerId="ADAL" clId="{55F2601E-2E40-DA4C-89DB-95C325114719}" dt="2021-04-16T23:35:41.008" v="58" actId="26606"/>
          <ac:spMkLst>
            <pc:docMk/>
            <pc:sldMk cId="2664992173" sldId="274"/>
            <ac:spMk id="125" creationId="{DBB62B70-0FFB-4EBC-A23C-3EE215C71C4F}"/>
          </ac:spMkLst>
        </pc:spChg>
        <pc:spChg chg="add del">
          <ac:chgData name="Pei Ning" userId="dd7cea55-eb2d-4261-a75a-533036bb30c4" providerId="ADAL" clId="{55F2601E-2E40-DA4C-89DB-95C325114719}" dt="2021-04-16T23:35:41.008" v="58" actId="26606"/>
          <ac:spMkLst>
            <pc:docMk/>
            <pc:sldMk cId="2664992173" sldId="274"/>
            <ac:spMk id="127" creationId="{4F448DF1-A468-4624-99E7-933CC62076B3}"/>
          </ac:spMkLst>
        </pc:spChg>
        <pc:spChg chg="del">
          <ac:chgData name="Pei Ning" userId="dd7cea55-eb2d-4261-a75a-533036bb30c4" providerId="ADAL" clId="{55F2601E-2E40-DA4C-89DB-95C325114719}" dt="2021-04-16T23:26:07.523" v="7"/>
          <ac:spMkLst>
            <pc:docMk/>
            <pc:sldMk cId="2664992173" sldId="274"/>
            <ac:spMk id="164" creationId="{54B9C16B-AC4A-44ED-9075-F76549B46E7C}"/>
          </ac:spMkLst>
        </pc:spChg>
        <pc:spChg chg="del">
          <ac:chgData name="Pei Ning" userId="dd7cea55-eb2d-4261-a75a-533036bb30c4" providerId="ADAL" clId="{55F2601E-2E40-DA4C-89DB-95C325114719}" dt="2021-04-16T23:26:07.523" v="7"/>
          <ac:spMkLst>
            <pc:docMk/>
            <pc:sldMk cId="2664992173" sldId="274"/>
            <ac:spMk id="173" creationId="{B53044DC-4918-43DA-B49D-91673C6C9485}"/>
          </ac:spMkLst>
        </pc:spChg>
        <pc:spChg chg="add del">
          <ac:chgData name="Pei Ning" userId="dd7cea55-eb2d-4261-a75a-533036bb30c4" providerId="ADAL" clId="{55F2601E-2E40-DA4C-89DB-95C325114719}" dt="2021-04-16T23:35:41.008" v="58" actId="26606"/>
          <ac:spMkLst>
            <pc:docMk/>
            <pc:sldMk cId="2664992173" sldId="274"/>
            <ac:spMk id="176" creationId="{7A268CD7-AFA8-49FF-8494-036157361BFF}"/>
          </ac:spMkLst>
        </pc:spChg>
        <pc:spChg chg="add del">
          <ac:chgData name="Pei Ning" userId="dd7cea55-eb2d-4261-a75a-533036bb30c4" providerId="ADAL" clId="{55F2601E-2E40-DA4C-89DB-95C325114719}" dt="2021-04-16T23:35:41.008" v="58" actId="26606"/>
          <ac:spMkLst>
            <pc:docMk/>
            <pc:sldMk cId="2664992173" sldId="274"/>
            <ac:spMk id="177" creationId="{A0897FCD-4816-4E4A-A524-078453D8706E}"/>
          </ac:spMkLst>
        </pc:spChg>
        <pc:spChg chg="add del">
          <ac:chgData name="Pei Ning" userId="dd7cea55-eb2d-4261-a75a-533036bb30c4" providerId="ADAL" clId="{55F2601E-2E40-DA4C-89DB-95C325114719}" dt="2021-04-16T23:35:41.008" v="58" actId="26606"/>
          <ac:spMkLst>
            <pc:docMk/>
            <pc:sldMk cId="2664992173" sldId="274"/>
            <ac:spMk id="186" creationId="{6F7DD6E9-9BF0-44B2-A5B9-1CE2477A47A9}"/>
          </ac:spMkLst>
        </pc:spChg>
        <pc:spChg chg="add del">
          <ac:chgData name="Pei Ning" userId="dd7cea55-eb2d-4261-a75a-533036bb30c4" providerId="ADAL" clId="{55F2601E-2E40-DA4C-89DB-95C325114719}" dt="2021-04-16T23:35:41.008" v="58" actId="26606"/>
          <ac:spMkLst>
            <pc:docMk/>
            <pc:sldMk cId="2664992173" sldId="274"/>
            <ac:spMk id="188" creationId="{85E2BD0E-96C7-4908-AD02-AD9AC69C93C4}"/>
          </ac:spMkLst>
        </pc:spChg>
        <pc:spChg chg="add del">
          <ac:chgData name="Pei Ning" userId="dd7cea55-eb2d-4261-a75a-533036bb30c4" providerId="ADAL" clId="{55F2601E-2E40-DA4C-89DB-95C325114719}" dt="2021-04-16T23:35:42.586" v="60" actId="26606"/>
          <ac:spMkLst>
            <pc:docMk/>
            <pc:sldMk cId="2664992173" sldId="274"/>
            <ac:spMk id="190" creationId="{18FD5326-9F0A-481B-8415-14B6BFB852CF}"/>
          </ac:spMkLst>
        </pc:spChg>
        <pc:spChg chg="add del">
          <ac:chgData name="Pei Ning" userId="dd7cea55-eb2d-4261-a75a-533036bb30c4" providerId="ADAL" clId="{55F2601E-2E40-DA4C-89DB-95C325114719}" dt="2021-04-16T23:35:42.586" v="60" actId="26606"/>
          <ac:spMkLst>
            <pc:docMk/>
            <pc:sldMk cId="2664992173" sldId="274"/>
            <ac:spMk id="191" creationId="{7A268CD7-AFA8-49FF-8494-036157361BFF}"/>
          </ac:spMkLst>
        </pc:spChg>
        <pc:spChg chg="add del">
          <ac:chgData name="Pei Ning" userId="dd7cea55-eb2d-4261-a75a-533036bb30c4" providerId="ADAL" clId="{55F2601E-2E40-DA4C-89DB-95C325114719}" dt="2021-04-16T23:35:42.586" v="60" actId="26606"/>
          <ac:spMkLst>
            <pc:docMk/>
            <pc:sldMk cId="2664992173" sldId="274"/>
            <ac:spMk id="192" creationId="{A0897FCD-4816-4E4A-A524-078453D8706E}"/>
          </ac:spMkLst>
        </pc:spChg>
        <pc:spChg chg="add del">
          <ac:chgData name="Pei Ning" userId="dd7cea55-eb2d-4261-a75a-533036bb30c4" providerId="ADAL" clId="{55F2601E-2E40-DA4C-89DB-95C325114719}" dt="2021-04-16T23:35:42.586" v="60" actId="26606"/>
          <ac:spMkLst>
            <pc:docMk/>
            <pc:sldMk cId="2664992173" sldId="274"/>
            <ac:spMk id="193" creationId="{2ED953D6-5A73-4461-BB18-1E759E7A638E}"/>
          </ac:spMkLst>
        </pc:spChg>
        <pc:spChg chg="add del">
          <ac:chgData name="Pei Ning" userId="dd7cea55-eb2d-4261-a75a-533036bb30c4" providerId="ADAL" clId="{55F2601E-2E40-DA4C-89DB-95C325114719}" dt="2021-04-16T23:35:57.575" v="62" actId="26606"/>
          <ac:spMkLst>
            <pc:docMk/>
            <pc:sldMk cId="2664992173" sldId="274"/>
            <ac:spMk id="195" creationId="{18FD5326-9F0A-481B-8415-14B6BFB852CF}"/>
          </ac:spMkLst>
        </pc:spChg>
        <pc:spChg chg="add del">
          <ac:chgData name="Pei Ning" userId="dd7cea55-eb2d-4261-a75a-533036bb30c4" providerId="ADAL" clId="{55F2601E-2E40-DA4C-89DB-95C325114719}" dt="2021-04-16T23:35:57.575" v="62" actId="26606"/>
          <ac:spMkLst>
            <pc:docMk/>
            <pc:sldMk cId="2664992173" sldId="274"/>
            <ac:spMk id="196" creationId="{7A268CD7-AFA8-49FF-8494-036157361BFF}"/>
          </ac:spMkLst>
        </pc:spChg>
        <pc:spChg chg="add del">
          <ac:chgData name="Pei Ning" userId="dd7cea55-eb2d-4261-a75a-533036bb30c4" providerId="ADAL" clId="{55F2601E-2E40-DA4C-89DB-95C325114719}" dt="2021-04-16T23:35:57.575" v="62" actId="26606"/>
          <ac:spMkLst>
            <pc:docMk/>
            <pc:sldMk cId="2664992173" sldId="274"/>
            <ac:spMk id="197" creationId="{A0897FCD-4816-4E4A-A524-078453D8706E}"/>
          </ac:spMkLst>
        </pc:spChg>
        <pc:spChg chg="add del">
          <ac:chgData name="Pei Ning" userId="dd7cea55-eb2d-4261-a75a-533036bb30c4" providerId="ADAL" clId="{55F2601E-2E40-DA4C-89DB-95C325114719}" dt="2021-04-16T23:35:57.575" v="62" actId="26606"/>
          <ac:spMkLst>
            <pc:docMk/>
            <pc:sldMk cId="2664992173" sldId="274"/>
            <ac:spMk id="198" creationId="{2ED953D6-5A73-4461-BB18-1E759E7A638E}"/>
          </ac:spMkLst>
        </pc:spChg>
        <pc:spChg chg="add del">
          <ac:chgData name="Pei Ning" userId="dd7cea55-eb2d-4261-a75a-533036bb30c4" providerId="ADAL" clId="{55F2601E-2E40-DA4C-89DB-95C325114719}" dt="2021-04-16T23:35:57.575" v="62" actId="26606"/>
          <ac:spMkLst>
            <pc:docMk/>
            <pc:sldMk cId="2664992173" sldId="274"/>
            <ac:spMk id="199" creationId="{F0EDA701-4C2B-4983-A61C-952E63C6B8DB}"/>
          </ac:spMkLst>
        </pc:spChg>
        <pc:spChg chg="add del">
          <ac:chgData name="Pei Ning" userId="dd7cea55-eb2d-4261-a75a-533036bb30c4" providerId="ADAL" clId="{55F2601E-2E40-DA4C-89DB-95C325114719}" dt="2021-04-16T23:35:57.575" v="62" actId="26606"/>
          <ac:spMkLst>
            <pc:docMk/>
            <pc:sldMk cId="2664992173" sldId="274"/>
            <ac:spMk id="200" creationId="{ABD094A0-0F03-4392-AAF0-F48FBDB63161}"/>
          </ac:spMkLst>
        </pc:spChg>
        <pc:spChg chg="add del">
          <ac:chgData name="Pei Ning" userId="dd7cea55-eb2d-4261-a75a-533036bb30c4" providerId="ADAL" clId="{55F2601E-2E40-DA4C-89DB-95C325114719}" dt="2021-04-16T23:36:12.566" v="66" actId="26606"/>
          <ac:spMkLst>
            <pc:docMk/>
            <pc:sldMk cId="2664992173" sldId="274"/>
            <ac:spMk id="202" creationId="{18FD5326-9F0A-481B-8415-14B6BFB852CF}"/>
          </ac:spMkLst>
        </pc:spChg>
        <pc:spChg chg="add del">
          <ac:chgData name="Pei Ning" userId="dd7cea55-eb2d-4261-a75a-533036bb30c4" providerId="ADAL" clId="{55F2601E-2E40-DA4C-89DB-95C325114719}" dt="2021-04-16T23:36:12.566" v="66" actId="26606"/>
          <ac:spMkLst>
            <pc:docMk/>
            <pc:sldMk cId="2664992173" sldId="274"/>
            <ac:spMk id="203" creationId="{7A268CD7-AFA8-49FF-8494-036157361BFF}"/>
          </ac:spMkLst>
        </pc:spChg>
        <pc:spChg chg="add del">
          <ac:chgData name="Pei Ning" userId="dd7cea55-eb2d-4261-a75a-533036bb30c4" providerId="ADAL" clId="{55F2601E-2E40-DA4C-89DB-95C325114719}" dt="2021-04-16T23:36:12.566" v="66" actId="26606"/>
          <ac:spMkLst>
            <pc:docMk/>
            <pc:sldMk cId="2664992173" sldId="274"/>
            <ac:spMk id="204" creationId="{A0897FCD-4816-4E4A-A524-078453D8706E}"/>
          </ac:spMkLst>
        </pc:spChg>
        <pc:spChg chg="add del">
          <ac:chgData name="Pei Ning" userId="dd7cea55-eb2d-4261-a75a-533036bb30c4" providerId="ADAL" clId="{55F2601E-2E40-DA4C-89DB-95C325114719}" dt="2021-04-16T23:36:12.566" v="66" actId="26606"/>
          <ac:spMkLst>
            <pc:docMk/>
            <pc:sldMk cId="2664992173" sldId="274"/>
            <ac:spMk id="205" creationId="{2ED953D6-5A73-4461-BB18-1E759E7A638E}"/>
          </ac:spMkLst>
        </pc:spChg>
        <pc:spChg chg="add del">
          <ac:chgData name="Pei Ning" userId="dd7cea55-eb2d-4261-a75a-533036bb30c4" providerId="ADAL" clId="{55F2601E-2E40-DA4C-89DB-95C325114719}" dt="2021-04-16T23:36:12.458" v="65" actId="26606"/>
          <ac:spMkLst>
            <pc:docMk/>
            <pc:sldMk cId="2664992173" sldId="274"/>
            <ac:spMk id="210" creationId="{18FD5326-9F0A-481B-8415-14B6BFB852CF}"/>
          </ac:spMkLst>
        </pc:spChg>
        <pc:spChg chg="add del">
          <ac:chgData name="Pei Ning" userId="dd7cea55-eb2d-4261-a75a-533036bb30c4" providerId="ADAL" clId="{55F2601E-2E40-DA4C-89DB-95C325114719}" dt="2021-04-16T23:36:12.458" v="65" actId="26606"/>
          <ac:spMkLst>
            <pc:docMk/>
            <pc:sldMk cId="2664992173" sldId="274"/>
            <ac:spMk id="212" creationId="{7A268CD7-AFA8-49FF-8494-036157361BFF}"/>
          </ac:spMkLst>
        </pc:spChg>
        <pc:spChg chg="add del">
          <ac:chgData name="Pei Ning" userId="dd7cea55-eb2d-4261-a75a-533036bb30c4" providerId="ADAL" clId="{55F2601E-2E40-DA4C-89DB-95C325114719}" dt="2021-04-16T23:36:12.458" v="65" actId="26606"/>
          <ac:spMkLst>
            <pc:docMk/>
            <pc:sldMk cId="2664992173" sldId="274"/>
            <ac:spMk id="214" creationId="{A0897FCD-4816-4E4A-A524-078453D8706E}"/>
          </ac:spMkLst>
        </pc:spChg>
        <pc:spChg chg="add del">
          <ac:chgData name="Pei Ning" userId="dd7cea55-eb2d-4261-a75a-533036bb30c4" providerId="ADAL" clId="{55F2601E-2E40-DA4C-89DB-95C325114719}" dt="2021-04-16T23:36:12.458" v="65" actId="26606"/>
          <ac:spMkLst>
            <pc:docMk/>
            <pc:sldMk cId="2664992173" sldId="274"/>
            <ac:spMk id="216" creationId="{2ED953D6-5A73-4461-BB18-1E759E7A638E}"/>
          </ac:spMkLst>
        </pc:spChg>
        <pc:spChg chg="add del">
          <ac:chgData name="Pei Ning" userId="dd7cea55-eb2d-4261-a75a-533036bb30c4" providerId="ADAL" clId="{55F2601E-2E40-DA4C-89DB-95C325114719}" dt="2021-04-16T23:36:34.082" v="70" actId="26606"/>
          <ac:spMkLst>
            <pc:docMk/>
            <pc:sldMk cId="2664992173" sldId="274"/>
            <ac:spMk id="218" creationId="{6DC969F4-277E-4F95-9ABB-0421358B0927}"/>
          </ac:spMkLst>
        </pc:spChg>
        <pc:spChg chg="add del">
          <ac:chgData name="Pei Ning" userId="dd7cea55-eb2d-4261-a75a-533036bb30c4" providerId="ADAL" clId="{55F2601E-2E40-DA4C-89DB-95C325114719}" dt="2021-04-16T23:36:34.082" v="70" actId="26606"/>
          <ac:spMkLst>
            <pc:docMk/>
            <pc:sldMk cId="2664992173" sldId="274"/>
            <ac:spMk id="219" creationId="{18FD5326-9F0A-481B-8415-14B6BFB852CF}"/>
          </ac:spMkLst>
        </pc:spChg>
        <pc:spChg chg="add del">
          <ac:chgData name="Pei Ning" userId="dd7cea55-eb2d-4261-a75a-533036bb30c4" providerId="ADAL" clId="{55F2601E-2E40-DA4C-89DB-95C325114719}" dt="2021-04-16T23:36:34.082" v="70" actId="26606"/>
          <ac:spMkLst>
            <pc:docMk/>
            <pc:sldMk cId="2664992173" sldId="274"/>
            <ac:spMk id="220" creationId="{DBB62B70-0FFB-4EBC-A23C-3EE215C71C4F}"/>
          </ac:spMkLst>
        </pc:spChg>
        <pc:spChg chg="add del">
          <ac:chgData name="Pei Ning" userId="dd7cea55-eb2d-4261-a75a-533036bb30c4" providerId="ADAL" clId="{55F2601E-2E40-DA4C-89DB-95C325114719}" dt="2021-04-16T23:36:34.082" v="70" actId="26606"/>
          <ac:spMkLst>
            <pc:docMk/>
            <pc:sldMk cId="2664992173" sldId="274"/>
            <ac:spMk id="221" creationId="{7A268CD7-AFA8-49FF-8494-036157361BFF}"/>
          </ac:spMkLst>
        </pc:spChg>
        <pc:spChg chg="add del">
          <ac:chgData name="Pei Ning" userId="dd7cea55-eb2d-4261-a75a-533036bb30c4" providerId="ADAL" clId="{55F2601E-2E40-DA4C-89DB-95C325114719}" dt="2021-04-16T23:36:34.082" v="70" actId="26606"/>
          <ac:spMkLst>
            <pc:docMk/>
            <pc:sldMk cId="2664992173" sldId="274"/>
            <ac:spMk id="222" creationId="{4F448DF1-A468-4624-99E7-933CC62076B3}"/>
          </ac:spMkLst>
        </pc:spChg>
        <pc:spChg chg="add del">
          <ac:chgData name="Pei Ning" userId="dd7cea55-eb2d-4261-a75a-533036bb30c4" providerId="ADAL" clId="{55F2601E-2E40-DA4C-89DB-95C325114719}" dt="2021-04-16T23:36:34.082" v="70" actId="26606"/>
          <ac:spMkLst>
            <pc:docMk/>
            <pc:sldMk cId="2664992173" sldId="274"/>
            <ac:spMk id="223" creationId="{A0897FCD-4816-4E4A-A524-078453D8706E}"/>
          </ac:spMkLst>
        </pc:spChg>
        <pc:spChg chg="add del">
          <ac:chgData name="Pei Ning" userId="dd7cea55-eb2d-4261-a75a-533036bb30c4" providerId="ADAL" clId="{55F2601E-2E40-DA4C-89DB-95C325114719}" dt="2021-04-16T23:36:34.082" v="70" actId="26606"/>
          <ac:spMkLst>
            <pc:docMk/>
            <pc:sldMk cId="2664992173" sldId="274"/>
            <ac:spMk id="224" creationId="{6F7DD6E9-9BF0-44B2-A5B9-1CE2477A47A9}"/>
          </ac:spMkLst>
        </pc:spChg>
        <pc:spChg chg="add del">
          <ac:chgData name="Pei Ning" userId="dd7cea55-eb2d-4261-a75a-533036bb30c4" providerId="ADAL" clId="{55F2601E-2E40-DA4C-89DB-95C325114719}" dt="2021-04-16T23:36:34.082" v="70" actId="26606"/>
          <ac:spMkLst>
            <pc:docMk/>
            <pc:sldMk cId="2664992173" sldId="274"/>
            <ac:spMk id="225" creationId="{2ED953D6-5A73-4461-BB18-1E759E7A638E}"/>
          </ac:spMkLst>
        </pc:spChg>
        <pc:spChg chg="add del">
          <ac:chgData name="Pei Ning" userId="dd7cea55-eb2d-4261-a75a-533036bb30c4" providerId="ADAL" clId="{55F2601E-2E40-DA4C-89DB-95C325114719}" dt="2021-04-16T23:36:34.082" v="70" actId="26606"/>
          <ac:spMkLst>
            <pc:docMk/>
            <pc:sldMk cId="2664992173" sldId="274"/>
            <ac:spMk id="226" creationId="{85E2BD0E-96C7-4908-AD02-AD9AC69C93C4}"/>
          </ac:spMkLst>
        </pc:spChg>
        <pc:spChg chg="add del">
          <ac:chgData name="Pei Ning" userId="dd7cea55-eb2d-4261-a75a-533036bb30c4" providerId="ADAL" clId="{55F2601E-2E40-DA4C-89DB-95C325114719}" dt="2021-04-16T23:36:33.984" v="69" actId="26606"/>
          <ac:spMkLst>
            <pc:docMk/>
            <pc:sldMk cId="2664992173" sldId="274"/>
            <ac:spMk id="231" creationId="{66D08039-6C4E-4870-9E3D-6218263DE95D}"/>
          </ac:spMkLst>
        </pc:spChg>
        <pc:spChg chg="add del">
          <ac:chgData name="Pei Ning" userId="dd7cea55-eb2d-4261-a75a-533036bb30c4" providerId="ADAL" clId="{55F2601E-2E40-DA4C-89DB-95C325114719}" dt="2021-04-16T23:36:33.984" v="69" actId="26606"/>
          <ac:spMkLst>
            <pc:docMk/>
            <pc:sldMk cId="2664992173" sldId="274"/>
            <ac:spMk id="233" creationId="{9FB31D2E-CBC8-4C4A-917F-DCB48EAEB08A}"/>
          </ac:spMkLst>
        </pc:spChg>
        <pc:spChg chg="add del">
          <ac:chgData name="Pei Ning" userId="dd7cea55-eb2d-4261-a75a-533036bb30c4" providerId="ADAL" clId="{55F2601E-2E40-DA4C-89DB-95C325114719}" dt="2021-04-16T23:36:33.984" v="69" actId="26606"/>
          <ac:spMkLst>
            <pc:docMk/>
            <pc:sldMk cId="2664992173" sldId="274"/>
            <ac:spMk id="235" creationId="{FCCF4F09-0D96-42BE-AE16-84AB4E0B5674}"/>
          </ac:spMkLst>
        </pc:spChg>
        <pc:spChg chg="add del">
          <ac:chgData name="Pei Ning" userId="dd7cea55-eb2d-4261-a75a-533036bb30c4" providerId="ADAL" clId="{55F2601E-2E40-DA4C-89DB-95C325114719}" dt="2021-04-16T23:36:33.984" v="69" actId="26606"/>
          <ac:spMkLst>
            <pc:docMk/>
            <pc:sldMk cId="2664992173" sldId="274"/>
            <ac:spMk id="237" creationId="{B486DE22-0EC4-474A-8665-766DC5D4C10B}"/>
          </ac:spMkLst>
        </pc:spChg>
        <pc:spChg chg="add">
          <ac:chgData name="Pei Ning" userId="dd7cea55-eb2d-4261-a75a-533036bb30c4" providerId="ADAL" clId="{55F2601E-2E40-DA4C-89DB-95C325114719}" dt="2021-04-16T23:36:34.082" v="70" actId="26606"/>
          <ac:spMkLst>
            <pc:docMk/>
            <pc:sldMk cId="2664992173" sldId="274"/>
            <ac:spMk id="239" creationId="{4738AFB9-C469-4992-ADFF-2E82E8DCD015}"/>
          </ac:spMkLst>
        </pc:spChg>
        <pc:spChg chg="add">
          <ac:chgData name="Pei Ning" userId="dd7cea55-eb2d-4261-a75a-533036bb30c4" providerId="ADAL" clId="{55F2601E-2E40-DA4C-89DB-95C325114719}" dt="2021-04-16T23:36:34.082" v="70" actId="26606"/>
          <ac:spMkLst>
            <pc:docMk/>
            <pc:sldMk cId="2664992173" sldId="274"/>
            <ac:spMk id="240" creationId="{66D08039-6C4E-4870-9E3D-6218263DE95D}"/>
          </ac:spMkLst>
        </pc:spChg>
        <pc:spChg chg="add">
          <ac:chgData name="Pei Ning" userId="dd7cea55-eb2d-4261-a75a-533036bb30c4" providerId="ADAL" clId="{55F2601E-2E40-DA4C-89DB-95C325114719}" dt="2021-04-16T23:36:34.082" v="70" actId="26606"/>
          <ac:spMkLst>
            <pc:docMk/>
            <pc:sldMk cId="2664992173" sldId="274"/>
            <ac:spMk id="245" creationId="{9FB31D2E-CBC8-4C4A-917F-DCB48EAEB08A}"/>
          </ac:spMkLst>
        </pc:spChg>
        <pc:spChg chg="add">
          <ac:chgData name="Pei Ning" userId="dd7cea55-eb2d-4261-a75a-533036bb30c4" providerId="ADAL" clId="{55F2601E-2E40-DA4C-89DB-95C325114719}" dt="2021-04-16T23:36:34.082" v="70" actId="26606"/>
          <ac:spMkLst>
            <pc:docMk/>
            <pc:sldMk cId="2664992173" sldId="274"/>
            <ac:spMk id="246" creationId="{FCCF4F09-0D96-42BE-AE16-84AB4E0B5674}"/>
          </ac:spMkLst>
        </pc:spChg>
        <pc:spChg chg="add">
          <ac:chgData name="Pei Ning" userId="dd7cea55-eb2d-4261-a75a-533036bb30c4" providerId="ADAL" clId="{55F2601E-2E40-DA4C-89DB-95C325114719}" dt="2021-04-16T23:36:34.082" v="70" actId="26606"/>
          <ac:spMkLst>
            <pc:docMk/>
            <pc:sldMk cId="2664992173" sldId="274"/>
            <ac:spMk id="247" creationId="{B486DE22-0EC4-474A-8665-766DC5D4C10B}"/>
          </ac:spMkLst>
        </pc:spChg>
        <pc:grpChg chg="del">
          <ac:chgData name="Pei Ning" userId="dd7cea55-eb2d-4261-a75a-533036bb30c4" providerId="ADAL" clId="{55F2601E-2E40-DA4C-89DB-95C325114719}" dt="2021-04-16T23:26:07.523" v="7"/>
          <ac:grpSpMkLst>
            <pc:docMk/>
            <pc:sldMk cId="2664992173" sldId="274"/>
            <ac:grpSpMk id="89" creationId="{1DCE6B36-1420-43AB-86CF-4E653A517B9C}"/>
          </ac:grpSpMkLst>
        </pc:grpChg>
        <pc:grpChg chg="del">
          <ac:chgData name="Pei Ning" userId="dd7cea55-eb2d-4261-a75a-533036bb30c4" providerId="ADAL" clId="{55F2601E-2E40-DA4C-89DB-95C325114719}" dt="2021-04-16T23:26:07.523" v="7"/>
          <ac:grpSpMkLst>
            <pc:docMk/>
            <pc:sldMk cId="2664992173" sldId="274"/>
            <ac:grpSpMk id="119" creationId="{96FA2727-C33B-44D1-885B-76DC0424E577}"/>
          </ac:grpSpMkLst>
        </pc:grpChg>
        <pc:grpChg chg="del">
          <ac:chgData name="Pei Ning" userId="dd7cea55-eb2d-4261-a75a-533036bb30c4" providerId="ADAL" clId="{55F2601E-2E40-DA4C-89DB-95C325114719}" dt="2021-04-16T23:26:07.523" v="7"/>
          <ac:grpSpMkLst>
            <pc:docMk/>
            <pc:sldMk cId="2664992173" sldId="274"/>
            <ac:grpSpMk id="165" creationId="{62A2FEB6-F419-4684-9ABC-9E32E012E8B7}"/>
          </ac:grpSpMkLst>
        </pc:grpChg>
        <pc:grpChg chg="add">
          <ac:chgData name="Pei Ning" userId="dd7cea55-eb2d-4261-a75a-533036bb30c4" providerId="ADAL" clId="{55F2601E-2E40-DA4C-89DB-95C325114719}" dt="2021-04-16T23:36:34.082" v="70" actId="26606"/>
          <ac:grpSpMkLst>
            <pc:docMk/>
            <pc:sldMk cId="2664992173" sldId="274"/>
            <ac:grpSpMk id="241" creationId="{B4B0B915-9AC5-4E4B-84C4-8B377E6878F5}"/>
          </ac:grpSpMkLst>
        </pc:grpChg>
        <pc:graphicFrameChg chg="mod modGraphic">
          <ac:chgData name="Pei Ning" userId="dd7cea55-eb2d-4261-a75a-533036bb30c4" providerId="ADAL" clId="{55F2601E-2E40-DA4C-89DB-95C325114719}" dt="2021-04-16T23:37:51.674" v="77" actId="1076"/>
          <ac:graphicFrameMkLst>
            <pc:docMk/>
            <pc:sldMk cId="2664992173" sldId="274"/>
            <ac:graphicFrameMk id="174" creationId="{27D3E149-61A8-4C26-BBCB-E57846C0FC7A}"/>
          </ac:graphicFrameMkLst>
        </pc:graphicFrameChg>
        <pc:picChg chg="del">
          <ac:chgData name="Pei Ning" userId="dd7cea55-eb2d-4261-a75a-533036bb30c4" providerId="ADAL" clId="{55F2601E-2E40-DA4C-89DB-95C325114719}" dt="2021-04-16T23:26:07.523" v="7"/>
          <ac:picMkLst>
            <pc:docMk/>
            <pc:sldMk cId="2664992173" sldId="274"/>
            <ac:picMk id="117" creationId="{174E31E4-530B-4247-962C-F46F5F66DFFB}"/>
          </ac:picMkLst>
        </pc:picChg>
        <pc:picChg chg="del">
          <ac:chgData name="Pei Ning" userId="dd7cea55-eb2d-4261-a75a-533036bb30c4" providerId="ADAL" clId="{55F2601E-2E40-DA4C-89DB-95C325114719}" dt="2021-04-16T23:26:07.523" v="7"/>
          <ac:picMkLst>
            <pc:docMk/>
            <pc:sldMk cId="2664992173" sldId="274"/>
            <ac:picMk id="118" creationId="{9BE36DBF-0333-4D36-A5BF-81FDA2406FE9}"/>
          </ac:picMkLst>
        </pc:picChg>
        <pc:picChg chg="del">
          <ac:chgData name="Pei Ning" userId="dd7cea55-eb2d-4261-a75a-533036bb30c4" providerId="ADAL" clId="{55F2601E-2E40-DA4C-89DB-95C325114719}" dt="2021-04-16T23:26:07.523" v="7"/>
          <ac:picMkLst>
            <pc:docMk/>
            <pc:sldMk cId="2664992173" sldId="274"/>
            <ac:picMk id="172" creationId="{3E94A106-9341-485C-9057-9D62B2BD083F}"/>
          </ac:picMkLst>
        </pc:picChg>
      </pc:sldChg>
      <pc:sldChg chg="delSp modSp delDesignElem modNotes">
        <pc:chgData name="Pei Ning" userId="dd7cea55-eb2d-4261-a75a-533036bb30c4" providerId="ADAL" clId="{55F2601E-2E40-DA4C-89DB-95C325114719}" dt="2021-04-20T04:13:08.085" v="238"/>
        <pc:sldMkLst>
          <pc:docMk/>
          <pc:sldMk cId="3164862064" sldId="279"/>
        </pc:sldMkLst>
        <pc:spChg chg="mod">
          <ac:chgData name="Pei Ning" userId="dd7cea55-eb2d-4261-a75a-533036bb30c4" providerId="ADAL" clId="{55F2601E-2E40-DA4C-89DB-95C325114719}" dt="2021-04-16T23:34:27.582" v="51"/>
          <ac:spMkLst>
            <pc:docMk/>
            <pc:sldMk cId="3164862064" sldId="279"/>
            <ac:spMk id="2" creationId="{21B101D8-927C-41C2-A553-F3279EAB15BD}"/>
          </ac:spMkLst>
        </pc:spChg>
        <pc:spChg chg="mod">
          <ac:chgData name="Pei Ning" userId="dd7cea55-eb2d-4261-a75a-533036bb30c4" providerId="ADAL" clId="{55F2601E-2E40-DA4C-89DB-95C325114719}" dt="2021-04-16T23:34:27.582" v="51"/>
          <ac:spMkLst>
            <pc:docMk/>
            <pc:sldMk cId="3164862064" sldId="279"/>
            <ac:spMk id="7" creationId="{DDC86C9D-B8F1-46D1-B4D6-EB0F28FE4BF3}"/>
          </ac:spMkLst>
        </pc:spChg>
        <pc:grpChg chg="del">
          <ac:chgData name="Pei Ning" userId="dd7cea55-eb2d-4261-a75a-533036bb30c4" providerId="ADAL" clId="{55F2601E-2E40-DA4C-89DB-95C325114719}" dt="2021-04-16T23:26:07.523" v="7"/>
          <ac:grpSpMkLst>
            <pc:docMk/>
            <pc:sldMk cId="3164862064" sldId="279"/>
            <ac:grpSpMk id="126" creationId="{96FA2727-C33B-44D1-885B-76DC0424E577}"/>
          </ac:grpSpMkLst>
        </pc:grpChg>
        <pc:picChg chg="del">
          <ac:chgData name="Pei Ning" userId="dd7cea55-eb2d-4261-a75a-533036bb30c4" providerId="ADAL" clId="{55F2601E-2E40-DA4C-89DB-95C325114719}" dt="2021-04-16T23:26:07.523" v="7"/>
          <ac:picMkLst>
            <pc:docMk/>
            <pc:sldMk cId="3164862064" sldId="279"/>
            <ac:picMk id="125" creationId="{174E31E4-530B-4247-962C-F46F5F66DFFB}"/>
          </ac:picMkLst>
        </pc:picChg>
      </pc:sldChg>
      <pc:sldChg chg="modSp mod modNotes">
        <pc:chgData name="Pei Ning" userId="dd7cea55-eb2d-4261-a75a-533036bb30c4" providerId="ADAL" clId="{55F2601E-2E40-DA4C-89DB-95C325114719}" dt="2021-04-20T05:59:03.201" v="244" actId="20577"/>
        <pc:sldMkLst>
          <pc:docMk/>
          <pc:sldMk cId="160106134" sldId="283"/>
        </pc:sldMkLst>
        <pc:graphicFrameChg chg="modGraphic">
          <ac:chgData name="Pei Ning" userId="dd7cea55-eb2d-4261-a75a-533036bb30c4" providerId="ADAL" clId="{55F2601E-2E40-DA4C-89DB-95C325114719}" dt="2021-04-20T05:59:03.201" v="244" actId="20577"/>
          <ac:graphicFrameMkLst>
            <pc:docMk/>
            <pc:sldMk cId="160106134" sldId="283"/>
            <ac:graphicFrameMk id="5" creationId="{175F87E2-3624-40BA-A19C-1B76AC6A30AB}"/>
          </ac:graphicFrameMkLst>
        </pc:graphicFrameChg>
      </pc:sldChg>
      <pc:sldChg chg="addSp delSp modSp mod setBg">
        <pc:chgData name="Pei Ning" userId="dd7cea55-eb2d-4261-a75a-533036bb30c4" providerId="ADAL" clId="{55F2601E-2E40-DA4C-89DB-95C325114719}" dt="2021-04-17T01:03:24.185" v="230"/>
        <pc:sldMkLst>
          <pc:docMk/>
          <pc:sldMk cId="2073291325" sldId="284"/>
        </pc:sldMkLst>
        <pc:spChg chg="mod">
          <ac:chgData name="Pei Ning" userId="dd7cea55-eb2d-4261-a75a-533036bb30c4" providerId="ADAL" clId="{55F2601E-2E40-DA4C-89DB-95C325114719}" dt="2021-04-16T23:34:27.582" v="51"/>
          <ac:spMkLst>
            <pc:docMk/>
            <pc:sldMk cId="2073291325" sldId="284"/>
            <ac:spMk id="2" creationId="{59238A11-DC71-4A72-ABC9-A4C0531DEC18}"/>
          </ac:spMkLst>
        </pc:spChg>
        <pc:spChg chg="mod">
          <ac:chgData name="Pei Ning" userId="dd7cea55-eb2d-4261-a75a-533036bb30c4" providerId="ADAL" clId="{55F2601E-2E40-DA4C-89DB-95C325114719}" dt="2021-04-16T23:39:09.524" v="157" actId="403"/>
          <ac:spMkLst>
            <pc:docMk/>
            <pc:sldMk cId="2073291325" sldId="284"/>
            <ac:spMk id="4" creationId="{380FB232-B166-4611-B889-7D11FC858140}"/>
          </ac:spMkLst>
        </pc:spChg>
        <pc:spChg chg="add del mod topLvl">
          <ac:chgData name="Pei Ning" userId="dd7cea55-eb2d-4261-a75a-533036bb30c4" providerId="ADAL" clId="{55F2601E-2E40-DA4C-89DB-95C325114719}" dt="2021-04-16T23:40:35.023" v="177" actId="1076"/>
          <ac:spMkLst>
            <pc:docMk/>
            <pc:sldMk cId="2073291325" sldId="284"/>
            <ac:spMk id="6" creationId="{837F2A70-33B7-49D4-8133-64EDA6D29E98}"/>
          </ac:spMkLst>
        </pc:spChg>
        <pc:spChg chg="mod">
          <ac:chgData name="Pei Ning" userId="dd7cea55-eb2d-4261-a75a-533036bb30c4" providerId="ADAL" clId="{55F2601E-2E40-DA4C-89DB-95C325114719}" dt="2021-04-16T23:39:22.762" v="160" actId="1076"/>
          <ac:spMkLst>
            <pc:docMk/>
            <pc:sldMk cId="2073291325" sldId="284"/>
            <ac:spMk id="9" creationId="{E8CE6F03-9A5E-48EA-AB06-0A31726B857D}"/>
          </ac:spMkLst>
        </pc:spChg>
        <pc:grpChg chg="add del mod">
          <ac:chgData name="Pei Ning" userId="dd7cea55-eb2d-4261-a75a-533036bb30c4" providerId="ADAL" clId="{55F2601E-2E40-DA4C-89DB-95C325114719}" dt="2021-04-16T23:40:33.650" v="176" actId="478"/>
          <ac:grpSpMkLst>
            <pc:docMk/>
            <pc:sldMk cId="2073291325" sldId="284"/>
            <ac:grpSpMk id="8" creationId="{79D86252-7794-4655-9070-249F13369A7A}"/>
          </ac:grpSpMkLst>
        </pc:grpChg>
        <pc:picChg chg="mod topLvl">
          <ac:chgData name="Pei Ning" userId="dd7cea55-eb2d-4261-a75a-533036bb30c4" providerId="ADAL" clId="{55F2601E-2E40-DA4C-89DB-95C325114719}" dt="2021-04-16T23:40:35.930" v="178" actId="1076"/>
          <ac:picMkLst>
            <pc:docMk/>
            <pc:sldMk cId="2073291325" sldId="284"/>
            <ac:picMk id="7" creationId="{9B08AB3B-8B05-404A-A977-82F5429618C5}"/>
          </ac:picMkLst>
        </pc:picChg>
        <pc:picChg chg="mod">
          <ac:chgData name="Pei Ning" userId="dd7cea55-eb2d-4261-a75a-533036bb30c4" providerId="ADAL" clId="{55F2601E-2E40-DA4C-89DB-95C325114719}" dt="2021-04-16T23:40:30.532" v="172" actId="1076"/>
          <ac:picMkLst>
            <pc:docMk/>
            <pc:sldMk cId="2073291325" sldId="284"/>
            <ac:picMk id="11" creationId="{F6A84E4D-B728-47F0-83E4-39ED61F7A09B}"/>
          </ac:picMkLst>
        </pc:picChg>
      </pc:sldChg>
      <pc:sldChg chg="delSp modSp mod setBg">
        <pc:chgData name="Pei Ning" userId="dd7cea55-eb2d-4261-a75a-533036bb30c4" providerId="ADAL" clId="{55F2601E-2E40-DA4C-89DB-95C325114719}" dt="2021-04-17T00:39:03.031" v="195"/>
        <pc:sldMkLst>
          <pc:docMk/>
          <pc:sldMk cId="4256212016" sldId="285"/>
        </pc:sldMkLst>
        <pc:spChg chg="mod">
          <ac:chgData name="Pei Ning" userId="dd7cea55-eb2d-4261-a75a-533036bb30c4" providerId="ADAL" clId="{55F2601E-2E40-DA4C-89DB-95C325114719}" dt="2021-04-16T23:34:27.582" v="51"/>
          <ac:spMkLst>
            <pc:docMk/>
            <pc:sldMk cId="4256212016" sldId="285"/>
            <ac:spMk id="2" creationId="{5A409A8C-C56D-4D77-A37A-77B84F062F77}"/>
          </ac:spMkLst>
        </pc:spChg>
        <pc:picChg chg="del mod">
          <ac:chgData name="Pei Ning" userId="dd7cea55-eb2d-4261-a75a-533036bb30c4" providerId="ADAL" clId="{55F2601E-2E40-DA4C-89DB-95C325114719}" dt="2021-04-17T00:39:01.151" v="194" actId="478"/>
          <ac:picMkLst>
            <pc:docMk/>
            <pc:sldMk cId="4256212016" sldId="285"/>
            <ac:picMk id="27" creationId="{EB6A82A9-2F97-45F8-BDB5-B9EABDE43697}"/>
          </ac:picMkLst>
        </pc:picChg>
      </pc:sldChg>
      <pc:sldChg chg="modSp modNotes">
        <pc:chgData name="Pei Ning" userId="dd7cea55-eb2d-4261-a75a-533036bb30c4" providerId="ADAL" clId="{55F2601E-2E40-DA4C-89DB-95C325114719}" dt="2021-04-20T04:13:08.085" v="238"/>
        <pc:sldMkLst>
          <pc:docMk/>
          <pc:sldMk cId="929591409" sldId="286"/>
        </pc:sldMkLst>
        <pc:spChg chg="mod">
          <ac:chgData name="Pei Ning" userId="dd7cea55-eb2d-4261-a75a-533036bb30c4" providerId="ADAL" clId="{55F2601E-2E40-DA4C-89DB-95C325114719}" dt="2021-04-16T23:34:27.582" v="51"/>
          <ac:spMkLst>
            <pc:docMk/>
            <pc:sldMk cId="929591409" sldId="286"/>
            <ac:spMk id="5" creationId="{46A83406-6CC9-48BF-986D-6F52F39412E6}"/>
          </ac:spMkLst>
        </pc:spChg>
      </pc:sldChg>
      <pc:sldChg chg="modSp mod">
        <pc:chgData name="Pei Ning" userId="dd7cea55-eb2d-4261-a75a-533036bb30c4" providerId="ADAL" clId="{55F2601E-2E40-DA4C-89DB-95C325114719}" dt="2021-04-16T23:34:27.582" v="51"/>
        <pc:sldMkLst>
          <pc:docMk/>
          <pc:sldMk cId="1393179722" sldId="287"/>
        </pc:sldMkLst>
        <pc:spChg chg="mod">
          <ac:chgData name="Pei Ning" userId="dd7cea55-eb2d-4261-a75a-533036bb30c4" providerId="ADAL" clId="{55F2601E-2E40-DA4C-89DB-95C325114719}" dt="2021-04-16T23:34:27.582" v="51"/>
          <ac:spMkLst>
            <pc:docMk/>
            <pc:sldMk cId="1393179722" sldId="287"/>
            <ac:spMk id="2" creationId="{23A1A059-A523-4410-99F6-C6277A89CEC6}"/>
          </ac:spMkLst>
        </pc:spChg>
        <pc:spChg chg="mod">
          <ac:chgData name="Pei Ning" userId="dd7cea55-eb2d-4261-a75a-533036bb30c4" providerId="ADAL" clId="{55F2601E-2E40-DA4C-89DB-95C325114719}" dt="2021-04-16T23:33:09.117" v="46" actId="27636"/>
          <ac:spMkLst>
            <pc:docMk/>
            <pc:sldMk cId="1393179722" sldId="287"/>
            <ac:spMk id="3" creationId="{80C8845E-D840-4FA2-963A-3B9D41C3B058}"/>
          </ac:spMkLst>
        </pc:spChg>
        <pc:spChg chg="mod">
          <ac:chgData name="Pei Ning" userId="dd7cea55-eb2d-4261-a75a-533036bb30c4" providerId="ADAL" clId="{55F2601E-2E40-DA4C-89DB-95C325114719}" dt="2021-04-16T23:34:27.582" v="51"/>
          <ac:spMkLst>
            <pc:docMk/>
            <pc:sldMk cId="1393179722" sldId="287"/>
            <ac:spMk id="4" creationId="{15174BDE-21AE-49D5-9B96-D09CA1ED47D0}"/>
          </ac:spMkLst>
        </pc:spChg>
      </pc:sldChg>
      <pc:sldChg chg="modSp modNotes">
        <pc:chgData name="Pei Ning" userId="dd7cea55-eb2d-4261-a75a-533036bb30c4" providerId="ADAL" clId="{55F2601E-2E40-DA4C-89DB-95C325114719}" dt="2021-04-20T04:13:08.085" v="238"/>
        <pc:sldMkLst>
          <pc:docMk/>
          <pc:sldMk cId="2002996262" sldId="288"/>
        </pc:sldMkLst>
        <pc:spChg chg="mod">
          <ac:chgData name="Pei Ning" userId="dd7cea55-eb2d-4261-a75a-533036bb30c4" providerId="ADAL" clId="{55F2601E-2E40-DA4C-89DB-95C325114719}" dt="2021-04-16T23:34:27.582" v="51"/>
          <ac:spMkLst>
            <pc:docMk/>
            <pc:sldMk cId="2002996262" sldId="288"/>
            <ac:spMk id="2" creationId="{A977569D-226D-4117-9BCE-5942DD753B7F}"/>
          </ac:spMkLst>
        </pc:spChg>
        <pc:spChg chg="mod">
          <ac:chgData name="Pei Ning" userId="dd7cea55-eb2d-4261-a75a-533036bb30c4" providerId="ADAL" clId="{55F2601E-2E40-DA4C-89DB-95C325114719}" dt="2021-04-16T23:34:27.582" v="51"/>
          <ac:spMkLst>
            <pc:docMk/>
            <pc:sldMk cId="2002996262" sldId="288"/>
            <ac:spMk id="5" creationId="{F67A9191-A61B-4813-BBE1-200903280183}"/>
          </ac:spMkLst>
        </pc:spChg>
      </pc:sldChg>
      <pc:sldChg chg="modSp mod modClrScheme chgLayout">
        <pc:chgData name="Pei Ning" userId="dd7cea55-eb2d-4261-a75a-533036bb30c4" providerId="ADAL" clId="{55F2601E-2E40-DA4C-89DB-95C325114719}" dt="2021-04-17T01:00:07.141" v="228" actId="1076"/>
        <pc:sldMkLst>
          <pc:docMk/>
          <pc:sldMk cId="2287968625" sldId="289"/>
        </pc:sldMkLst>
        <pc:spChg chg="mod ord">
          <ac:chgData name="Pei Ning" userId="dd7cea55-eb2d-4261-a75a-533036bb30c4" providerId="ADAL" clId="{55F2601E-2E40-DA4C-89DB-95C325114719}" dt="2021-04-17T00:32:25.464" v="188" actId="1076"/>
          <ac:spMkLst>
            <pc:docMk/>
            <pc:sldMk cId="2287968625" sldId="289"/>
            <ac:spMk id="2" creationId="{9E4E4E5A-65E8-40AE-8560-502793D0B33D}"/>
          </ac:spMkLst>
        </pc:spChg>
        <pc:spChg chg="mod ord">
          <ac:chgData name="Pei Ning" userId="dd7cea55-eb2d-4261-a75a-533036bb30c4" providerId="ADAL" clId="{55F2601E-2E40-DA4C-89DB-95C325114719}" dt="2021-04-17T00:32:15.321" v="186" actId="700"/>
          <ac:spMkLst>
            <pc:docMk/>
            <pc:sldMk cId="2287968625" sldId="289"/>
            <ac:spMk id="3" creationId="{A7114957-2470-4997-A05E-2268E549C5CE}"/>
          </ac:spMkLst>
        </pc:spChg>
        <pc:picChg chg="mod">
          <ac:chgData name="Pei Ning" userId="dd7cea55-eb2d-4261-a75a-533036bb30c4" providerId="ADAL" clId="{55F2601E-2E40-DA4C-89DB-95C325114719}" dt="2021-04-17T00:59:06.904" v="219" actId="14100"/>
          <ac:picMkLst>
            <pc:docMk/>
            <pc:sldMk cId="2287968625" sldId="289"/>
            <ac:picMk id="6" creationId="{5A919F3F-E74B-498A-A361-CC9FB7FA5B1D}"/>
          </ac:picMkLst>
        </pc:picChg>
        <pc:picChg chg="mod">
          <ac:chgData name="Pei Ning" userId="dd7cea55-eb2d-4261-a75a-533036bb30c4" providerId="ADAL" clId="{55F2601E-2E40-DA4C-89DB-95C325114719}" dt="2021-04-17T00:59:49.042" v="225" actId="1076"/>
          <ac:picMkLst>
            <pc:docMk/>
            <pc:sldMk cId="2287968625" sldId="289"/>
            <ac:picMk id="8" creationId="{56ACBE8B-486E-43BF-B938-C12DD7DFD769}"/>
          </ac:picMkLst>
        </pc:picChg>
        <pc:picChg chg="mod">
          <ac:chgData name="Pei Ning" userId="dd7cea55-eb2d-4261-a75a-533036bb30c4" providerId="ADAL" clId="{55F2601E-2E40-DA4C-89DB-95C325114719}" dt="2021-04-17T00:59:53.840" v="226" actId="1076"/>
          <ac:picMkLst>
            <pc:docMk/>
            <pc:sldMk cId="2287968625" sldId="289"/>
            <ac:picMk id="10" creationId="{56C63581-ADA0-4384-89CB-994CB16442DE}"/>
          </ac:picMkLst>
        </pc:picChg>
        <pc:picChg chg="mod">
          <ac:chgData name="Pei Ning" userId="dd7cea55-eb2d-4261-a75a-533036bb30c4" providerId="ADAL" clId="{55F2601E-2E40-DA4C-89DB-95C325114719}" dt="2021-04-17T01:00:07.141" v="228" actId="1076"/>
          <ac:picMkLst>
            <pc:docMk/>
            <pc:sldMk cId="2287968625" sldId="289"/>
            <ac:picMk id="12" creationId="{2C92CEB6-FCAC-4D43-8C06-959D78BB5940}"/>
          </ac:picMkLst>
        </pc:picChg>
        <pc:picChg chg="mod">
          <ac:chgData name="Pei Ning" userId="dd7cea55-eb2d-4261-a75a-533036bb30c4" providerId="ADAL" clId="{55F2601E-2E40-DA4C-89DB-95C325114719}" dt="2021-04-17T00:59:42.707" v="223" actId="1076"/>
          <ac:picMkLst>
            <pc:docMk/>
            <pc:sldMk cId="2287968625" sldId="289"/>
            <ac:picMk id="14" creationId="{8993D5C0-5940-4AB0-853A-8DFC44699BF0}"/>
          </ac:picMkLst>
        </pc:picChg>
        <pc:picChg chg="mod">
          <ac:chgData name="Pei Ning" userId="dd7cea55-eb2d-4261-a75a-533036bb30c4" providerId="ADAL" clId="{55F2601E-2E40-DA4C-89DB-95C325114719}" dt="2021-04-17T00:59:59.449" v="227" actId="1076"/>
          <ac:picMkLst>
            <pc:docMk/>
            <pc:sldMk cId="2287968625" sldId="289"/>
            <ac:picMk id="16" creationId="{14FA0941-E65B-41D8-858F-EA10D717AD4E}"/>
          </ac:picMkLst>
        </pc:picChg>
      </pc:sldChg>
      <pc:sldChg chg="addSp delSp modSp mod setBg delDesignElem modNotes">
        <pc:chgData name="Pei Ning" userId="dd7cea55-eb2d-4261-a75a-533036bb30c4" providerId="ADAL" clId="{55F2601E-2E40-DA4C-89DB-95C325114719}" dt="2021-04-20T04:13:08.085" v="238"/>
        <pc:sldMkLst>
          <pc:docMk/>
          <pc:sldMk cId="3838986300" sldId="291"/>
        </pc:sldMkLst>
        <pc:spChg chg="mod">
          <ac:chgData name="Pei Ning" userId="dd7cea55-eb2d-4261-a75a-533036bb30c4" providerId="ADAL" clId="{55F2601E-2E40-DA4C-89DB-95C325114719}" dt="2021-04-16T23:41:01.291" v="179" actId="26606"/>
          <ac:spMkLst>
            <pc:docMk/>
            <pc:sldMk cId="3838986300" sldId="291"/>
            <ac:spMk id="2" creationId="{6D407102-71BD-46B3-A6BC-755A0E170A2C}"/>
          </ac:spMkLst>
        </pc:spChg>
        <pc:spChg chg="mod">
          <ac:chgData name="Pei Ning" userId="dd7cea55-eb2d-4261-a75a-533036bb30c4" providerId="ADAL" clId="{55F2601E-2E40-DA4C-89DB-95C325114719}" dt="2021-04-16T23:41:01.291" v="179" actId="26606"/>
          <ac:spMkLst>
            <pc:docMk/>
            <pc:sldMk cId="3838986300" sldId="291"/>
            <ac:spMk id="3" creationId="{61D98522-FB9B-4B11-B5BD-4404141953A1}"/>
          </ac:spMkLst>
        </pc:spChg>
        <pc:spChg chg="mod">
          <ac:chgData name="Pei Ning" userId="dd7cea55-eb2d-4261-a75a-533036bb30c4" providerId="ADAL" clId="{55F2601E-2E40-DA4C-89DB-95C325114719}" dt="2021-04-16T23:41:01.291" v="179" actId="26606"/>
          <ac:spMkLst>
            <pc:docMk/>
            <pc:sldMk cId="3838986300" sldId="291"/>
            <ac:spMk id="4" creationId="{F8565C2B-FDDF-4A90-920F-52D6E6079505}"/>
          </ac:spMkLst>
        </pc:spChg>
        <pc:spChg chg="add">
          <ac:chgData name="Pei Ning" userId="dd7cea55-eb2d-4261-a75a-533036bb30c4" providerId="ADAL" clId="{55F2601E-2E40-DA4C-89DB-95C325114719}" dt="2021-04-16T23:41:01.291" v="179" actId="26606"/>
          <ac:spMkLst>
            <pc:docMk/>
            <pc:sldMk cId="3838986300" sldId="291"/>
            <ac:spMk id="7" creationId="{6F306C00-E0A9-4E79-AF25-3D295CA909DD}"/>
          </ac:spMkLst>
        </pc:spChg>
        <pc:grpChg chg="del">
          <ac:chgData name="Pei Ning" userId="dd7cea55-eb2d-4261-a75a-533036bb30c4" providerId="ADAL" clId="{55F2601E-2E40-DA4C-89DB-95C325114719}" dt="2021-04-16T23:26:07.523" v="7"/>
          <ac:grpSpMkLst>
            <pc:docMk/>
            <pc:sldMk cId="3838986300" sldId="291"/>
            <ac:grpSpMk id="10" creationId="{8E1DDAD8-1D10-4640-A034-BE90015E37B6}"/>
          </ac:grpSpMkLst>
        </pc:grpChg>
        <pc:grpChg chg="del">
          <ac:chgData name="Pei Ning" userId="dd7cea55-eb2d-4261-a75a-533036bb30c4" providerId="ADAL" clId="{55F2601E-2E40-DA4C-89DB-95C325114719}" dt="2021-04-16T23:26:07.523" v="7"/>
          <ac:grpSpMkLst>
            <pc:docMk/>
            <pc:sldMk cId="3838986300" sldId="291"/>
            <ac:grpSpMk id="14" creationId="{FD642FB6-2808-4BC5-AE0B-7302C24B78A5}"/>
          </ac:grpSpMkLst>
        </pc:grpChg>
        <pc:picChg chg="mod ord">
          <ac:chgData name="Pei Ning" userId="dd7cea55-eb2d-4261-a75a-533036bb30c4" providerId="ADAL" clId="{55F2601E-2E40-DA4C-89DB-95C325114719}" dt="2021-04-17T01:05:44.486" v="237" actId="2085"/>
          <ac:picMkLst>
            <pc:docMk/>
            <pc:sldMk cId="3838986300" sldId="291"/>
            <ac:picMk id="5" creationId="{2B3D7026-592B-454F-AFB6-DA796EEB251F}"/>
          </ac:picMkLst>
        </pc:picChg>
      </pc:sldChg>
      <pc:sldChg chg="modSp mod setBg">
        <pc:chgData name="Pei Ning" userId="dd7cea55-eb2d-4261-a75a-533036bb30c4" providerId="ADAL" clId="{55F2601E-2E40-DA4C-89DB-95C325114719}" dt="2021-04-17T00:41:41.378" v="197"/>
        <pc:sldMkLst>
          <pc:docMk/>
          <pc:sldMk cId="3661974179" sldId="292"/>
        </pc:sldMkLst>
        <pc:spChg chg="mod">
          <ac:chgData name="Pei Ning" userId="dd7cea55-eb2d-4261-a75a-533036bb30c4" providerId="ADAL" clId="{55F2601E-2E40-DA4C-89DB-95C325114719}" dt="2021-04-16T23:34:27.582" v="51"/>
          <ac:spMkLst>
            <pc:docMk/>
            <pc:sldMk cId="3661974179" sldId="292"/>
            <ac:spMk id="3" creationId="{E0F9F287-AA02-4F19-A643-FF42FE8590A3}"/>
          </ac:spMkLst>
        </pc:spChg>
        <pc:picChg chg="mod">
          <ac:chgData name="Pei Ning" userId="dd7cea55-eb2d-4261-a75a-533036bb30c4" providerId="ADAL" clId="{55F2601E-2E40-DA4C-89DB-95C325114719}" dt="2021-04-17T00:41:32.768" v="196" actId="1076"/>
          <ac:picMkLst>
            <pc:docMk/>
            <pc:sldMk cId="3661974179" sldId="292"/>
            <ac:picMk id="6" creationId="{763FEA09-87F4-4E4B-9F5F-7FCF14A8BF6D}"/>
          </ac:picMkLst>
        </pc:picChg>
      </pc:sldChg>
      <pc:sldChg chg="addSp modSp mod modAnim modNotes">
        <pc:chgData name="Pei Ning" userId="dd7cea55-eb2d-4261-a75a-533036bb30c4" providerId="ADAL" clId="{55F2601E-2E40-DA4C-89DB-95C325114719}" dt="2021-04-20T06:00:56.970" v="250" actId="14100"/>
        <pc:sldMkLst>
          <pc:docMk/>
          <pc:sldMk cId="1730602765" sldId="293"/>
        </pc:sldMkLst>
        <pc:graphicFrameChg chg="mod modGraphic">
          <ac:chgData name="Pei Ning" userId="dd7cea55-eb2d-4261-a75a-533036bb30c4" providerId="ADAL" clId="{55F2601E-2E40-DA4C-89DB-95C325114719}" dt="2021-04-17T00:45:27.479" v="210" actId="14100"/>
          <ac:graphicFrameMkLst>
            <pc:docMk/>
            <pc:sldMk cId="1730602765" sldId="293"/>
            <ac:graphicFrameMk id="7" creationId="{EE923631-B54C-4C99-87BE-1C9EDAE19DB4}"/>
          </ac:graphicFrameMkLst>
        </pc:graphicFrameChg>
        <pc:picChg chg="add mod">
          <ac:chgData name="Pei Ning" userId="dd7cea55-eb2d-4261-a75a-533036bb30c4" providerId="ADAL" clId="{55F2601E-2E40-DA4C-89DB-95C325114719}" dt="2021-04-16T23:28:41.791" v="28" actId="1076"/>
          <ac:picMkLst>
            <pc:docMk/>
            <pc:sldMk cId="1730602765" sldId="293"/>
            <ac:picMk id="6" creationId="{53FE4AE0-7D48-2C46-ABDD-92BBD613FDBA}"/>
          </ac:picMkLst>
        </pc:picChg>
        <pc:picChg chg="mod modCrop">
          <ac:chgData name="Pei Ning" userId="dd7cea55-eb2d-4261-a75a-533036bb30c4" providerId="ADAL" clId="{55F2601E-2E40-DA4C-89DB-95C325114719}" dt="2021-04-20T06:00:56.970" v="250" actId="14100"/>
          <ac:picMkLst>
            <pc:docMk/>
            <pc:sldMk cId="1730602765" sldId="293"/>
            <ac:picMk id="13" creationId="{9DF7AA27-4726-428B-AF72-6E79792FE2D5}"/>
          </ac:picMkLst>
        </pc:picChg>
        <pc:picChg chg="mod">
          <ac:chgData name="Pei Ning" userId="dd7cea55-eb2d-4261-a75a-533036bb30c4" providerId="ADAL" clId="{55F2601E-2E40-DA4C-89DB-95C325114719}" dt="2021-04-17T00:43:59.313" v="203" actId="1076"/>
          <ac:picMkLst>
            <pc:docMk/>
            <pc:sldMk cId="1730602765" sldId="293"/>
            <ac:picMk id="17" creationId="{A2FBC681-02FA-41ED-808A-875AA0780525}"/>
          </ac:picMkLst>
        </pc:picChg>
      </pc:sldChg>
      <pc:sldChg chg="modSp modNotes">
        <pc:chgData name="Pei Ning" userId="dd7cea55-eb2d-4261-a75a-533036bb30c4" providerId="ADAL" clId="{55F2601E-2E40-DA4C-89DB-95C325114719}" dt="2021-04-20T04:13:08.085" v="238"/>
        <pc:sldMkLst>
          <pc:docMk/>
          <pc:sldMk cId="1130325321" sldId="294"/>
        </pc:sldMkLst>
        <pc:spChg chg="mod">
          <ac:chgData name="Pei Ning" userId="dd7cea55-eb2d-4261-a75a-533036bb30c4" providerId="ADAL" clId="{55F2601E-2E40-DA4C-89DB-95C325114719}" dt="2021-04-16T23:34:27.582" v="51"/>
          <ac:spMkLst>
            <pc:docMk/>
            <pc:sldMk cId="1130325321" sldId="294"/>
            <ac:spMk id="2" creationId="{A17DE9E9-4DA6-4F64-ADE5-01808F28303B}"/>
          </ac:spMkLst>
        </pc:spChg>
        <pc:spChg chg="mod">
          <ac:chgData name="Pei Ning" userId="dd7cea55-eb2d-4261-a75a-533036bb30c4" providerId="ADAL" clId="{55F2601E-2E40-DA4C-89DB-95C325114719}" dt="2021-04-16T23:34:27.582" v="51"/>
          <ac:spMkLst>
            <pc:docMk/>
            <pc:sldMk cId="1130325321" sldId="294"/>
            <ac:spMk id="3" creationId="{73046F65-3094-4E5C-BA2B-85292B70EFE0}"/>
          </ac:spMkLst>
        </pc:spChg>
        <pc:spChg chg="mod">
          <ac:chgData name="Pei Ning" userId="dd7cea55-eb2d-4261-a75a-533036bb30c4" providerId="ADAL" clId="{55F2601E-2E40-DA4C-89DB-95C325114719}" dt="2021-04-16T23:34:27.582" v="51"/>
          <ac:spMkLst>
            <pc:docMk/>
            <pc:sldMk cId="1130325321" sldId="294"/>
            <ac:spMk id="4" creationId="{4532DB5B-F7DE-4FEA-9511-7064D06A91FE}"/>
          </ac:spMkLst>
        </pc:spChg>
      </pc:sldChg>
      <pc:sldChg chg="modSp modNotes">
        <pc:chgData name="Pei Ning" userId="dd7cea55-eb2d-4261-a75a-533036bb30c4" providerId="ADAL" clId="{55F2601E-2E40-DA4C-89DB-95C325114719}" dt="2021-04-20T04:13:08.085" v="238"/>
        <pc:sldMkLst>
          <pc:docMk/>
          <pc:sldMk cId="1484951197" sldId="298"/>
        </pc:sldMkLst>
        <pc:spChg chg="mod">
          <ac:chgData name="Pei Ning" userId="dd7cea55-eb2d-4261-a75a-533036bb30c4" providerId="ADAL" clId="{55F2601E-2E40-DA4C-89DB-95C325114719}" dt="2021-04-16T23:34:27.582" v="51"/>
          <ac:spMkLst>
            <pc:docMk/>
            <pc:sldMk cId="1484951197" sldId="298"/>
            <ac:spMk id="2" creationId="{55E7DC16-AE96-465E-B846-343D13F8EFCF}"/>
          </ac:spMkLst>
        </pc:spChg>
        <pc:spChg chg="mod">
          <ac:chgData name="Pei Ning" userId="dd7cea55-eb2d-4261-a75a-533036bb30c4" providerId="ADAL" clId="{55F2601E-2E40-DA4C-89DB-95C325114719}" dt="2021-04-16T23:34:27.582" v="51"/>
          <ac:spMkLst>
            <pc:docMk/>
            <pc:sldMk cId="1484951197" sldId="298"/>
            <ac:spMk id="3" creationId="{50BE7318-EDF3-42A2-8AA3-C0ACFE65A301}"/>
          </ac:spMkLst>
        </pc:spChg>
        <pc:spChg chg="mod">
          <ac:chgData name="Pei Ning" userId="dd7cea55-eb2d-4261-a75a-533036bb30c4" providerId="ADAL" clId="{55F2601E-2E40-DA4C-89DB-95C325114719}" dt="2021-04-16T23:34:27.582" v="51"/>
          <ac:spMkLst>
            <pc:docMk/>
            <pc:sldMk cId="1484951197" sldId="298"/>
            <ac:spMk id="4" creationId="{652C64F2-9900-453D-A6EF-F95BB3EB6130}"/>
          </ac:spMkLst>
        </pc:spChg>
      </pc:sldChg>
      <pc:sldChg chg="modSp mod">
        <pc:chgData name="Pei Ning" userId="dd7cea55-eb2d-4261-a75a-533036bb30c4" providerId="ADAL" clId="{55F2601E-2E40-DA4C-89DB-95C325114719}" dt="2021-04-20T20:27:49.475" v="261" actId="122"/>
        <pc:sldMkLst>
          <pc:docMk/>
          <pc:sldMk cId="198273255" sldId="299"/>
        </pc:sldMkLst>
        <pc:spChg chg="mod">
          <ac:chgData name="Pei Ning" userId="dd7cea55-eb2d-4261-a75a-533036bb30c4" providerId="ADAL" clId="{55F2601E-2E40-DA4C-89DB-95C325114719}" dt="2021-04-16T23:34:27.582" v="51"/>
          <ac:spMkLst>
            <pc:docMk/>
            <pc:sldMk cId="198273255" sldId="299"/>
            <ac:spMk id="2" creationId="{91DC53C1-E0B3-418A-8F0D-4C52645F3B45}"/>
          </ac:spMkLst>
        </pc:spChg>
        <pc:spChg chg="mod">
          <ac:chgData name="Pei Ning" userId="dd7cea55-eb2d-4261-a75a-533036bb30c4" providerId="ADAL" clId="{55F2601E-2E40-DA4C-89DB-95C325114719}" dt="2021-04-16T23:34:27.582" v="51"/>
          <ac:spMkLst>
            <pc:docMk/>
            <pc:sldMk cId="198273255" sldId="299"/>
            <ac:spMk id="3" creationId="{AD5587EE-B93E-40A0-8A7B-4DD149D73FBA}"/>
          </ac:spMkLst>
        </pc:spChg>
        <pc:graphicFrameChg chg="modGraphic">
          <ac:chgData name="Pei Ning" userId="dd7cea55-eb2d-4261-a75a-533036bb30c4" providerId="ADAL" clId="{55F2601E-2E40-DA4C-89DB-95C325114719}" dt="2021-04-20T20:27:49.475" v="261" actId="122"/>
          <ac:graphicFrameMkLst>
            <pc:docMk/>
            <pc:sldMk cId="198273255" sldId="299"/>
            <ac:graphicFrameMk id="4" creationId="{E1BE8E12-B7F0-48EB-8B13-FF8DC3FA84FD}"/>
          </ac:graphicFrameMkLst>
        </pc:graphicFrameChg>
      </pc:sldChg>
      <pc:sldChg chg="modSp modNotes">
        <pc:chgData name="Pei Ning" userId="dd7cea55-eb2d-4261-a75a-533036bb30c4" providerId="ADAL" clId="{55F2601E-2E40-DA4C-89DB-95C325114719}" dt="2021-04-20T04:13:08.085" v="238"/>
        <pc:sldMkLst>
          <pc:docMk/>
          <pc:sldMk cId="1910570334" sldId="300"/>
        </pc:sldMkLst>
        <pc:spChg chg="mod">
          <ac:chgData name="Pei Ning" userId="dd7cea55-eb2d-4261-a75a-533036bb30c4" providerId="ADAL" clId="{55F2601E-2E40-DA4C-89DB-95C325114719}" dt="2021-04-16T23:34:27.582" v="51"/>
          <ac:spMkLst>
            <pc:docMk/>
            <pc:sldMk cId="1910570334" sldId="300"/>
            <ac:spMk id="3" creationId="{F4BA93C9-9950-4BCB-A27F-C7B03CAE0952}"/>
          </ac:spMkLst>
        </pc:spChg>
        <pc:picChg chg="mod">
          <ac:chgData name="Pei Ning" userId="dd7cea55-eb2d-4261-a75a-533036bb30c4" providerId="ADAL" clId="{55F2601E-2E40-DA4C-89DB-95C325114719}" dt="2021-04-16T23:34:27.582" v="51"/>
          <ac:picMkLst>
            <pc:docMk/>
            <pc:sldMk cId="1910570334" sldId="300"/>
            <ac:picMk id="6" creationId="{1A8267A1-5217-4D35-BF4F-C588728B2AFF}"/>
          </ac:picMkLst>
        </pc:picChg>
      </pc:sldChg>
      <pc:sldChg chg="modSp">
        <pc:chgData name="Pei Ning" userId="dd7cea55-eb2d-4261-a75a-533036bb30c4" providerId="ADAL" clId="{55F2601E-2E40-DA4C-89DB-95C325114719}" dt="2021-04-16T23:34:27.582" v="51"/>
        <pc:sldMkLst>
          <pc:docMk/>
          <pc:sldMk cId="2569139303" sldId="301"/>
        </pc:sldMkLst>
        <pc:spChg chg="mod">
          <ac:chgData name="Pei Ning" userId="dd7cea55-eb2d-4261-a75a-533036bb30c4" providerId="ADAL" clId="{55F2601E-2E40-DA4C-89DB-95C325114719}" dt="2021-04-16T23:34:27.582" v="51"/>
          <ac:spMkLst>
            <pc:docMk/>
            <pc:sldMk cId="2569139303" sldId="301"/>
            <ac:spMk id="2" creationId="{51418054-6A0E-40A1-ADD2-B510F6306FDC}"/>
          </ac:spMkLst>
        </pc:spChg>
        <pc:spChg chg="mod">
          <ac:chgData name="Pei Ning" userId="dd7cea55-eb2d-4261-a75a-533036bb30c4" providerId="ADAL" clId="{55F2601E-2E40-DA4C-89DB-95C325114719}" dt="2021-04-16T23:34:27.582" v="51"/>
          <ac:spMkLst>
            <pc:docMk/>
            <pc:sldMk cId="2569139303" sldId="301"/>
            <ac:spMk id="3" creationId="{50BF250B-079E-4FF8-986B-48F08A810C8C}"/>
          </ac:spMkLst>
        </pc:spChg>
        <pc:picChg chg="mod">
          <ac:chgData name="Pei Ning" userId="dd7cea55-eb2d-4261-a75a-533036bb30c4" providerId="ADAL" clId="{55F2601E-2E40-DA4C-89DB-95C325114719}" dt="2021-04-16T23:34:27.582" v="51"/>
          <ac:picMkLst>
            <pc:docMk/>
            <pc:sldMk cId="2569139303" sldId="301"/>
            <ac:picMk id="4" creationId="{1B0FA62A-B553-4CA6-8E07-BB01B44AC1DC}"/>
          </ac:picMkLst>
        </pc:picChg>
      </pc:sldChg>
      <pc:sldChg chg="delSp modSp mod delDesignElem">
        <pc:chgData name="Pei Ning" userId="dd7cea55-eb2d-4261-a75a-533036bb30c4" providerId="ADAL" clId="{55F2601E-2E40-DA4C-89DB-95C325114719}" dt="2021-04-16T23:32:30.538" v="42" actId="27636"/>
        <pc:sldMkLst>
          <pc:docMk/>
          <pc:sldMk cId="3001404767" sldId="302"/>
        </pc:sldMkLst>
        <pc:spChg chg="mod">
          <ac:chgData name="Pei Ning" userId="dd7cea55-eb2d-4261-a75a-533036bb30c4" providerId="ADAL" clId="{55F2601E-2E40-DA4C-89DB-95C325114719}" dt="2021-04-16T23:32:30.538" v="42" actId="27636"/>
          <ac:spMkLst>
            <pc:docMk/>
            <pc:sldMk cId="3001404767" sldId="302"/>
            <ac:spMk id="2" creationId="{6E1B4E62-0920-4263-B6B9-F000C45AE0DF}"/>
          </ac:spMkLst>
        </pc:spChg>
        <pc:spChg chg="del">
          <ac:chgData name="Pei Ning" userId="dd7cea55-eb2d-4261-a75a-533036bb30c4" providerId="ADAL" clId="{55F2601E-2E40-DA4C-89DB-95C325114719}" dt="2021-04-16T23:26:07.523" v="7"/>
          <ac:spMkLst>
            <pc:docMk/>
            <pc:sldMk cId="3001404767" sldId="302"/>
            <ac:spMk id="12" creationId="{C2E4E997-8672-4FFD-B8EC-9932A8E4714B}"/>
          </ac:spMkLst>
        </pc:spChg>
        <pc:grpChg chg="del">
          <ac:chgData name="Pei Ning" userId="dd7cea55-eb2d-4261-a75a-533036bb30c4" providerId="ADAL" clId="{55F2601E-2E40-DA4C-89DB-95C325114719}" dt="2021-04-16T23:26:07.523" v="7"/>
          <ac:grpSpMkLst>
            <pc:docMk/>
            <pc:sldMk cId="3001404767" sldId="302"/>
            <ac:grpSpMk id="16" creationId="{453E4DEE-E996-40F8-8635-0FF43D7348F9}"/>
          </ac:grpSpMkLst>
        </pc:grpChg>
        <pc:picChg chg="del">
          <ac:chgData name="Pei Ning" userId="dd7cea55-eb2d-4261-a75a-533036bb30c4" providerId="ADAL" clId="{55F2601E-2E40-DA4C-89DB-95C325114719}" dt="2021-04-16T23:26:07.523" v="7"/>
          <ac:picMkLst>
            <pc:docMk/>
            <pc:sldMk cId="3001404767" sldId="302"/>
            <ac:picMk id="14" creationId="{FE6BA9E6-1D9E-4D30-B528-D49FA1342E4E}"/>
          </ac:picMkLst>
        </pc:picChg>
      </pc:sldChg>
      <pc:sldChg chg="addSp delSp modSp mod setBg delDesignElem">
        <pc:chgData name="Pei Ning" userId="dd7cea55-eb2d-4261-a75a-533036bb30c4" providerId="ADAL" clId="{55F2601E-2E40-DA4C-89DB-95C325114719}" dt="2021-04-20T06:00:01.759" v="246" actId="403"/>
        <pc:sldMkLst>
          <pc:docMk/>
          <pc:sldMk cId="967281704" sldId="303"/>
        </pc:sldMkLst>
        <pc:spChg chg="mod">
          <ac:chgData name="Pei Ning" userId="dd7cea55-eb2d-4261-a75a-533036bb30c4" providerId="ADAL" clId="{55F2601E-2E40-DA4C-89DB-95C325114719}" dt="2021-04-16T23:32:30.414" v="39" actId="27636"/>
          <ac:spMkLst>
            <pc:docMk/>
            <pc:sldMk cId="967281704" sldId="303"/>
            <ac:spMk id="2" creationId="{575D4F78-85BB-40C1-B78D-487C2CD6ED8C}"/>
          </ac:spMkLst>
        </pc:spChg>
        <pc:spChg chg="mod ord">
          <ac:chgData name="Pei Ning" userId="dd7cea55-eb2d-4261-a75a-533036bb30c4" providerId="ADAL" clId="{55F2601E-2E40-DA4C-89DB-95C325114719}" dt="2021-04-16T23:33:08.975" v="44" actId="27636"/>
          <ac:spMkLst>
            <pc:docMk/>
            <pc:sldMk cId="967281704" sldId="303"/>
            <ac:spMk id="3" creationId="{DCB3D748-95C7-4F44-8C10-BCE820376C53}"/>
          </ac:spMkLst>
        </pc:spChg>
        <pc:spChg chg="mod">
          <ac:chgData name="Pei Ning" userId="dd7cea55-eb2d-4261-a75a-533036bb30c4" providerId="ADAL" clId="{55F2601E-2E40-DA4C-89DB-95C325114719}" dt="2021-04-20T06:00:01.759" v="246" actId="403"/>
          <ac:spMkLst>
            <pc:docMk/>
            <pc:sldMk cId="967281704" sldId="303"/>
            <ac:spMk id="5" creationId="{238A368F-45E9-4052-B085-967A9062E189}"/>
          </ac:spMkLst>
        </pc:spChg>
        <pc:spChg chg="add del">
          <ac:chgData name="Pei Ning" userId="dd7cea55-eb2d-4261-a75a-533036bb30c4" providerId="ADAL" clId="{55F2601E-2E40-DA4C-89DB-95C325114719}" dt="2021-04-16T23:28:02.896" v="17" actId="26606"/>
          <ac:spMkLst>
            <pc:docMk/>
            <pc:sldMk cId="967281704" sldId="303"/>
            <ac:spMk id="7" creationId="{F1ADD25B-0A33-4EF2-90F4-43139269318B}"/>
          </ac:spMkLst>
        </pc:spChg>
        <pc:spChg chg="add del">
          <ac:chgData name="Pei Ning" userId="dd7cea55-eb2d-4261-a75a-533036bb30c4" providerId="ADAL" clId="{55F2601E-2E40-DA4C-89DB-95C325114719}" dt="2021-04-16T23:28:02.896" v="17" actId="26606"/>
          <ac:spMkLst>
            <pc:docMk/>
            <pc:sldMk cId="967281704" sldId="303"/>
            <ac:spMk id="8" creationId="{74DB6F31-1B9E-4237-84A3-0825BFDF4616}"/>
          </ac:spMkLst>
        </pc:spChg>
        <pc:spChg chg="add del">
          <ac:chgData name="Pei Ning" userId="dd7cea55-eb2d-4261-a75a-533036bb30c4" providerId="ADAL" clId="{55F2601E-2E40-DA4C-89DB-95C325114719}" dt="2021-04-16T23:28:08.491" v="19" actId="26606"/>
          <ac:spMkLst>
            <pc:docMk/>
            <pc:sldMk cId="967281704" sldId="303"/>
            <ac:spMk id="11" creationId="{F1ADD25B-0A33-4EF2-90F4-43139269318B}"/>
          </ac:spMkLst>
        </pc:spChg>
        <pc:spChg chg="add del">
          <ac:chgData name="Pei Ning" userId="dd7cea55-eb2d-4261-a75a-533036bb30c4" providerId="ADAL" clId="{55F2601E-2E40-DA4C-89DB-95C325114719}" dt="2021-04-16T23:28:08.491" v="19" actId="26606"/>
          <ac:spMkLst>
            <pc:docMk/>
            <pc:sldMk cId="967281704" sldId="303"/>
            <ac:spMk id="13" creationId="{74DB6F31-1B9E-4237-84A3-0825BFDF4616}"/>
          </ac:spMkLst>
        </pc:spChg>
        <pc:spChg chg="add del">
          <ac:chgData name="Pei Ning" userId="dd7cea55-eb2d-4261-a75a-533036bb30c4" providerId="ADAL" clId="{55F2601E-2E40-DA4C-89DB-95C325114719}" dt="2021-04-16T23:28:12.751" v="21" actId="26606"/>
          <ac:spMkLst>
            <pc:docMk/>
            <pc:sldMk cId="967281704" sldId="303"/>
            <ac:spMk id="15" creationId="{6F306C00-E0A9-4E79-AF25-3D295CA909DD}"/>
          </ac:spMkLst>
        </pc:spChg>
        <pc:spChg chg="add del">
          <ac:chgData name="Pei Ning" userId="dd7cea55-eb2d-4261-a75a-533036bb30c4" providerId="ADAL" clId="{55F2601E-2E40-DA4C-89DB-95C325114719}" dt="2021-04-16T23:28:15.295" v="23" actId="26606"/>
          <ac:spMkLst>
            <pc:docMk/>
            <pc:sldMk cId="967281704" sldId="303"/>
            <ac:spMk id="17" creationId="{F1ADD25B-0A33-4EF2-90F4-43139269318B}"/>
          </ac:spMkLst>
        </pc:spChg>
        <pc:spChg chg="add del">
          <ac:chgData name="Pei Ning" userId="dd7cea55-eb2d-4261-a75a-533036bb30c4" providerId="ADAL" clId="{55F2601E-2E40-DA4C-89DB-95C325114719}" dt="2021-04-16T23:28:15.295" v="23" actId="26606"/>
          <ac:spMkLst>
            <pc:docMk/>
            <pc:sldMk cId="967281704" sldId="303"/>
            <ac:spMk id="18" creationId="{74DB6F31-1B9E-4237-84A3-0825BFDF4616}"/>
          </ac:spMkLst>
        </pc:spChg>
        <pc:spChg chg="add del">
          <ac:chgData name="Pei Ning" userId="dd7cea55-eb2d-4261-a75a-533036bb30c4" providerId="ADAL" clId="{55F2601E-2E40-DA4C-89DB-95C325114719}" dt="2021-04-16T23:28:18.112" v="25" actId="26606"/>
          <ac:spMkLst>
            <pc:docMk/>
            <pc:sldMk cId="967281704" sldId="303"/>
            <ac:spMk id="20" creationId="{F1ADD25B-0A33-4EF2-90F4-43139269318B}"/>
          </ac:spMkLst>
        </pc:spChg>
        <pc:spChg chg="add del">
          <ac:chgData name="Pei Ning" userId="dd7cea55-eb2d-4261-a75a-533036bb30c4" providerId="ADAL" clId="{55F2601E-2E40-DA4C-89DB-95C325114719}" dt="2021-04-16T23:28:18.112" v="25" actId="26606"/>
          <ac:spMkLst>
            <pc:docMk/>
            <pc:sldMk cId="967281704" sldId="303"/>
            <ac:spMk id="21" creationId="{74DB6F31-1B9E-4237-84A3-0825BFDF4616}"/>
          </ac:spMkLst>
        </pc:spChg>
        <pc:spChg chg="add del">
          <ac:chgData name="Pei Ning" userId="dd7cea55-eb2d-4261-a75a-533036bb30c4" providerId="ADAL" clId="{55F2601E-2E40-DA4C-89DB-95C325114719}" dt="2021-04-16T23:29:24.849" v="30"/>
          <ac:spMkLst>
            <pc:docMk/>
            <pc:sldMk cId="967281704" sldId="303"/>
            <ac:spMk id="23" creationId="{F1ADD25B-0A33-4EF2-90F4-43139269318B}"/>
          </ac:spMkLst>
        </pc:spChg>
        <pc:spChg chg="add del">
          <ac:chgData name="Pei Ning" userId="dd7cea55-eb2d-4261-a75a-533036bb30c4" providerId="ADAL" clId="{55F2601E-2E40-DA4C-89DB-95C325114719}" dt="2021-04-16T23:29:24.849" v="30"/>
          <ac:spMkLst>
            <pc:docMk/>
            <pc:sldMk cId="967281704" sldId="303"/>
            <ac:spMk id="24" creationId="{74DB6F31-1B9E-4237-84A3-0825BFDF4616}"/>
          </ac:spMkLst>
        </pc:spChg>
        <pc:spChg chg="del">
          <ac:chgData name="Pei Ning" userId="dd7cea55-eb2d-4261-a75a-533036bb30c4" providerId="ADAL" clId="{55F2601E-2E40-DA4C-89DB-95C325114719}" dt="2021-04-16T23:26:07.523" v="7"/>
          <ac:spMkLst>
            <pc:docMk/>
            <pc:sldMk cId="967281704" sldId="303"/>
            <ac:spMk id="83" creationId="{C2E4E997-8672-4FFD-B8EC-9932A8E4714B}"/>
          </ac:spMkLst>
        </pc:spChg>
        <pc:grpChg chg="del">
          <ac:chgData name="Pei Ning" userId="dd7cea55-eb2d-4261-a75a-533036bb30c4" providerId="ADAL" clId="{55F2601E-2E40-DA4C-89DB-95C325114719}" dt="2021-04-16T23:26:07.523" v="7"/>
          <ac:grpSpMkLst>
            <pc:docMk/>
            <pc:sldMk cId="967281704" sldId="303"/>
            <ac:grpSpMk id="85" creationId="{453E4DEE-E996-40F8-8635-0FF43D7348F9}"/>
          </ac:grpSpMkLst>
        </pc:grpChg>
        <pc:graphicFrameChg chg="mod ord modGraphic">
          <ac:chgData name="Pei Ning" userId="dd7cea55-eb2d-4261-a75a-533036bb30c4" providerId="ADAL" clId="{55F2601E-2E40-DA4C-89DB-95C325114719}" dt="2021-04-16T23:28:18.134" v="26" actId="26606"/>
          <ac:graphicFrameMkLst>
            <pc:docMk/>
            <pc:sldMk cId="967281704" sldId="303"/>
            <ac:graphicFrameMk id="4" creationId="{77F48894-577C-4B06-9D1C-797B4B1FBC7F}"/>
          </ac:graphicFrameMkLst>
        </pc:graphicFrameChg>
        <pc:picChg chg="del">
          <ac:chgData name="Pei Ning" userId="dd7cea55-eb2d-4261-a75a-533036bb30c4" providerId="ADAL" clId="{55F2601E-2E40-DA4C-89DB-95C325114719}" dt="2021-04-16T23:26:07.523" v="7"/>
          <ac:picMkLst>
            <pc:docMk/>
            <pc:sldMk cId="967281704" sldId="303"/>
            <ac:picMk id="84" creationId="{FE6BA9E6-1D9E-4D30-B528-D49FA1342E4E}"/>
          </ac:picMkLst>
        </pc:picChg>
      </pc:sldChg>
      <pc:sldChg chg="modSp modNotes">
        <pc:chgData name="Pei Ning" userId="dd7cea55-eb2d-4261-a75a-533036bb30c4" providerId="ADAL" clId="{55F2601E-2E40-DA4C-89DB-95C325114719}" dt="2021-04-20T04:13:08.085" v="238"/>
        <pc:sldMkLst>
          <pc:docMk/>
          <pc:sldMk cId="1107366311" sldId="304"/>
        </pc:sldMkLst>
        <pc:spChg chg="mod">
          <ac:chgData name="Pei Ning" userId="dd7cea55-eb2d-4261-a75a-533036bb30c4" providerId="ADAL" clId="{55F2601E-2E40-DA4C-89DB-95C325114719}" dt="2021-04-16T23:34:27.582" v="51"/>
          <ac:spMkLst>
            <pc:docMk/>
            <pc:sldMk cId="1107366311" sldId="304"/>
            <ac:spMk id="2" creationId="{5CC5664A-5C74-4444-8CB0-D7B6882004F1}"/>
          </ac:spMkLst>
        </pc:spChg>
        <pc:spChg chg="mod">
          <ac:chgData name="Pei Ning" userId="dd7cea55-eb2d-4261-a75a-533036bb30c4" providerId="ADAL" clId="{55F2601E-2E40-DA4C-89DB-95C325114719}" dt="2021-04-16T23:34:27.582" v="51"/>
          <ac:spMkLst>
            <pc:docMk/>
            <pc:sldMk cId="1107366311" sldId="304"/>
            <ac:spMk id="4" creationId="{BF52B713-7CE9-40CA-A252-4CF51D7A1E12}"/>
          </ac:spMkLst>
        </pc:spChg>
      </pc:sldChg>
      <pc:sldChg chg="modSp">
        <pc:chgData name="Pei Ning" userId="dd7cea55-eb2d-4261-a75a-533036bb30c4" providerId="ADAL" clId="{55F2601E-2E40-DA4C-89DB-95C325114719}" dt="2021-04-16T23:34:27.582" v="51"/>
        <pc:sldMkLst>
          <pc:docMk/>
          <pc:sldMk cId="4069997929" sldId="305"/>
        </pc:sldMkLst>
        <pc:spChg chg="mod">
          <ac:chgData name="Pei Ning" userId="dd7cea55-eb2d-4261-a75a-533036bb30c4" providerId="ADAL" clId="{55F2601E-2E40-DA4C-89DB-95C325114719}" dt="2021-04-16T23:34:27.582" v="51"/>
          <ac:spMkLst>
            <pc:docMk/>
            <pc:sldMk cId="4069997929" sldId="305"/>
            <ac:spMk id="2" creationId="{55E7DC16-AE96-465E-B846-343D13F8EFCF}"/>
          </ac:spMkLst>
        </pc:spChg>
        <pc:spChg chg="mod">
          <ac:chgData name="Pei Ning" userId="dd7cea55-eb2d-4261-a75a-533036bb30c4" providerId="ADAL" clId="{55F2601E-2E40-DA4C-89DB-95C325114719}" dt="2021-04-16T23:34:27.582" v="51"/>
          <ac:spMkLst>
            <pc:docMk/>
            <pc:sldMk cId="4069997929" sldId="305"/>
            <ac:spMk id="3" creationId="{50BE7318-EDF3-42A2-8AA3-C0ACFE65A301}"/>
          </ac:spMkLst>
        </pc:spChg>
        <pc:spChg chg="mod">
          <ac:chgData name="Pei Ning" userId="dd7cea55-eb2d-4261-a75a-533036bb30c4" providerId="ADAL" clId="{55F2601E-2E40-DA4C-89DB-95C325114719}" dt="2021-04-16T23:34:27.582" v="51"/>
          <ac:spMkLst>
            <pc:docMk/>
            <pc:sldMk cId="4069997929" sldId="305"/>
            <ac:spMk id="4" creationId="{C8034A15-61D9-4BCE-9C18-68EA7C60AA7E}"/>
          </ac:spMkLst>
        </pc:spChg>
      </pc:sldChg>
      <pc:sldChg chg="new del">
        <pc:chgData name="Pei Ning" userId="dd7cea55-eb2d-4261-a75a-533036bb30c4" providerId="ADAL" clId="{55F2601E-2E40-DA4C-89DB-95C325114719}" dt="2021-04-17T01:05:25.540" v="235" actId="680"/>
        <pc:sldMkLst>
          <pc:docMk/>
          <pc:sldMk cId="1061693705" sldId="306"/>
        </pc:sldMkLst>
      </pc:sldChg>
      <pc:sldMasterChg chg="modSldLayout">
        <pc:chgData name="Pei Ning" userId="dd7cea55-eb2d-4261-a75a-533036bb30c4" providerId="ADAL" clId="{55F2601E-2E40-DA4C-89DB-95C325114719}" dt="2021-04-16T23:32:29.846" v="38"/>
        <pc:sldMasterMkLst>
          <pc:docMk/>
          <pc:sldMasterMk cId="105637665" sldId="2147484316"/>
        </pc:sldMasterMkLst>
        <pc:sldLayoutChg chg="delSp">
          <pc:chgData name="Pei Ning" userId="dd7cea55-eb2d-4261-a75a-533036bb30c4" providerId="ADAL" clId="{55F2601E-2E40-DA4C-89DB-95C325114719}" dt="2021-04-16T23:32:29.846" v="38"/>
          <pc:sldLayoutMkLst>
            <pc:docMk/>
            <pc:sldMasterMk cId="105637665" sldId="2147484316"/>
            <pc:sldLayoutMk cId="2255527897" sldId="2147484326"/>
          </pc:sldLayoutMkLst>
          <pc:spChg chg="del">
            <ac:chgData name="Pei Ning" userId="dd7cea55-eb2d-4261-a75a-533036bb30c4" providerId="ADAL" clId="{55F2601E-2E40-DA4C-89DB-95C325114719}" dt="2021-04-16T23:32:29.846" v="38"/>
            <ac:spMkLst>
              <pc:docMk/>
              <pc:sldMasterMk cId="105637665" sldId="2147484316"/>
              <pc:sldLayoutMk cId="2255527897" sldId="2147484326"/>
              <ac:spMk id="11" creationId="{00000000-0000-0000-0000-000000000000}"/>
            </ac:spMkLst>
          </pc:spChg>
        </pc:sldLayoutChg>
        <pc:sldLayoutChg chg="delSp">
          <pc:chgData name="Pei Ning" userId="dd7cea55-eb2d-4261-a75a-533036bb30c4" providerId="ADAL" clId="{55F2601E-2E40-DA4C-89DB-95C325114719}" dt="2021-04-16T23:32:29.846" v="38"/>
          <pc:sldLayoutMkLst>
            <pc:docMk/>
            <pc:sldMasterMk cId="105637665" sldId="2147484316"/>
            <pc:sldLayoutMk cId="303643717" sldId="2147484327"/>
          </pc:sldLayoutMkLst>
          <pc:spChg chg="del">
            <ac:chgData name="Pei Ning" userId="dd7cea55-eb2d-4261-a75a-533036bb30c4" providerId="ADAL" clId="{55F2601E-2E40-DA4C-89DB-95C325114719}" dt="2021-04-16T23:32:29.846" v="38"/>
            <ac:spMkLst>
              <pc:docMk/>
              <pc:sldMasterMk cId="105637665" sldId="2147484316"/>
              <pc:sldLayoutMk cId="303643717" sldId="2147484327"/>
              <ac:spMk id="11" creationId="{00000000-0000-0000-0000-000000000000}"/>
            </ac:spMkLst>
          </pc:spChg>
        </pc:sldLayoutChg>
      </pc:sldMasterChg>
      <pc:sldMasterChg chg="modTransition">
        <pc:chgData name="Pei Ning" userId="dd7cea55-eb2d-4261-a75a-533036bb30c4" providerId="ADAL" clId="{55F2601E-2E40-DA4C-89DB-95C325114719}" dt="2021-04-16T23:33:08.498" v="43"/>
        <pc:sldMasterMkLst>
          <pc:docMk/>
          <pc:sldMasterMk cId="1741704485" sldId="2147484328"/>
        </pc:sldMasterMkLst>
      </pc:sldMasterChg>
      <pc:sldMasterChg chg="modTransition">
        <pc:chgData name="Pei Ning" userId="dd7cea55-eb2d-4261-a75a-533036bb30c4" providerId="ADAL" clId="{55F2601E-2E40-DA4C-89DB-95C325114719}" dt="2021-04-16T23:33:21.494" v="48"/>
        <pc:sldMasterMkLst>
          <pc:docMk/>
          <pc:sldMasterMk cId="174632713" sldId="2147484340"/>
        </pc:sldMasterMkLst>
      </pc:sldMasterChg>
      <pc:sldMasterChg chg="modTransition">
        <pc:chgData name="Pei Ning" userId="dd7cea55-eb2d-4261-a75a-533036bb30c4" providerId="ADAL" clId="{55F2601E-2E40-DA4C-89DB-95C325114719}" dt="2021-04-16T23:33:23.006" v="49"/>
        <pc:sldMasterMkLst>
          <pc:docMk/>
          <pc:sldMasterMk cId="2317807210" sldId="2147484352"/>
        </pc:sldMasterMkLst>
      </pc:sldMasterChg>
      <pc:sldMasterChg chg="modTransition">
        <pc:chgData name="Pei Ning" userId="dd7cea55-eb2d-4261-a75a-533036bb30c4" providerId="ADAL" clId="{55F2601E-2E40-DA4C-89DB-95C325114719}" dt="2021-04-16T23:34:26.915" v="50"/>
        <pc:sldMasterMkLst>
          <pc:docMk/>
          <pc:sldMasterMk cId="2378171601" sldId="2147484364"/>
        </pc:sldMasterMkLst>
      </pc:sldMasterChg>
      <pc:sldMasterChg chg="modTransition">
        <pc:chgData name="Pei Ning" userId="dd7cea55-eb2d-4261-a75a-533036bb30c4" providerId="ADAL" clId="{55F2601E-2E40-DA4C-89DB-95C325114719}" dt="2021-04-16T23:34:27.582" v="51"/>
        <pc:sldMasterMkLst>
          <pc:docMk/>
          <pc:sldMasterMk cId="3294462199" sldId="2147484376"/>
        </pc:sldMasterMkLst>
      </pc:sldMasterChg>
    </pc:docChg>
  </pc:docChgLst>
  <pc:docChgLst>
    <pc:chgData name="Harpreet Kaur Harpreet Kaur" userId="S::hharpree@sfu.ca::bc9835c7-2cf0-4934-837a-d9afd4522f42" providerId="AD" clId="Web-{F0AB6C3B-DBB3-442D-BE1F-1BAA3909541A}"/>
    <pc:docChg chg="modSld">
      <pc:chgData name="Harpreet Kaur Harpreet Kaur" userId="S::hharpree@sfu.ca::bc9835c7-2cf0-4934-837a-d9afd4522f42" providerId="AD" clId="Web-{F0AB6C3B-DBB3-442D-BE1F-1BAA3909541A}" dt="2021-04-20T02:58:25.864" v="16"/>
      <pc:docMkLst>
        <pc:docMk/>
      </pc:docMkLst>
      <pc:sldChg chg="modSp">
        <pc:chgData name="Harpreet Kaur Harpreet Kaur" userId="S::hharpree@sfu.ca::bc9835c7-2cf0-4934-837a-d9afd4522f42" providerId="AD" clId="Web-{F0AB6C3B-DBB3-442D-BE1F-1BAA3909541A}" dt="2021-04-20T02:55:38.660" v="0" actId="20577"/>
        <pc:sldMkLst>
          <pc:docMk/>
          <pc:sldMk cId="1393179722" sldId="287"/>
        </pc:sldMkLst>
        <pc:spChg chg="mod">
          <ac:chgData name="Harpreet Kaur Harpreet Kaur" userId="S::hharpree@sfu.ca::bc9835c7-2cf0-4934-837a-d9afd4522f42" providerId="AD" clId="Web-{F0AB6C3B-DBB3-442D-BE1F-1BAA3909541A}" dt="2021-04-20T02:55:38.660" v="0" actId="20577"/>
          <ac:spMkLst>
            <pc:docMk/>
            <pc:sldMk cId="1393179722" sldId="287"/>
            <ac:spMk id="2" creationId="{23A1A059-A523-4410-99F6-C6277A89CEC6}"/>
          </ac:spMkLst>
        </pc:spChg>
      </pc:sldChg>
      <pc:sldChg chg="modSp">
        <pc:chgData name="Harpreet Kaur Harpreet Kaur" userId="S::hharpree@sfu.ca::bc9835c7-2cf0-4934-837a-d9afd4522f42" providerId="AD" clId="Web-{F0AB6C3B-DBB3-442D-BE1F-1BAA3909541A}" dt="2021-04-20T02:58:25.864" v="16"/>
        <pc:sldMkLst>
          <pc:docMk/>
          <pc:sldMk cId="3661974179" sldId="292"/>
        </pc:sldMkLst>
        <pc:graphicFrameChg chg="mod modGraphic">
          <ac:chgData name="Harpreet Kaur Harpreet Kaur" userId="S::hharpree@sfu.ca::bc9835c7-2cf0-4934-837a-d9afd4522f42" providerId="AD" clId="Web-{F0AB6C3B-DBB3-442D-BE1F-1BAA3909541A}" dt="2021-04-20T02:58:25.864" v="16"/>
          <ac:graphicFrameMkLst>
            <pc:docMk/>
            <pc:sldMk cId="3661974179" sldId="292"/>
            <ac:graphicFrameMk id="12" creationId="{3276AD3A-57D5-4F75-B42E-2E453BAC2D68}"/>
          </ac:graphicFrameMkLst>
        </pc:graphicFrameChg>
      </pc:sldChg>
    </pc:docChg>
  </pc:docChgLst>
  <pc:docChgLst>
    <pc:chgData name="leekwokl" userId="S::leekwokl@sfu.ca::7afaf75a-7846-4ade-9052-be03d3519de5" providerId="AD" clId="Web-{DEF869C3-1CB0-1DDA-2C95-6DCCF0A91155}"/>
    <pc:docChg chg="addSld delSld modSld">
      <pc:chgData name="leekwokl" userId="S::leekwokl@sfu.ca::7afaf75a-7846-4ade-9052-be03d3519de5" providerId="AD" clId="Web-{DEF869C3-1CB0-1DDA-2C95-6DCCF0A91155}" dt="2021-04-20T09:19:30.067" v="246" actId="1076"/>
      <pc:docMkLst>
        <pc:docMk/>
      </pc:docMkLst>
      <pc:sldChg chg="modSp">
        <pc:chgData name="leekwokl" userId="S::leekwokl@sfu.ca::7afaf75a-7846-4ade-9052-be03d3519de5" providerId="AD" clId="Web-{DEF869C3-1CB0-1DDA-2C95-6DCCF0A91155}" dt="2021-04-20T08:56:00.835" v="10" actId="20577"/>
        <pc:sldMkLst>
          <pc:docMk/>
          <pc:sldMk cId="1393179722" sldId="287"/>
        </pc:sldMkLst>
        <pc:spChg chg="mod">
          <ac:chgData name="leekwokl" userId="S::leekwokl@sfu.ca::7afaf75a-7846-4ade-9052-be03d3519de5" providerId="AD" clId="Web-{DEF869C3-1CB0-1DDA-2C95-6DCCF0A91155}" dt="2021-04-20T08:56:00.835" v="10" actId="20577"/>
          <ac:spMkLst>
            <pc:docMk/>
            <pc:sldMk cId="1393179722" sldId="287"/>
            <ac:spMk id="3" creationId="{80C8845E-D840-4FA2-963A-3B9D41C3B058}"/>
          </ac:spMkLst>
        </pc:spChg>
      </pc:sldChg>
      <pc:sldChg chg="modSp">
        <pc:chgData name="leekwokl" userId="S::leekwokl@sfu.ca::7afaf75a-7846-4ade-9052-be03d3519de5" providerId="AD" clId="Web-{DEF869C3-1CB0-1DDA-2C95-6DCCF0A91155}" dt="2021-04-20T08:54:01.443" v="1" actId="20577"/>
        <pc:sldMkLst>
          <pc:docMk/>
          <pc:sldMk cId="3838986300" sldId="291"/>
        </pc:sldMkLst>
        <pc:spChg chg="mod">
          <ac:chgData name="leekwokl" userId="S::leekwokl@sfu.ca::7afaf75a-7846-4ade-9052-be03d3519de5" providerId="AD" clId="Web-{DEF869C3-1CB0-1DDA-2C95-6DCCF0A91155}" dt="2021-04-20T08:54:01.443" v="1" actId="20577"/>
          <ac:spMkLst>
            <pc:docMk/>
            <pc:sldMk cId="3838986300" sldId="291"/>
            <ac:spMk id="3" creationId="{61D98522-FB9B-4B11-B5BD-4404141953A1}"/>
          </ac:spMkLst>
        </pc:spChg>
      </pc:sldChg>
      <pc:sldChg chg="addSp delSp modSp addCm">
        <pc:chgData name="leekwokl" userId="S::leekwokl@sfu.ca::7afaf75a-7846-4ade-9052-be03d3519de5" providerId="AD" clId="Web-{DEF869C3-1CB0-1DDA-2C95-6DCCF0A91155}" dt="2021-04-20T09:08:20.703" v="204" actId="20577"/>
        <pc:sldMkLst>
          <pc:docMk/>
          <pc:sldMk cId="3661974179" sldId="292"/>
        </pc:sldMkLst>
        <pc:spChg chg="add del">
          <ac:chgData name="leekwokl" userId="S::leekwokl@sfu.ca::7afaf75a-7846-4ade-9052-be03d3519de5" providerId="AD" clId="Web-{DEF869C3-1CB0-1DDA-2C95-6DCCF0A91155}" dt="2021-04-20T08:59:36.914" v="22"/>
          <ac:spMkLst>
            <pc:docMk/>
            <pc:sldMk cId="3661974179" sldId="292"/>
            <ac:spMk id="7" creationId="{86060D7C-8382-4C81-A122-ACE90FFA1DFA}"/>
          </ac:spMkLst>
        </pc:spChg>
        <pc:spChg chg="mod">
          <ac:chgData name="leekwokl" userId="S::leekwokl@sfu.ca::7afaf75a-7846-4ade-9052-be03d3519de5" providerId="AD" clId="Web-{DEF869C3-1CB0-1DDA-2C95-6DCCF0A91155}" dt="2021-04-20T09:06:32.917" v="177" actId="14100"/>
          <ac:spMkLst>
            <pc:docMk/>
            <pc:sldMk cId="3661974179" sldId="292"/>
            <ac:spMk id="9" creationId="{F58BE25B-6EDF-41BC-95D7-44A5AAE00F4F}"/>
          </ac:spMkLst>
        </pc:spChg>
        <pc:spChg chg="add mod">
          <ac:chgData name="leekwokl" userId="S::leekwokl@sfu.ca::7afaf75a-7846-4ade-9052-be03d3519de5" providerId="AD" clId="Web-{DEF869C3-1CB0-1DDA-2C95-6DCCF0A91155}" dt="2021-04-20T09:08:20.703" v="204" actId="20577"/>
          <ac:spMkLst>
            <pc:docMk/>
            <pc:sldMk cId="3661974179" sldId="292"/>
            <ac:spMk id="10" creationId="{6842833A-EF7B-4282-ADDD-DEC81EC77E15}"/>
          </ac:spMkLst>
        </pc:spChg>
        <pc:picChg chg="mod">
          <ac:chgData name="leekwokl" userId="S::leekwokl@sfu.ca::7afaf75a-7846-4ade-9052-be03d3519de5" providerId="AD" clId="Web-{DEF869C3-1CB0-1DDA-2C95-6DCCF0A91155}" dt="2021-04-20T09:06:50.604" v="184" actId="1076"/>
          <ac:picMkLst>
            <pc:docMk/>
            <pc:sldMk cId="3661974179" sldId="292"/>
            <ac:picMk id="6" creationId="{763FEA09-87F4-4E4B-9F5F-7FCF14A8BF6D}"/>
          </ac:picMkLst>
        </pc:picChg>
      </pc:sldChg>
      <pc:sldChg chg="modSp">
        <pc:chgData name="leekwokl" userId="S::leekwokl@sfu.ca::7afaf75a-7846-4ade-9052-be03d3519de5" providerId="AD" clId="Web-{DEF869C3-1CB0-1DDA-2C95-6DCCF0A91155}" dt="2021-04-20T09:19:14.973" v="243"/>
        <pc:sldMkLst>
          <pc:docMk/>
          <pc:sldMk cId="1730602765" sldId="293"/>
        </pc:sldMkLst>
        <pc:graphicFrameChg chg="mod modGraphic">
          <ac:chgData name="leekwokl" userId="S::leekwokl@sfu.ca::7afaf75a-7846-4ade-9052-be03d3519de5" providerId="AD" clId="Web-{DEF869C3-1CB0-1DDA-2C95-6DCCF0A91155}" dt="2021-04-20T09:19:14.973" v="243"/>
          <ac:graphicFrameMkLst>
            <pc:docMk/>
            <pc:sldMk cId="1730602765" sldId="293"/>
            <ac:graphicFrameMk id="7" creationId="{EE923631-B54C-4C99-87BE-1C9EDAE19DB4}"/>
          </ac:graphicFrameMkLst>
        </pc:graphicFrameChg>
      </pc:sldChg>
      <pc:sldChg chg="modSp">
        <pc:chgData name="leekwokl" userId="S::leekwokl@sfu.ca::7afaf75a-7846-4ade-9052-be03d3519de5" providerId="AD" clId="Web-{DEF869C3-1CB0-1DDA-2C95-6DCCF0A91155}" dt="2021-04-20T09:10:13.031" v="241" actId="20577"/>
        <pc:sldMkLst>
          <pc:docMk/>
          <pc:sldMk cId="3001404767" sldId="302"/>
        </pc:sldMkLst>
        <pc:spChg chg="mod">
          <ac:chgData name="leekwokl" userId="S::leekwokl@sfu.ca::7afaf75a-7846-4ade-9052-be03d3519de5" providerId="AD" clId="Web-{DEF869C3-1CB0-1DDA-2C95-6DCCF0A91155}" dt="2021-04-20T09:10:13.031" v="241" actId="20577"/>
          <ac:spMkLst>
            <pc:docMk/>
            <pc:sldMk cId="3001404767" sldId="302"/>
            <ac:spMk id="9" creationId="{B96DF88F-7C89-4E40-8E56-BEA3891F8F9C}"/>
          </ac:spMkLst>
        </pc:spChg>
      </pc:sldChg>
      <pc:sldChg chg="modSp">
        <pc:chgData name="leekwokl" userId="S::leekwokl@sfu.ca::7afaf75a-7846-4ade-9052-be03d3519de5" providerId="AD" clId="Web-{DEF869C3-1CB0-1DDA-2C95-6DCCF0A91155}" dt="2021-04-20T09:19:30.067" v="246" actId="1076"/>
        <pc:sldMkLst>
          <pc:docMk/>
          <pc:sldMk cId="680739800" sldId="307"/>
        </pc:sldMkLst>
        <pc:cxnChg chg="mod">
          <ac:chgData name="leekwokl" userId="S::leekwokl@sfu.ca::7afaf75a-7846-4ade-9052-be03d3519de5" providerId="AD" clId="Web-{DEF869C3-1CB0-1DDA-2C95-6DCCF0A91155}" dt="2021-04-20T09:19:30.067" v="246" actId="1076"/>
          <ac:cxnSpMkLst>
            <pc:docMk/>
            <pc:sldMk cId="680739800" sldId="307"/>
            <ac:cxnSpMk id="122" creationId="{583EA8CD-545C-4689-A669-D5A1CE836F03}"/>
          </ac:cxnSpMkLst>
        </pc:cxnChg>
      </pc:sldChg>
      <pc:sldChg chg="new del">
        <pc:chgData name="leekwokl" userId="S::leekwokl@sfu.ca::7afaf75a-7846-4ade-9052-be03d3519de5" providerId="AD" clId="Web-{DEF869C3-1CB0-1DDA-2C95-6DCCF0A91155}" dt="2021-04-20T09:08:25.515" v="206"/>
        <pc:sldMkLst>
          <pc:docMk/>
          <pc:sldMk cId="3880195212" sldId="308"/>
        </pc:sldMkLst>
      </pc:sldChg>
    </pc:docChg>
  </pc:docChgLst>
  <pc:docChgLst>
    <pc:chgData name="Junjie Xu" userId="S::jxa50@sfu.ca::3f17b91a-a35f-4444-9804-202cba7a7690" providerId="AD" clId="Web-{8DF8992D-DB00-4E2A-52E3-BACFCF10E6E8}"/>
    <pc:docChg chg="modSld">
      <pc:chgData name="Junjie Xu" userId="S::jxa50@sfu.ca::3f17b91a-a35f-4444-9804-202cba7a7690" providerId="AD" clId="Web-{8DF8992D-DB00-4E2A-52E3-BACFCF10E6E8}" dt="2021-04-16T23:32:53.667" v="385"/>
      <pc:docMkLst>
        <pc:docMk/>
      </pc:docMkLst>
      <pc:sldChg chg="addSp delSp modSp">
        <pc:chgData name="Junjie Xu" userId="S::jxa50@sfu.ca::3f17b91a-a35f-4444-9804-202cba7a7690" providerId="AD" clId="Web-{8DF8992D-DB00-4E2A-52E3-BACFCF10E6E8}" dt="2021-04-16T23:32:53.667" v="385"/>
        <pc:sldMkLst>
          <pc:docMk/>
          <pc:sldMk cId="4256212016" sldId="285"/>
        </pc:sldMkLst>
        <pc:spChg chg="del">
          <ac:chgData name="Junjie Xu" userId="S::jxa50@sfu.ca::3f17b91a-a35f-4444-9804-202cba7a7690" providerId="AD" clId="Web-{8DF8992D-DB00-4E2A-52E3-BACFCF10E6E8}" dt="2021-04-16T23:32:47.151" v="383"/>
          <ac:spMkLst>
            <pc:docMk/>
            <pc:sldMk cId="4256212016" sldId="285"/>
            <ac:spMk id="4" creationId="{5FEFAFE5-1781-4920-8064-4D03E1F16838}"/>
          </ac:spMkLst>
        </pc:spChg>
        <pc:graphicFrameChg chg="add mod modGraphic">
          <ac:chgData name="Junjie Xu" userId="S::jxa50@sfu.ca::3f17b91a-a35f-4444-9804-202cba7a7690" providerId="AD" clId="Web-{8DF8992D-DB00-4E2A-52E3-BACFCF10E6E8}" dt="2021-04-16T23:32:52.292" v="384" actId="1076"/>
          <ac:graphicFrameMkLst>
            <pc:docMk/>
            <pc:sldMk cId="4256212016" sldId="285"/>
            <ac:graphicFrameMk id="15" creationId="{1D3BF214-A27B-4A0B-B4AC-472081BACB05}"/>
          </ac:graphicFrameMkLst>
        </pc:graphicFrameChg>
        <pc:graphicFrameChg chg="del mod">
          <ac:chgData name="Junjie Xu" userId="S::jxa50@sfu.ca::3f17b91a-a35f-4444-9804-202cba7a7690" providerId="AD" clId="Web-{8DF8992D-DB00-4E2A-52E3-BACFCF10E6E8}" dt="2021-04-16T23:32:42.807" v="382"/>
          <ac:graphicFrameMkLst>
            <pc:docMk/>
            <pc:sldMk cId="4256212016" sldId="285"/>
            <ac:graphicFrameMk id="28" creationId="{CC18BCC9-1A9B-4C66-8F1E-1E30AFBF6F32}"/>
          </ac:graphicFrameMkLst>
        </pc:graphicFrameChg>
        <pc:cxnChg chg="del">
          <ac:chgData name="Junjie Xu" userId="S::jxa50@sfu.ca::3f17b91a-a35f-4444-9804-202cba7a7690" providerId="AD" clId="Web-{8DF8992D-DB00-4E2A-52E3-BACFCF10E6E8}" dt="2021-04-16T23:32:53.667" v="385"/>
          <ac:cxnSpMkLst>
            <pc:docMk/>
            <pc:sldMk cId="4256212016" sldId="285"/>
            <ac:cxnSpMk id="292" creationId="{C24A559F-562F-4EC2-ABB8-62D43D17548B}"/>
          </ac:cxnSpMkLst>
        </pc:cxnChg>
      </pc:sldChg>
      <pc:sldChg chg="modSp">
        <pc:chgData name="Junjie Xu" userId="S::jxa50@sfu.ca::3f17b91a-a35f-4444-9804-202cba7a7690" providerId="AD" clId="Web-{8DF8992D-DB00-4E2A-52E3-BACFCF10E6E8}" dt="2021-04-16T22:57:03.198" v="0" actId="14100"/>
        <pc:sldMkLst>
          <pc:docMk/>
          <pc:sldMk cId="929591409" sldId="286"/>
        </pc:sldMkLst>
        <pc:spChg chg="mod">
          <ac:chgData name="Junjie Xu" userId="S::jxa50@sfu.ca::3f17b91a-a35f-4444-9804-202cba7a7690" providerId="AD" clId="Web-{8DF8992D-DB00-4E2A-52E3-BACFCF10E6E8}" dt="2021-04-16T22:57:03.198" v="0" actId="14100"/>
          <ac:spMkLst>
            <pc:docMk/>
            <pc:sldMk cId="929591409" sldId="286"/>
            <ac:spMk id="3" creationId="{57310967-62A4-440A-8723-5935E554C227}"/>
          </ac:spMkLst>
        </pc:spChg>
      </pc:sldChg>
    </pc:docChg>
  </pc:docChgLst>
  <pc:docChgLst>
    <pc:chgData name="Xiaoyi Zhao" userId="S::xiaoyiz@sfu.ca::b4a471b7-1832-47ae-964f-13c78911f613" providerId="AD" clId="Web-{576366CC-36A6-4756-A3E1-DE292DAFF618}"/>
    <pc:docChg chg="modSld">
      <pc:chgData name="Xiaoyi Zhao" userId="S::xiaoyiz@sfu.ca::b4a471b7-1832-47ae-964f-13c78911f613" providerId="AD" clId="Web-{576366CC-36A6-4756-A3E1-DE292DAFF618}" dt="2021-04-20T18:49:00.229" v="530"/>
      <pc:docMkLst>
        <pc:docMk/>
      </pc:docMkLst>
      <pc:sldChg chg="modSp">
        <pc:chgData name="Xiaoyi Zhao" userId="S::xiaoyiz@sfu.ca::b4a471b7-1832-47ae-964f-13c78911f613" providerId="AD" clId="Web-{576366CC-36A6-4756-A3E1-DE292DAFF618}" dt="2021-04-20T18:12:17.573" v="61" actId="1076"/>
        <pc:sldMkLst>
          <pc:docMk/>
          <pc:sldMk cId="2073291325" sldId="284"/>
        </pc:sldMkLst>
        <pc:grpChg chg="mod">
          <ac:chgData name="Xiaoyi Zhao" userId="S::xiaoyiz@sfu.ca::b4a471b7-1832-47ae-964f-13c78911f613" providerId="AD" clId="Web-{576366CC-36A6-4756-A3E1-DE292DAFF618}" dt="2021-04-20T18:12:17.573" v="61" actId="1076"/>
          <ac:grpSpMkLst>
            <pc:docMk/>
            <pc:sldMk cId="2073291325" sldId="284"/>
            <ac:grpSpMk id="17" creationId="{9B14CC28-66C1-44A0-91E5-74B9FDA7AF60}"/>
          </ac:grpSpMkLst>
        </pc:grpChg>
        <pc:picChg chg="mod">
          <ac:chgData name="Xiaoyi Zhao" userId="S::xiaoyiz@sfu.ca::b4a471b7-1832-47ae-964f-13c78911f613" providerId="AD" clId="Web-{576366CC-36A6-4756-A3E1-DE292DAFF618}" dt="2021-04-20T18:12:07.025" v="58" actId="1076"/>
          <ac:picMkLst>
            <pc:docMk/>
            <pc:sldMk cId="2073291325" sldId="284"/>
            <ac:picMk id="11" creationId="{F6A84E4D-B728-47F0-83E4-39ED61F7A09B}"/>
          </ac:picMkLst>
        </pc:picChg>
      </pc:sldChg>
      <pc:sldChg chg="modSp">
        <pc:chgData name="Xiaoyi Zhao" userId="S::xiaoyiz@sfu.ca::b4a471b7-1832-47ae-964f-13c78911f613" providerId="AD" clId="Web-{576366CC-36A6-4756-A3E1-DE292DAFF618}" dt="2021-04-20T18:11:10.146" v="56" actId="20577"/>
        <pc:sldMkLst>
          <pc:docMk/>
          <pc:sldMk cId="2002996262" sldId="288"/>
        </pc:sldMkLst>
        <pc:spChg chg="mod">
          <ac:chgData name="Xiaoyi Zhao" userId="S::xiaoyiz@sfu.ca::b4a471b7-1832-47ae-964f-13c78911f613" providerId="AD" clId="Web-{576366CC-36A6-4756-A3E1-DE292DAFF618}" dt="2021-04-20T18:11:10.146" v="56" actId="20577"/>
          <ac:spMkLst>
            <pc:docMk/>
            <pc:sldMk cId="2002996262" sldId="288"/>
            <ac:spMk id="4" creationId="{3B75D7D3-B857-40F4-9775-E841CD4740E6}"/>
          </ac:spMkLst>
        </pc:spChg>
      </pc:sldChg>
      <pc:sldChg chg="modSp">
        <pc:chgData name="Xiaoyi Zhao" userId="S::xiaoyiz@sfu.ca::b4a471b7-1832-47ae-964f-13c78911f613" providerId="AD" clId="Web-{576366CC-36A6-4756-A3E1-DE292DAFF618}" dt="2021-04-20T18:47:22.926" v="526" actId="20577"/>
        <pc:sldMkLst>
          <pc:docMk/>
          <pc:sldMk cId="3838986300" sldId="291"/>
        </pc:sldMkLst>
        <pc:spChg chg="mod">
          <ac:chgData name="Xiaoyi Zhao" userId="S::xiaoyiz@sfu.ca::b4a471b7-1832-47ae-964f-13c78911f613" providerId="AD" clId="Web-{576366CC-36A6-4756-A3E1-DE292DAFF618}" dt="2021-04-20T18:47:22.926" v="526" actId="20577"/>
          <ac:spMkLst>
            <pc:docMk/>
            <pc:sldMk cId="3838986300" sldId="291"/>
            <ac:spMk id="3" creationId="{61D98522-FB9B-4B11-B5BD-4404141953A1}"/>
          </ac:spMkLst>
        </pc:spChg>
      </pc:sldChg>
      <pc:sldChg chg="modSp">
        <pc:chgData name="Xiaoyi Zhao" userId="S::xiaoyiz@sfu.ca::b4a471b7-1832-47ae-964f-13c78911f613" providerId="AD" clId="Web-{576366CC-36A6-4756-A3E1-DE292DAFF618}" dt="2021-04-20T18:08:12.993" v="54" actId="1076"/>
        <pc:sldMkLst>
          <pc:docMk/>
          <pc:sldMk cId="1130325321" sldId="294"/>
        </pc:sldMkLst>
        <pc:picChg chg="mod">
          <ac:chgData name="Xiaoyi Zhao" userId="S::xiaoyiz@sfu.ca::b4a471b7-1832-47ae-964f-13c78911f613" providerId="AD" clId="Web-{576366CC-36A6-4756-A3E1-DE292DAFF618}" dt="2021-04-20T18:08:12.977" v="53" actId="1076"/>
          <ac:picMkLst>
            <pc:docMk/>
            <pc:sldMk cId="1130325321" sldId="294"/>
            <ac:picMk id="3" creationId="{1174A233-9463-4EEA-8483-3DB28A17759F}"/>
          </ac:picMkLst>
        </pc:picChg>
        <pc:picChg chg="mod">
          <ac:chgData name="Xiaoyi Zhao" userId="S::xiaoyiz@sfu.ca::b4a471b7-1832-47ae-964f-13c78911f613" providerId="AD" clId="Web-{576366CC-36A6-4756-A3E1-DE292DAFF618}" dt="2021-04-20T18:08:12.993" v="54" actId="1076"/>
          <ac:picMkLst>
            <pc:docMk/>
            <pc:sldMk cId="1130325321" sldId="294"/>
            <ac:picMk id="5" creationId="{766B87EE-B1EA-4AE5-B1E9-3B906418F234}"/>
          </ac:picMkLst>
        </pc:picChg>
      </pc:sldChg>
      <pc:sldChg chg="modSp modNotes">
        <pc:chgData name="Xiaoyi Zhao" userId="S::xiaoyiz@sfu.ca::b4a471b7-1832-47ae-964f-13c78911f613" providerId="AD" clId="Web-{576366CC-36A6-4756-A3E1-DE292DAFF618}" dt="2021-04-20T18:34:00.869" v="513"/>
        <pc:sldMkLst>
          <pc:docMk/>
          <pc:sldMk cId="1484951197" sldId="298"/>
        </pc:sldMkLst>
        <pc:spChg chg="mod">
          <ac:chgData name="Xiaoyi Zhao" userId="S::xiaoyiz@sfu.ca::b4a471b7-1832-47ae-964f-13c78911f613" providerId="AD" clId="Web-{576366CC-36A6-4756-A3E1-DE292DAFF618}" dt="2021-04-20T18:33:28.319" v="449" actId="20577"/>
          <ac:spMkLst>
            <pc:docMk/>
            <pc:sldMk cId="1484951197" sldId="298"/>
            <ac:spMk id="3" creationId="{50BE7318-EDF3-42A2-8AA3-C0ACFE65A301}"/>
          </ac:spMkLst>
        </pc:spChg>
      </pc:sldChg>
      <pc:sldChg chg="modSp modNotes">
        <pc:chgData name="Xiaoyi Zhao" userId="S::xiaoyiz@sfu.ca::b4a471b7-1832-47ae-964f-13c78911f613" providerId="AD" clId="Web-{576366CC-36A6-4756-A3E1-DE292DAFF618}" dt="2021-04-20T18:49:00.229" v="530"/>
        <pc:sldMkLst>
          <pc:docMk/>
          <pc:sldMk cId="198273255" sldId="299"/>
        </pc:sldMkLst>
        <pc:graphicFrameChg chg="mod modGraphic">
          <ac:chgData name="Xiaoyi Zhao" userId="S::xiaoyiz@sfu.ca::b4a471b7-1832-47ae-964f-13c78911f613" providerId="AD" clId="Web-{576366CC-36A6-4756-A3E1-DE292DAFF618}" dt="2021-04-20T18:49:00.229" v="530"/>
          <ac:graphicFrameMkLst>
            <pc:docMk/>
            <pc:sldMk cId="198273255" sldId="299"/>
            <ac:graphicFrameMk id="4" creationId="{E1BE8E12-B7F0-48EB-8B13-FF8DC3FA84FD}"/>
          </ac:graphicFrameMkLst>
        </pc:graphicFrameChg>
      </pc:sldChg>
      <pc:sldChg chg="modSp modNotes">
        <pc:chgData name="Xiaoyi Zhao" userId="S::xiaoyiz@sfu.ca::b4a471b7-1832-47ae-964f-13c78911f613" providerId="AD" clId="Web-{576366CC-36A6-4756-A3E1-DE292DAFF618}" dt="2021-04-20T18:36:33.395" v="521"/>
        <pc:sldMkLst>
          <pc:docMk/>
          <pc:sldMk cId="1910570334" sldId="300"/>
        </pc:sldMkLst>
        <pc:picChg chg="mod">
          <ac:chgData name="Xiaoyi Zhao" userId="S::xiaoyiz@sfu.ca::b4a471b7-1832-47ae-964f-13c78911f613" providerId="AD" clId="Web-{576366CC-36A6-4756-A3E1-DE292DAFF618}" dt="2021-04-20T18:28:04.218" v="150" actId="1076"/>
          <ac:picMkLst>
            <pc:docMk/>
            <pc:sldMk cId="1910570334" sldId="300"/>
            <ac:picMk id="6" creationId="{1A8267A1-5217-4D35-BF4F-C588728B2AFF}"/>
          </ac:picMkLst>
        </pc:picChg>
      </pc:sldChg>
      <pc:sldChg chg="modNotes">
        <pc:chgData name="Xiaoyi Zhao" userId="S::xiaoyiz@sfu.ca::b4a471b7-1832-47ae-964f-13c78911f613" providerId="AD" clId="Web-{576366CC-36A6-4756-A3E1-DE292DAFF618}" dt="2021-04-20T18:27:41.107" v="148"/>
        <pc:sldMkLst>
          <pc:docMk/>
          <pc:sldMk cId="2569139303" sldId="301"/>
        </pc:sldMkLst>
      </pc:sldChg>
    </pc:docChg>
  </pc:docChgLst>
  <pc:docChgLst>
    <pc:chgData name="leekwokl" userId="S::leekwokl@sfu.ca::7afaf75a-7846-4ade-9052-be03d3519de5" providerId="AD" clId="Web-{DF247040-2701-CE47-1E01-B2745A15B852}"/>
    <pc:docChg chg="modSld">
      <pc:chgData name="leekwokl" userId="S::leekwokl@sfu.ca::7afaf75a-7846-4ade-9052-be03d3519de5" providerId="AD" clId="Web-{DF247040-2701-CE47-1E01-B2745A15B852}" dt="2021-04-20T08:29:59.742" v="131"/>
      <pc:docMkLst>
        <pc:docMk/>
      </pc:docMkLst>
      <pc:sldChg chg="modSp">
        <pc:chgData name="leekwokl" userId="S::leekwokl@sfu.ca::7afaf75a-7846-4ade-9052-be03d3519de5" providerId="AD" clId="Web-{DF247040-2701-CE47-1E01-B2745A15B852}" dt="2021-04-20T08:26:32.429" v="127"/>
        <pc:sldMkLst>
          <pc:docMk/>
          <pc:sldMk cId="4256212016" sldId="285"/>
        </pc:sldMkLst>
        <pc:graphicFrameChg chg="mod modGraphic">
          <ac:chgData name="leekwokl" userId="S::leekwokl@sfu.ca::7afaf75a-7846-4ade-9052-be03d3519de5" providerId="AD" clId="Web-{DF247040-2701-CE47-1E01-B2745A15B852}" dt="2021-04-20T08:26:32.429" v="127"/>
          <ac:graphicFrameMkLst>
            <pc:docMk/>
            <pc:sldMk cId="4256212016" sldId="285"/>
            <ac:graphicFrameMk id="15" creationId="{1D3BF214-A27B-4A0B-B4AC-472081BACB05}"/>
          </ac:graphicFrameMkLst>
        </pc:graphicFrameChg>
      </pc:sldChg>
      <pc:sldChg chg="addSp modSp">
        <pc:chgData name="leekwokl" userId="S::leekwokl@sfu.ca::7afaf75a-7846-4ade-9052-be03d3519de5" providerId="AD" clId="Web-{DF247040-2701-CE47-1E01-B2745A15B852}" dt="2021-04-20T08:13:57.348" v="125" actId="1076"/>
        <pc:sldMkLst>
          <pc:docMk/>
          <pc:sldMk cId="1730602765" sldId="293"/>
        </pc:sldMkLst>
        <pc:spChg chg="add mod">
          <ac:chgData name="leekwokl" userId="S::leekwokl@sfu.ca::7afaf75a-7846-4ade-9052-be03d3519de5" providerId="AD" clId="Web-{DF247040-2701-CE47-1E01-B2745A15B852}" dt="2021-04-20T08:13:37.035" v="121" actId="1076"/>
          <ac:spMkLst>
            <pc:docMk/>
            <pc:sldMk cId="1730602765" sldId="293"/>
            <ac:spMk id="3" creationId="{3D7DA03D-2E07-48A1-A635-DED4E89CA566}"/>
          </ac:spMkLst>
        </pc:spChg>
        <pc:spChg chg="add mod">
          <ac:chgData name="leekwokl" userId="S::leekwokl@sfu.ca::7afaf75a-7846-4ade-9052-be03d3519de5" providerId="AD" clId="Web-{DF247040-2701-CE47-1E01-B2745A15B852}" dt="2021-04-20T08:13:34.035" v="120" actId="1076"/>
          <ac:spMkLst>
            <pc:docMk/>
            <pc:sldMk cId="1730602765" sldId="293"/>
            <ac:spMk id="8" creationId="{DBBA8101-DCC4-4875-8A9A-0AA50ECC6EF4}"/>
          </ac:spMkLst>
        </pc:spChg>
        <pc:spChg chg="add mod">
          <ac:chgData name="leekwokl" userId="S::leekwokl@sfu.ca::7afaf75a-7846-4ade-9052-be03d3519de5" providerId="AD" clId="Web-{DF247040-2701-CE47-1E01-B2745A15B852}" dt="2021-04-20T08:13:50.395" v="124" actId="1076"/>
          <ac:spMkLst>
            <pc:docMk/>
            <pc:sldMk cId="1730602765" sldId="293"/>
            <ac:spMk id="10" creationId="{60B5DB78-5527-4DC8-B94F-0A090050D250}"/>
          </ac:spMkLst>
        </pc:spChg>
        <pc:spChg chg="add mod">
          <ac:chgData name="leekwokl" userId="S::leekwokl@sfu.ca::7afaf75a-7846-4ade-9052-be03d3519de5" providerId="AD" clId="Web-{DF247040-2701-CE47-1E01-B2745A15B852}" dt="2021-04-20T08:13:44.051" v="122" actId="1076"/>
          <ac:spMkLst>
            <pc:docMk/>
            <pc:sldMk cId="1730602765" sldId="293"/>
            <ac:spMk id="11" creationId="{2A8A154D-494B-4B13-AE85-C1844C9144D5}"/>
          </ac:spMkLst>
        </pc:spChg>
        <pc:spChg chg="add mod">
          <ac:chgData name="leekwokl" userId="S::leekwokl@sfu.ca::7afaf75a-7846-4ade-9052-be03d3519de5" providerId="AD" clId="Web-{DF247040-2701-CE47-1E01-B2745A15B852}" dt="2021-04-20T08:13:57.348" v="125" actId="1076"/>
          <ac:spMkLst>
            <pc:docMk/>
            <pc:sldMk cId="1730602765" sldId="293"/>
            <ac:spMk id="12" creationId="{FBE53A93-0342-46EA-8018-631E7F652A13}"/>
          </ac:spMkLst>
        </pc:spChg>
      </pc:sldChg>
      <pc:sldChg chg="modSp">
        <pc:chgData name="leekwokl" userId="S::leekwokl@sfu.ca::7afaf75a-7846-4ade-9052-be03d3519de5" providerId="AD" clId="Web-{DF247040-2701-CE47-1E01-B2745A15B852}" dt="2021-04-20T08:05:34.300" v="9" actId="20577"/>
        <pc:sldMkLst>
          <pc:docMk/>
          <pc:sldMk cId="1130325321" sldId="294"/>
        </pc:sldMkLst>
        <pc:spChg chg="mod">
          <ac:chgData name="leekwokl" userId="S::leekwokl@sfu.ca::7afaf75a-7846-4ade-9052-be03d3519de5" providerId="AD" clId="Web-{DF247040-2701-CE47-1E01-B2745A15B852}" dt="2021-04-20T08:05:34.300" v="9" actId="20577"/>
          <ac:spMkLst>
            <pc:docMk/>
            <pc:sldMk cId="1130325321" sldId="294"/>
            <ac:spMk id="4" creationId="{7CD0E64B-B4DA-4140-8967-9F51553C57AD}"/>
          </ac:spMkLst>
        </pc:spChg>
      </pc:sldChg>
      <pc:sldChg chg="modSp">
        <pc:chgData name="leekwokl" userId="S::leekwokl@sfu.ca::7afaf75a-7846-4ade-9052-be03d3519de5" providerId="AD" clId="Web-{DF247040-2701-CE47-1E01-B2745A15B852}" dt="2021-04-20T08:05:09.097" v="1" actId="20577"/>
        <pc:sldMkLst>
          <pc:docMk/>
          <pc:sldMk cId="1484951197" sldId="298"/>
        </pc:sldMkLst>
        <pc:spChg chg="mod">
          <ac:chgData name="leekwokl" userId="S::leekwokl@sfu.ca::7afaf75a-7846-4ade-9052-be03d3519de5" providerId="AD" clId="Web-{DF247040-2701-CE47-1E01-B2745A15B852}" dt="2021-04-20T08:05:09.097" v="1" actId="20577"/>
          <ac:spMkLst>
            <pc:docMk/>
            <pc:sldMk cId="1484951197" sldId="298"/>
            <ac:spMk id="3" creationId="{50BE7318-EDF3-42A2-8AA3-C0ACFE65A301}"/>
          </ac:spMkLst>
        </pc:spChg>
      </pc:sldChg>
      <pc:sldChg chg="modSp">
        <pc:chgData name="leekwokl" userId="S::leekwokl@sfu.ca::7afaf75a-7846-4ade-9052-be03d3519de5" providerId="AD" clId="Web-{DF247040-2701-CE47-1E01-B2745A15B852}" dt="2021-04-20T08:29:59.742" v="131"/>
        <pc:sldMkLst>
          <pc:docMk/>
          <pc:sldMk cId="198273255" sldId="299"/>
        </pc:sldMkLst>
        <pc:graphicFrameChg chg="mod modGraphic">
          <ac:chgData name="leekwokl" userId="S::leekwokl@sfu.ca::7afaf75a-7846-4ade-9052-be03d3519de5" providerId="AD" clId="Web-{DF247040-2701-CE47-1E01-B2745A15B852}" dt="2021-04-20T08:29:59.742" v="131"/>
          <ac:graphicFrameMkLst>
            <pc:docMk/>
            <pc:sldMk cId="198273255" sldId="299"/>
            <ac:graphicFrameMk id="4" creationId="{E1BE8E12-B7F0-48EB-8B13-FF8DC3FA84FD}"/>
          </ac:graphicFrameMkLst>
        </pc:graphicFrameChg>
      </pc:sldChg>
    </pc:docChg>
  </pc:docChgLst>
  <pc:docChgLst>
    <pc:chgData name="Junjie Xu" userId="S::jxa50@sfu.ca::3f17b91a-a35f-4444-9804-202cba7a7690" providerId="AD" clId="Web-{6CD97030-4C0E-5D3C-72FF-6A1A50C5CC71}"/>
    <pc:docChg chg="modSld">
      <pc:chgData name="Junjie Xu" userId="S::jxa50@sfu.ca::3f17b91a-a35f-4444-9804-202cba7a7690" providerId="AD" clId="Web-{6CD97030-4C0E-5D3C-72FF-6A1A50C5CC71}" dt="2021-04-20T20:28:59.361" v="25" actId="20577"/>
      <pc:docMkLst>
        <pc:docMk/>
      </pc:docMkLst>
      <pc:sldChg chg="modSp">
        <pc:chgData name="Junjie Xu" userId="S::jxa50@sfu.ca::3f17b91a-a35f-4444-9804-202cba7a7690" providerId="AD" clId="Web-{6CD97030-4C0E-5D3C-72FF-6A1A50C5CC71}" dt="2021-04-20T20:28:59.361" v="25" actId="20577"/>
        <pc:sldMkLst>
          <pc:docMk/>
          <pc:sldMk cId="3164862064" sldId="279"/>
        </pc:sldMkLst>
        <pc:graphicFrameChg chg="modGraphic">
          <ac:chgData name="Junjie Xu" userId="S::jxa50@sfu.ca::3f17b91a-a35f-4444-9804-202cba7a7690" providerId="AD" clId="Web-{6CD97030-4C0E-5D3C-72FF-6A1A50C5CC71}" dt="2021-04-20T20:28:59.361" v="25" actId="20577"/>
          <ac:graphicFrameMkLst>
            <pc:docMk/>
            <pc:sldMk cId="3164862064" sldId="279"/>
            <ac:graphicFrameMk id="11" creationId="{F17DBB4E-6254-42E1-9085-D93ADB3942DA}"/>
          </ac:graphicFrameMkLst>
        </pc:graphicFrameChg>
      </pc:sldChg>
    </pc:docChg>
  </pc:docChgLst>
  <pc:docChgLst>
    <pc:chgData name="Harpreet Kaur Harpreet Kaur" userId="S::hharpree@sfu.ca::bc9835c7-2cf0-4934-837a-d9afd4522f42" providerId="AD" clId="Web-{8B924209-B17C-4D5F-8963-01A7CE83D8DD}"/>
    <pc:docChg chg="modSld addMainMaster delMainMaster">
      <pc:chgData name="Harpreet Kaur Harpreet Kaur" userId="S::hharpree@sfu.ca::bc9835c7-2cf0-4934-837a-d9afd4522f42" providerId="AD" clId="Web-{8B924209-B17C-4D5F-8963-01A7CE83D8DD}" dt="2021-04-11T06:00:11.660" v="10"/>
      <pc:docMkLst>
        <pc:docMk/>
      </pc:docMkLst>
      <pc:sldChg chg="modSp mod modClrScheme chgLayout">
        <pc:chgData name="Harpreet Kaur Harpreet Kaur" userId="S::hharpree@sfu.ca::bc9835c7-2cf0-4934-837a-d9afd4522f42" providerId="AD" clId="Web-{8B924209-B17C-4D5F-8963-01A7CE83D8DD}" dt="2021-04-11T05:56:31.832" v="6"/>
        <pc:sldMkLst>
          <pc:docMk/>
          <pc:sldMk cId="1218582386" sldId="270"/>
        </pc:sldMkLst>
        <pc:spChg chg="mod ord">
          <ac:chgData name="Harpreet Kaur Harpreet Kaur" userId="S::hharpree@sfu.ca::bc9835c7-2cf0-4934-837a-d9afd4522f42" providerId="AD" clId="Web-{8B924209-B17C-4D5F-8963-01A7CE83D8DD}" dt="2021-04-11T05:56:31.832" v="6"/>
          <ac:spMkLst>
            <pc:docMk/>
            <pc:sldMk cId="1218582386" sldId="270"/>
            <ac:spMk id="2" creationId="{1A14DF94-D196-46AD-AE8D-FC1F632B5365}"/>
          </ac:spMkLst>
        </pc:spChg>
        <pc:spChg chg="mod ord">
          <ac:chgData name="Harpreet Kaur Harpreet Kaur" userId="S::hharpree@sfu.ca::bc9835c7-2cf0-4934-837a-d9afd4522f42" providerId="AD" clId="Web-{8B924209-B17C-4D5F-8963-01A7CE83D8DD}" dt="2021-04-11T05:56:31.832" v="6"/>
          <ac:spMkLst>
            <pc:docMk/>
            <pc:sldMk cId="1218582386" sldId="270"/>
            <ac:spMk id="3" creationId="{32CCED13-70D7-4EF9-98C1-C8D3A5AF2F4D}"/>
          </ac:spMkLst>
        </pc:spChg>
      </pc:sldChg>
      <pc:sldChg chg="delSp modSp mod modClrScheme delDesignElem chgLayout">
        <pc:chgData name="Harpreet Kaur Harpreet Kaur" userId="S::hharpree@sfu.ca::bc9835c7-2cf0-4934-837a-d9afd4522f42" providerId="AD" clId="Web-{8B924209-B17C-4D5F-8963-01A7CE83D8DD}" dt="2021-04-11T05:56:31.832" v="6"/>
        <pc:sldMkLst>
          <pc:docMk/>
          <pc:sldMk cId="2664992173" sldId="274"/>
        </pc:sldMkLst>
        <pc:spChg chg="mod ord">
          <ac:chgData name="Harpreet Kaur Harpreet Kaur" userId="S::hharpree@sfu.ca::bc9835c7-2cf0-4934-837a-d9afd4522f42" providerId="AD" clId="Web-{8B924209-B17C-4D5F-8963-01A7CE83D8DD}" dt="2021-04-11T05:56:31.832" v="6"/>
          <ac:spMkLst>
            <pc:docMk/>
            <pc:sldMk cId="2664992173" sldId="274"/>
            <ac:spMk id="2" creationId="{B196C705-931F-40FC-A399-EEDD8CA4EB8C}"/>
          </ac:spMkLst>
        </pc:spChg>
        <pc:spChg chg="mod ord">
          <ac:chgData name="Harpreet Kaur Harpreet Kaur" userId="S::hharpree@sfu.ca::bc9835c7-2cf0-4934-837a-d9afd4522f42" providerId="AD" clId="Web-{8B924209-B17C-4D5F-8963-01A7CE83D8DD}" dt="2021-04-11T05:56:31.832" v="6"/>
          <ac:spMkLst>
            <pc:docMk/>
            <pc:sldMk cId="2664992173" sldId="274"/>
            <ac:spMk id="3" creationId="{9FBDF47E-5419-43DA-80F2-4477DE1A9A9C}"/>
          </ac:spMkLst>
        </pc:spChg>
        <pc:spChg chg="del">
          <ac:chgData name="Harpreet Kaur Harpreet Kaur" userId="S::hharpree@sfu.ca::bc9835c7-2cf0-4934-837a-d9afd4522f42" providerId="AD" clId="Web-{8B924209-B17C-4D5F-8963-01A7CE83D8DD}" dt="2021-04-11T05:56:31.832" v="6"/>
          <ac:spMkLst>
            <pc:docMk/>
            <pc:sldMk cId="2664992173" sldId="274"/>
            <ac:spMk id="60" creationId="{777A147A-9ED8-46B4-8660-1B3C2AA880B5}"/>
          </ac:spMkLst>
        </pc:spChg>
        <pc:spChg chg="del">
          <ac:chgData name="Harpreet Kaur Harpreet Kaur" userId="S::hharpree@sfu.ca::bc9835c7-2cf0-4934-837a-d9afd4522f42" providerId="AD" clId="Web-{8B924209-B17C-4D5F-8963-01A7CE83D8DD}" dt="2021-04-11T05:56:31.832" v="6"/>
          <ac:spMkLst>
            <pc:docMk/>
            <pc:sldMk cId="2664992173" sldId="274"/>
            <ac:spMk id="61" creationId="{5D6C15A0-C087-4593-8414-2B4EC1CDC3DE}"/>
          </ac:spMkLst>
        </pc:spChg>
      </pc:sldChg>
      <pc:sldChg chg="addSp delSp modSp mod modClrScheme delDesignElem chgLayout">
        <pc:chgData name="Harpreet Kaur Harpreet Kaur" userId="S::hharpree@sfu.ca::bc9835c7-2cf0-4934-837a-d9afd4522f42" providerId="AD" clId="Web-{8B924209-B17C-4D5F-8963-01A7CE83D8DD}" dt="2021-04-11T06:00:11.660" v="10"/>
        <pc:sldMkLst>
          <pc:docMk/>
          <pc:sldMk cId="2399398036" sldId="276"/>
        </pc:sldMkLst>
        <pc:spChg chg="mod ord">
          <ac:chgData name="Harpreet Kaur Harpreet Kaur" userId="S::hharpree@sfu.ca::bc9835c7-2cf0-4934-837a-d9afd4522f42" providerId="AD" clId="Web-{8B924209-B17C-4D5F-8963-01A7CE83D8DD}" dt="2021-04-11T06:00:11.660" v="10"/>
          <ac:spMkLst>
            <pc:docMk/>
            <pc:sldMk cId="2399398036" sldId="276"/>
            <ac:spMk id="2" creationId="{D7ECE7D0-815A-4DFE-9665-BD5D64C66FA9}"/>
          </ac:spMkLst>
        </pc:spChg>
        <pc:spChg chg="mod ord">
          <ac:chgData name="Harpreet Kaur Harpreet Kaur" userId="S::hharpree@sfu.ca::bc9835c7-2cf0-4934-837a-d9afd4522f42" providerId="AD" clId="Web-{8B924209-B17C-4D5F-8963-01A7CE83D8DD}" dt="2021-04-11T06:00:11.660" v="10"/>
          <ac:spMkLst>
            <pc:docMk/>
            <pc:sldMk cId="2399398036" sldId="276"/>
            <ac:spMk id="5" creationId="{94B40987-7A58-4CB5-9AD8-B8F4EA13167F}"/>
          </ac:spMkLst>
        </pc:spChg>
        <pc:spChg chg="mod ord">
          <ac:chgData name="Harpreet Kaur Harpreet Kaur" userId="S::hharpree@sfu.ca::bc9835c7-2cf0-4934-837a-d9afd4522f42" providerId="AD" clId="Web-{8B924209-B17C-4D5F-8963-01A7CE83D8DD}" dt="2021-04-11T06:00:11.660" v="10"/>
          <ac:spMkLst>
            <pc:docMk/>
            <pc:sldMk cId="2399398036" sldId="276"/>
            <ac:spMk id="6" creationId="{160DCC4A-5C5A-4004-A674-A397C6E05DF9}"/>
          </ac:spMkLst>
        </pc:spChg>
        <pc:spChg chg="del">
          <ac:chgData name="Harpreet Kaur Harpreet Kaur" userId="S::hharpree@sfu.ca::bc9835c7-2cf0-4934-837a-d9afd4522f42" providerId="AD" clId="Web-{8B924209-B17C-4D5F-8963-01A7CE83D8DD}" dt="2021-04-11T05:56:31.832" v="6"/>
          <ac:spMkLst>
            <pc:docMk/>
            <pc:sldMk cId="2399398036" sldId="276"/>
            <ac:spMk id="35" creationId="{C1DD1A8A-57D5-4A81-AD04-532B043C5611}"/>
          </ac:spMkLst>
        </pc:spChg>
        <pc:spChg chg="del">
          <ac:chgData name="Harpreet Kaur Harpreet Kaur" userId="S::hharpree@sfu.ca::bc9835c7-2cf0-4934-837a-d9afd4522f42" providerId="AD" clId="Web-{8B924209-B17C-4D5F-8963-01A7CE83D8DD}" dt="2021-04-11T05:56:31.832" v="6"/>
          <ac:spMkLst>
            <pc:docMk/>
            <pc:sldMk cId="2399398036" sldId="276"/>
            <ac:spMk id="38" creationId="{007891EC-4501-44ED-A8C8-B11B6DB767AB}"/>
          </ac:spMkLst>
        </pc:spChg>
        <pc:spChg chg="add">
          <ac:chgData name="Harpreet Kaur Harpreet Kaur" userId="S::hharpree@sfu.ca::bc9835c7-2cf0-4934-837a-d9afd4522f42" providerId="AD" clId="Web-{8B924209-B17C-4D5F-8963-01A7CE83D8DD}" dt="2021-04-11T06:00:11.660" v="10"/>
          <ac:spMkLst>
            <pc:docMk/>
            <pc:sldMk cId="2399398036" sldId="276"/>
            <ac:spMk id="41" creationId="{0ED28709-5CB7-44D6-B3BC-B1C015D6BE3D}"/>
          </ac:spMkLst>
        </pc:spChg>
        <pc:spChg chg="add">
          <ac:chgData name="Harpreet Kaur Harpreet Kaur" userId="S::hharpree@sfu.ca::bc9835c7-2cf0-4934-837a-d9afd4522f42" providerId="AD" clId="Web-{8B924209-B17C-4D5F-8963-01A7CE83D8DD}" dt="2021-04-11T06:00:11.660" v="10"/>
          <ac:spMkLst>
            <pc:docMk/>
            <pc:sldMk cId="2399398036" sldId="276"/>
            <ac:spMk id="43" creationId="{1AE2FDE4-8ECB-4D0B-B871-D4EE526064C4}"/>
          </ac:spMkLst>
        </pc:spChg>
        <pc:grpChg chg="add">
          <ac:chgData name="Harpreet Kaur Harpreet Kaur" userId="S::hharpree@sfu.ca::bc9835c7-2cf0-4934-837a-d9afd4522f42" providerId="AD" clId="Web-{8B924209-B17C-4D5F-8963-01A7CE83D8DD}" dt="2021-04-11T06:00:11.660" v="10"/>
          <ac:grpSpMkLst>
            <pc:docMk/>
            <pc:sldMk cId="2399398036" sldId="276"/>
            <ac:grpSpMk id="49" creationId="{9B97FD1C-2756-4C3B-9EA4-69F478100302}"/>
          </ac:grpSpMkLst>
        </pc:grpChg>
        <pc:picChg chg="mod">
          <ac:chgData name="Harpreet Kaur Harpreet Kaur" userId="S::hharpree@sfu.ca::bc9835c7-2cf0-4934-837a-d9afd4522f42" providerId="AD" clId="Web-{8B924209-B17C-4D5F-8963-01A7CE83D8DD}" dt="2021-04-11T06:00:11.660" v="10"/>
          <ac:picMkLst>
            <pc:docMk/>
            <pc:sldMk cId="2399398036" sldId="276"/>
            <ac:picMk id="36" creationId="{5FDC8586-E474-4021-95E4-96C058AD2E73}"/>
          </ac:picMkLst>
        </pc:picChg>
        <pc:cxnChg chg="add">
          <ac:chgData name="Harpreet Kaur Harpreet Kaur" userId="S::hharpree@sfu.ca::bc9835c7-2cf0-4934-837a-d9afd4522f42" providerId="AD" clId="Web-{8B924209-B17C-4D5F-8963-01A7CE83D8DD}" dt="2021-04-11T06:00:11.660" v="10"/>
          <ac:cxnSpMkLst>
            <pc:docMk/>
            <pc:sldMk cId="2399398036" sldId="276"/>
            <ac:cxnSpMk id="45" creationId="{C9C09A4F-8DE1-4622-BAE9-9E65C0252F0F}"/>
          </ac:cxnSpMkLst>
        </pc:cxnChg>
        <pc:cxnChg chg="add">
          <ac:chgData name="Harpreet Kaur Harpreet Kaur" userId="S::hharpree@sfu.ca::bc9835c7-2cf0-4934-837a-d9afd4522f42" providerId="AD" clId="Web-{8B924209-B17C-4D5F-8963-01A7CE83D8DD}" dt="2021-04-11T06:00:11.660" v="10"/>
          <ac:cxnSpMkLst>
            <pc:docMk/>
            <pc:sldMk cId="2399398036" sldId="276"/>
            <ac:cxnSpMk id="47" creationId="{7DAD8094-670D-4F60-875A-A60C3CD0C7E6}"/>
          </ac:cxnSpMkLst>
        </pc:cxnChg>
      </pc:sldChg>
      <pc:sldChg chg="modSp mod modClrScheme chgLayout">
        <pc:chgData name="Harpreet Kaur Harpreet Kaur" userId="S::hharpree@sfu.ca::bc9835c7-2cf0-4934-837a-d9afd4522f42" providerId="AD" clId="Web-{8B924209-B17C-4D5F-8963-01A7CE83D8DD}" dt="2021-04-11T05:56:31.832" v="6"/>
        <pc:sldMkLst>
          <pc:docMk/>
          <pc:sldMk cId="3164862064" sldId="279"/>
        </pc:sldMkLst>
        <pc:spChg chg="mod ord">
          <ac:chgData name="Harpreet Kaur Harpreet Kaur" userId="S::hharpree@sfu.ca::bc9835c7-2cf0-4934-837a-d9afd4522f42" providerId="AD" clId="Web-{8B924209-B17C-4D5F-8963-01A7CE83D8DD}" dt="2021-04-11T05:56:31.832" v="6"/>
          <ac:spMkLst>
            <pc:docMk/>
            <pc:sldMk cId="3164862064" sldId="279"/>
            <ac:spMk id="2" creationId="{21B101D8-927C-41C2-A553-F3279EAB15BD}"/>
          </ac:spMkLst>
        </pc:spChg>
        <pc:spChg chg="mod ord">
          <ac:chgData name="Harpreet Kaur Harpreet Kaur" userId="S::hharpree@sfu.ca::bc9835c7-2cf0-4934-837a-d9afd4522f42" providerId="AD" clId="Web-{8B924209-B17C-4D5F-8963-01A7CE83D8DD}" dt="2021-04-11T05:56:31.832" v="6"/>
          <ac:spMkLst>
            <pc:docMk/>
            <pc:sldMk cId="3164862064" sldId="279"/>
            <ac:spMk id="6" creationId="{65DCB715-6C44-451C-9AAF-FCCC3EB9D9FD}"/>
          </ac:spMkLst>
        </pc:spChg>
        <pc:spChg chg="mod ord">
          <ac:chgData name="Harpreet Kaur Harpreet Kaur" userId="S::hharpree@sfu.ca::bc9835c7-2cf0-4934-837a-d9afd4522f42" providerId="AD" clId="Web-{8B924209-B17C-4D5F-8963-01A7CE83D8DD}" dt="2021-04-11T05:56:31.832" v="6"/>
          <ac:spMkLst>
            <pc:docMk/>
            <pc:sldMk cId="3164862064" sldId="279"/>
            <ac:spMk id="7" creationId="{DDC86C9D-B8F1-46D1-B4D6-EB0F28FE4BF3}"/>
          </ac:spMkLst>
        </pc:spChg>
      </pc:sldChg>
      <pc:sldChg chg="modSp mod modClrScheme chgLayout">
        <pc:chgData name="Harpreet Kaur Harpreet Kaur" userId="S::hharpree@sfu.ca::bc9835c7-2cf0-4934-837a-d9afd4522f42" providerId="AD" clId="Web-{8B924209-B17C-4D5F-8963-01A7CE83D8DD}" dt="2021-04-11T05:56:31.832" v="6"/>
        <pc:sldMkLst>
          <pc:docMk/>
          <pc:sldMk cId="160106134" sldId="283"/>
        </pc:sldMkLst>
        <pc:spChg chg="mod ord">
          <ac:chgData name="Harpreet Kaur Harpreet Kaur" userId="S::hharpree@sfu.ca::bc9835c7-2cf0-4934-837a-d9afd4522f42" providerId="AD" clId="Web-{8B924209-B17C-4D5F-8963-01A7CE83D8DD}" dt="2021-04-11T05:56:31.832" v="6"/>
          <ac:spMkLst>
            <pc:docMk/>
            <pc:sldMk cId="160106134" sldId="283"/>
            <ac:spMk id="2" creationId="{765F1158-9B7F-4B2F-A202-0B75496EEEE7}"/>
          </ac:spMkLst>
        </pc:spChg>
        <pc:spChg chg="mod ord">
          <ac:chgData name="Harpreet Kaur Harpreet Kaur" userId="S::hharpree@sfu.ca::bc9835c7-2cf0-4934-837a-d9afd4522f42" providerId="AD" clId="Web-{8B924209-B17C-4D5F-8963-01A7CE83D8DD}" dt="2021-04-11T05:56:31.832" v="6"/>
          <ac:spMkLst>
            <pc:docMk/>
            <pc:sldMk cId="160106134" sldId="283"/>
            <ac:spMk id="3" creationId="{E2AA6C20-0194-4198-B3E6-C0004293CBD4}"/>
          </ac:spMkLst>
        </pc:spChg>
        <pc:graphicFrameChg chg="mod modGraphic">
          <ac:chgData name="Harpreet Kaur Harpreet Kaur" userId="S::hharpree@sfu.ca::bc9835c7-2cf0-4934-837a-d9afd4522f42" providerId="AD" clId="Web-{8B924209-B17C-4D5F-8963-01A7CE83D8DD}" dt="2021-04-11T05:54:00.832" v="5"/>
          <ac:graphicFrameMkLst>
            <pc:docMk/>
            <pc:sldMk cId="160106134" sldId="283"/>
            <ac:graphicFrameMk id="4" creationId="{8A248013-3852-4E66-A440-05CD36202081}"/>
          </ac:graphicFrameMkLst>
        </pc:graphicFrameChg>
      </pc:sldChg>
      <pc:sldChg chg="mod modClrScheme chgLayout">
        <pc:chgData name="Harpreet Kaur Harpreet Kaur" userId="S::hharpree@sfu.ca::bc9835c7-2cf0-4934-837a-d9afd4522f42" providerId="AD" clId="Web-{8B924209-B17C-4D5F-8963-01A7CE83D8DD}" dt="2021-04-11T05:56:31.832" v="6"/>
        <pc:sldMkLst>
          <pc:docMk/>
          <pc:sldMk cId="2073291325" sldId="284"/>
        </pc:sldMkLst>
      </pc:sldChg>
      <pc:sldChg chg="delSp modSp mod modClrScheme delDesignElem chgLayout">
        <pc:chgData name="Harpreet Kaur Harpreet Kaur" userId="S::hharpree@sfu.ca::bc9835c7-2cf0-4934-837a-d9afd4522f42" providerId="AD" clId="Web-{8B924209-B17C-4D5F-8963-01A7CE83D8DD}" dt="2021-04-11T05:56:31.832" v="6"/>
        <pc:sldMkLst>
          <pc:docMk/>
          <pc:sldMk cId="4256212016" sldId="285"/>
        </pc:sldMkLst>
        <pc:spChg chg="mod ord">
          <ac:chgData name="Harpreet Kaur Harpreet Kaur" userId="S::hharpree@sfu.ca::bc9835c7-2cf0-4934-837a-d9afd4522f42" providerId="AD" clId="Web-{8B924209-B17C-4D5F-8963-01A7CE83D8DD}" dt="2021-04-11T05:56:31.832" v="6"/>
          <ac:spMkLst>
            <pc:docMk/>
            <pc:sldMk cId="4256212016" sldId="285"/>
            <ac:spMk id="2" creationId="{5A409A8C-C56D-4D77-A37A-77B84F062F77}"/>
          </ac:spMkLst>
        </pc:spChg>
        <pc:spChg chg="del">
          <ac:chgData name="Harpreet Kaur Harpreet Kaur" userId="S::hharpree@sfu.ca::bc9835c7-2cf0-4934-837a-d9afd4522f42" providerId="AD" clId="Web-{8B924209-B17C-4D5F-8963-01A7CE83D8DD}" dt="2021-04-11T05:56:31.832" v="6"/>
          <ac:spMkLst>
            <pc:docMk/>
            <pc:sldMk cId="4256212016" sldId="285"/>
            <ac:spMk id="26" creationId="{9228552E-C8B1-4A80-8448-0787CE0FC704}"/>
          </ac:spMkLst>
        </pc:spChg>
      </pc:sldChg>
      <pc:sldChg chg="modSp mod modClrScheme chgLayout">
        <pc:chgData name="Harpreet Kaur Harpreet Kaur" userId="S::hharpree@sfu.ca::bc9835c7-2cf0-4934-837a-d9afd4522f42" providerId="AD" clId="Web-{8B924209-B17C-4D5F-8963-01A7CE83D8DD}" dt="2021-04-11T05:56:31.832" v="6"/>
        <pc:sldMkLst>
          <pc:docMk/>
          <pc:sldMk cId="929591409" sldId="286"/>
        </pc:sldMkLst>
        <pc:spChg chg="mod ord">
          <ac:chgData name="Harpreet Kaur Harpreet Kaur" userId="S::hharpree@sfu.ca::bc9835c7-2cf0-4934-837a-d9afd4522f42" providerId="AD" clId="Web-{8B924209-B17C-4D5F-8963-01A7CE83D8DD}" dt="2021-04-11T05:56:31.832" v="6"/>
          <ac:spMkLst>
            <pc:docMk/>
            <pc:sldMk cId="929591409" sldId="286"/>
            <ac:spMk id="2" creationId="{9357AFE5-599E-4AA8-8EFE-0CB7BD50CF01}"/>
          </ac:spMkLst>
        </pc:spChg>
      </pc:sldChg>
      <pc:sldChg chg="modSp mod modClrScheme chgLayout">
        <pc:chgData name="Harpreet Kaur Harpreet Kaur" userId="S::hharpree@sfu.ca::bc9835c7-2cf0-4934-837a-d9afd4522f42" providerId="AD" clId="Web-{8B924209-B17C-4D5F-8963-01A7CE83D8DD}" dt="2021-04-11T05:56:31.832" v="6"/>
        <pc:sldMkLst>
          <pc:docMk/>
          <pc:sldMk cId="1393179722" sldId="287"/>
        </pc:sldMkLst>
        <pc:spChg chg="mod ord">
          <ac:chgData name="Harpreet Kaur Harpreet Kaur" userId="S::hharpree@sfu.ca::bc9835c7-2cf0-4934-837a-d9afd4522f42" providerId="AD" clId="Web-{8B924209-B17C-4D5F-8963-01A7CE83D8DD}" dt="2021-04-11T05:56:31.832" v="6"/>
          <ac:spMkLst>
            <pc:docMk/>
            <pc:sldMk cId="1393179722" sldId="287"/>
            <ac:spMk id="2" creationId="{23A1A059-A523-4410-99F6-C6277A89CEC6}"/>
          </ac:spMkLst>
        </pc:spChg>
        <pc:spChg chg="mod ord">
          <ac:chgData name="Harpreet Kaur Harpreet Kaur" userId="S::hharpree@sfu.ca::bc9835c7-2cf0-4934-837a-d9afd4522f42" providerId="AD" clId="Web-{8B924209-B17C-4D5F-8963-01A7CE83D8DD}" dt="2021-04-11T05:56:31.832" v="6"/>
          <ac:spMkLst>
            <pc:docMk/>
            <pc:sldMk cId="1393179722" sldId="287"/>
            <ac:spMk id="3" creationId="{80C8845E-D840-4FA2-963A-3B9D41C3B058}"/>
          </ac:spMkLst>
        </pc:spChg>
      </pc:sldChg>
      <pc:sldChg chg="modSp mod modClrScheme chgLayout">
        <pc:chgData name="Harpreet Kaur Harpreet Kaur" userId="S::hharpree@sfu.ca::bc9835c7-2cf0-4934-837a-d9afd4522f42" providerId="AD" clId="Web-{8B924209-B17C-4D5F-8963-01A7CE83D8DD}" dt="2021-04-11T05:56:31.832" v="6"/>
        <pc:sldMkLst>
          <pc:docMk/>
          <pc:sldMk cId="2002996262" sldId="288"/>
        </pc:sldMkLst>
        <pc:spChg chg="mod ord">
          <ac:chgData name="Harpreet Kaur Harpreet Kaur" userId="S::hharpree@sfu.ca::bc9835c7-2cf0-4934-837a-d9afd4522f42" providerId="AD" clId="Web-{8B924209-B17C-4D5F-8963-01A7CE83D8DD}" dt="2021-04-11T05:56:31.832" v="6"/>
          <ac:spMkLst>
            <pc:docMk/>
            <pc:sldMk cId="2002996262" sldId="288"/>
            <ac:spMk id="2" creationId="{A977569D-226D-4117-9BCE-5942DD753B7F}"/>
          </ac:spMkLst>
        </pc:spChg>
      </pc:sldChg>
      <pc:sldChg chg="modSp mod modClrScheme chgLayout">
        <pc:chgData name="Harpreet Kaur Harpreet Kaur" userId="S::hharpree@sfu.ca::bc9835c7-2cf0-4934-837a-d9afd4522f42" providerId="AD" clId="Web-{8B924209-B17C-4D5F-8963-01A7CE83D8DD}" dt="2021-04-11T05:56:31.832" v="6"/>
        <pc:sldMkLst>
          <pc:docMk/>
          <pc:sldMk cId="2287968625" sldId="289"/>
        </pc:sldMkLst>
        <pc:spChg chg="mod ord">
          <ac:chgData name="Harpreet Kaur Harpreet Kaur" userId="S::hharpree@sfu.ca::bc9835c7-2cf0-4934-837a-d9afd4522f42" providerId="AD" clId="Web-{8B924209-B17C-4D5F-8963-01A7CE83D8DD}" dt="2021-04-11T05:56:31.832" v="6"/>
          <ac:spMkLst>
            <pc:docMk/>
            <pc:sldMk cId="2287968625" sldId="289"/>
            <ac:spMk id="2" creationId="{9E4E4E5A-65E8-40AE-8560-502793D0B33D}"/>
          </ac:spMkLst>
        </pc:spChg>
      </pc:sldChg>
      <pc:sldChg chg="modSp mod modClrScheme chgLayout">
        <pc:chgData name="Harpreet Kaur Harpreet Kaur" userId="S::hharpree@sfu.ca::bc9835c7-2cf0-4934-837a-d9afd4522f42" providerId="AD" clId="Web-{8B924209-B17C-4D5F-8963-01A7CE83D8DD}" dt="2021-04-11T05:56:31.832" v="6"/>
        <pc:sldMkLst>
          <pc:docMk/>
          <pc:sldMk cId="3576691024" sldId="290"/>
        </pc:sldMkLst>
        <pc:spChg chg="mod ord">
          <ac:chgData name="Harpreet Kaur Harpreet Kaur" userId="S::hharpree@sfu.ca::bc9835c7-2cf0-4934-837a-d9afd4522f42" providerId="AD" clId="Web-{8B924209-B17C-4D5F-8963-01A7CE83D8DD}" dt="2021-04-11T05:56:31.832" v="6"/>
          <ac:spMkLst>
            <pc:docMk/>
            <pc:sldMk cId="3576691024" sldId="290"/>
            <ac:spMk id="2" creationId="{14542D61-D1C4-4765-9B16-92475E82D0F0}"/>
          </ac:spMkLst>
        </pc:spChg>
      </pc:sldChg>
      <pc:sldMasterChg chg="del delSldLayout">
        <pc:chgData name="Harpreet Kaur Harpreet Kaur" userId="S::hharpree@sfu.ca::bc9835c7-2cf0-4934-837a-d9afd4522f42" providerId="AD" clId="Web-{8B924209-B17C-4D5F-8963-01A7CE83D8DD}" dt="2021-04-11T05:56:31.832" v="6"/>
        <pc:sldMasterMkLst>
          <pc:docMk/>
          <pc:sldMasterMk cId="1772151734" sldId="2147484127"/>
        </pc:sldMasterMkLst>
        <pc:sldLayoutChg chg="del">
          <pc:chgData name="Harpreet Kaur Harpreet Kaur" userId="S::hharpree@sfu.ca::bc9835c7-2cf0-4934-837a-d9afd4522f42" providerId="AD" clId="Web-{8B924209-B17C-4D5F-8963-01A7CE83D8DD}" dt="2021-04-11T05:56:31.832" v="6"/>
          <pc:sldLayoutMkLst>
            <pc:docMk/>
            <pc:sldMasterMk cId="1772151734" sldId="2147484127"/>
            <pc:sldLayoutMk cId="2099560584" sldId="2147484128"/>
          </pc:sldLayoutMkLst>
        </pc:sldLayoutChg>
        <pc:sldLayoutChg chg="del">
          <pc:chgData name="Harpreet Kaur Harpreet Kaur" userId="S::hharpree@sfu.ca::bc9835c7-2cf0-4934-837a-d9afd4522f42" providerId="AD" clId="Web-{8B924209-B17C-4D5F-8963-01A7CE83D8DD}" dt="2021-04-11T05:56:31.832" v="6"/>
          <pc:sldLayoutMkLst>
            <pc:docMk/>
            <pc:sldMasterMk cId="1772151734" sldId="2147484127"/>
            <pc:sldLayoutMk cId="904100677" sldId="2147484129"/>
          </pc:sldLayoutMkLst>
        </pc:sldLayoutChg>
        <pc:sldLayoutChg chg="del">
          <pc:chgData name="Harpreet Kaur Harpreet Kaur" userId="S::hharpree@sfu.ca::bc9835c7-2cf0-4934-837a-d9afd4522f42" providerId="AD" clId="Web-{8B924209-B17C-4D5F-8963-01A7CE83D8DD}" dt="2021-04-11T05:56:31.832" v="6"/>
          <pc:sldLayoutMkLst>
            <pc:docMk/>
            <pc:sldMasterMk cId="1772151734" sldId="2147484127"/>
            <pc:sldLayoutMk cId="151502074" sldId="2147484130"/>
          </pc:sldLayoutMkLst>
        </pc:sldLayoutChg>
        <pc:sldLayoutChg chg="del">
          <pc:chgData name="Harpreet Kaur Harpreet Kaur" userId="S::hharpree@sfu.ca::bc9835c7-2cf0-4934-837a-d9afd4522f42" providerId="AD" clId="Web-{8B924209-B17C-4D5F-8963-01A7CE83D8DD}" dt="2021-04-11T05:56:31.832" v="6"/>
          <pc:sldLayoutMkLst>
            <pc:docMk/>
            <pc:sldMasterMk cId="1772151734" sldId="2147484127"/>
            <pc:sldLayoutMk cId="63649685" sldId="2147484131"/>
          </pc:sldLayoutMkLst>
        </pc:sldLayoutChg>
        <pc:sldLayoutChg chg="del">
          <pc:chgData name="Harpreet Kaur Harpreet Kaur" userId="S::hharpree@sfu.ca::bc9835c7-2cf0-4934-837a-d9afd4522f42" providerId="AD" clId="Web-{8B924209-B17C-4D5F-8963-01A7CE83D8DD}" dt="2021-04-11T05:56:31.832" v="6"/>
          <pc:sldLayoutMkLst>
            <pc:docMk/>
            <pc:sldMasterMk cId="1772151734" sldId="2147484127"/>
            <pc:sldLayoutMk cId="403473097" sldId="2147484132"/>
          </pc:sldLayoutMkLst>
        </pc:sldLayoutChg>
        <pc:sldLayoutChg chg="del">
          <pc:chgData name="Harpreet Kaur Harpreet Kaur" userId="S::hharpree@sfu.ca::bc9835c7-2cf0-4934-837a-d9afd4522f42" providerId="AD" clId="Web-{8B924209-B17C-4D5F-8963-01A7CE83D8DD}" dt="2021-04-11T05:56:31.832" v="6"/>
          <pc:sldLayoutMkLst>
            <pc:docMk/>
            <pc:sldMasterMk cId="1772151734" sldId="2147484127"/>
            <pc:sldLayoutMk cId="477160538" sldId="2147484133"/>
          </pc:sldLayoutMkLst>
        </pc:sldLayoutChg>
        <pc:sldLayoutChg chg="del">
          <pc:chgData name="Harpreet Kaur Harpreet Kaur" userId="S::hharpree@sfu.ca::bc9835c7-2cf0-4934-837a-d9afd4522f42" providerId="AD" clId="Web-{8B924209-B17C-4D5F-8963-01A7CE83D8DD}" dt="2021-04-11T05:56:31.832" v="6"/>
          <pc:sldLayoutMkLst>
            <pc:docMk/>
            <pc:sldMasterMk cId="1772151734" sldId="2147484127"/>
            <pc:sldLayoutMk cId="4222322437" sldId="2147484134"/>
          </pc:sldLayoutMkLst>
        </pc:sldLayoutChg>
        <pc:sldLayoutChg chg="del">
          <pc:chgData name="Harpreet Kaur Harpreet Kaur" userId="S::hharpree@sfu.ca::bc9835c7-2cf0-4934-837a-d9afd4522f42" providerId="AD" clId="Web-{8B924209-B17C-4D5F-8963-01A7CE83D8DD}" dt="2021-04-11T05:56:31.832" v="6"/>
          <pc:sldLayoutMkLst>
            <pc:docMk/>
            <pc:sldMasterMk cId="1772151734" sldId="2147484127"/>
            <pc:sldLayoutMk cId="1424493848" sldId="2147484135"/>
          </pc:sldLayoutMkLst>
        </pc:sldLayoutChg>
        <pc:sldLayoutChg chg="del">
          <pc:chgData name="Harpreet Kaur Harpreet Kaur" userId="S::hharpree@sfu.ca::bc9835c7-2cf0-4934-837a-d9afd4522f42" providerId="AD" clId="Web-{8B924209-B17C-4D5F-8963-01A7CE83D8DD}" dt="2021-04-11T05:56:31.832" v="6"/>
          <pc:sldLayoutMkLst>
            <pc:docMk/>
            <pc:sldMasterMk cId="1772151734" sldId="2147484127"/>
            <pc:sldLayoutMk cId="2305506323" sldId="2147484136"/>
          </pc:sldLayoutMkLst>
        </pc:sldLayoutChg>
        <pc:sldLayoutChg chg="del">
          <pc:chgData name="Harpreet Kaur Harpreet Kaur" userId="S::hharpree@sfu.ca::bc9835c7-2cf0-4934-837a-d9afd4522f42" providerId="AD" clId="Web-{8B924209-B17C-4D5F-8963-01A7CE83D8DD}" dt="2021-04-11T05:56:31.832" v="6"/>
          <pc:sldLayoutMkLst>
            <pc:docMk/>
            <pc:sldMasterMk cId="1772151734" sldId="2147484127"/>
            <pc:sldLayoutMk cId="824903437" sldId="2147484137"/>
          </pc:sldLayoutMkLst>
        </pc:sldLayoutChg>
        <pc:sldLayoutChg chg="del">
          <pc:chgData name="Harpreet Kaur Harpreet Kaur" userId="S::hharpree@sfu.ca::bc9835c7-2cf0-4934-837a-d9afd4522f42" providerId="AD" clId="Web-{8B924209-B17C-4D5F-8963-01A7CE83D8DD}" dt="2021-04-11T05:56:31.832" v="6"/>
          <pc:sldLayoutMkLst>
            <pc:docMk/>
            <pc:sldMasterMk cId="1772151734" sldId="2147484127"/>
            <pc:sldLayoutMk cId="3023643807" sldId="2147484138"/>
          </pc:sldLayoutMkLst>
        </pc:sldLayoutChg>
      </pc:sldMasterChg>
      <pc:sldMasterChg chg="add addSldLayout modSldLayout">
        <pc:chgData name="Harpreet Kaur Harpreet Kaur" userId="S::hharpree@sfu.ca::bc9835c7-2cf0-4934-837a-d9afd4522f42" providerId="AD" clId="Web-{8B924209-B17C-4D5F-8963-01A7CE83D8DD}" dt="2021-04-11T05:56:31.832" v="6"/>
        <pc:sldMasterMkLst>
          <pc:docMk/>
          <pc:sldMasterMk cId="705550185" sldId="2147484139"/>
        </pc:sldMasterMkLst>
        <pc:sldLayoutChg chg="add mod replId">
          <pc:chgData name="Harpreet Kaur Harpreet Kaur" userId="S::hharpree@sfu.ca::bc9835c7-2cf0-4934-837a-d9afd4522f42" providerId="AD" clId="Web-{8B924209-B17C-4D5F-8963-01A7CE83D8DD}" dt="2021-04-11T05:56:31.832" v="6"/>
          <pc:sldLayoutMkLst>
            <pc:docMk/>
            <pc:sldMasterMk cId="705550185" sldId="2147484139"/>
            <pc:sldLayoutMk cId="3468912900" sldId="2147484140"/>
          </pc:sldLayoutMkLst>
        </pc:sldLayoutChg>
        <pc:sldLayoutChg chg="add mod replId">
          <pc:chgData name="Harpreet Kaur Harpreet Kaur" userId="S::hharpree@sfu.ca::bc9835c7-2cf0-4934-837a-d9afd4522f42" providerId="AD" clId="Web-{8B924209-B17C-4D5F-8963-01A7CE83D8DD}" dt="2021-04-11T05:56:31.832" v="6"/>
          <pc:sldLayoutMkLst>
            <pc:docMk/>
            <pc:sldMasterMk cId="705550185" sldId="2147484139"/>
            <pc:sldLayoutMk cId="542693595" sldId="2147484141"/>
          </pc:sldLayoutMkLst>
        </pc:sldLayoutChg>
        <pc:sldLayoutChg chg="add mod replId">
          <pc:chgData name="Harpreet Kaur Harpreet Kaur" userId="S::hharpree@sfu.ca::bc9835c7-2cf0-4934-837a-d9afd4522f42" providerId="AD" clId="Web-{8B924209-B17C-4D5F-8963-01A7CE83D8DD}" dt="2021-04-11T05:56:31.832" v="6"/>
          <pc:sldLayoutMkLst>
            <pc:docMk/>
            <pc:sldMasterMk cId="705550185" sldId="2147484139"/>
            <pc:sldLayoutMk cId="3126859376" sldId="2147484142"/>
          </pc:sldLayoutMkLst>
        </pc:sldLayoutChg>
        <pc:sldLayoutChg chg="add mod replId">
          <pc:chgData name="Harpreet Kaur Harpreet Kaur" userId="S::hharpree@sfu.ca::bc9835c7-2cf0-4934-837a-d9afd4522f42" providerId="AD" clId="Web-{8B924209-B17C-4D5F-8963-01A7CE83D8DD}" dt="2021-04-11T05:56:31.832" v="6"/>
          <pc:sldLayoutMkLst>
            <pc:docMk/>
            <pc:sldMasterMk cId="705550185" sldId="2147484139"/>
            <pc:sldLayoutMk cId="2743797490" sldId="2147484143"/>
          </pc:sldLayoutMkLst>
        </pc:sldLayoutChg>
        <pc:sldLayoutChg chg="add mod replId">
          <pc:chgData name="Harpreet Kaur Harpreet Kaur" userId="S::hharpree@sfu.ca::bc9835c7-2cf0-4934-837a-d9afd4522f42" providerId="AD" clId="Web-{8B924209-B17C-4D5F-8963-01A7CE83D8DD}" dt="2021-04-11T05:56:31.832" v="6"/>
          <pc:sldLayoutMkLst>
            <pc:docMk/>
            <pc:sldMasterMk cId="705550185" sldId="2147484139"/>
            <pc:sldLayoutMk cId="2763278145" sldId="2147484144"/>
          </pc:sldLayoutMkLst>
        </pc:sldLayoutChg>
        <pc:sldLayoutChg chg="add mod replId">
          <pc:chgData name="Harpreet Kaur Harpreet Kaur" userId="S::hharpree@sfu.ca::bc9835c7-2cf0-4934-837a-d9afd4522f42" providerId="AD" clId="Web-{8B924209-B17C-4D5F-8963-01A7CE83D8DD}" dt="2021-04-11T05:56:31.832" v="6"/>
          <pc:sldLayoutMkLst>
            <pc:docMk/>
            <pc:sldMasterMk cId="705550185" sldId="2147484139"/>
            <pc:sldLayoutMk cId="3678966681" sldId="2147484145"/>
          </pc:sldLayoutMkLst>
        </pc:sldLayoutChg>
        <pc:sldLayoutChg chg="add mod replId">
          <pc:chgData name="Harpreet Kaur Harpreet Kaur" userId="S::hharpree@sfu.ca::bc9835c7-2cf0-4934-837a-d9afd4522f42" providerId="AD" clId="Web-{8B924209-B17C-4D5F-8963-01A7CE83D8DD}" dt="2021-04-11T05:56:31.832" v="6"/>
          <pc:sldLayoutMkLst>
            <pc:docMk/>
            <pc:sldMasterMk cId="705550185" sldId="2147484139"/>
            <pc:sldLayoutMk cId="595364662" sldId="2147484146"/>
          </pc:sldLayoutMkLst>
        </pc:sldLayoutChg>
        <pc:sldLayoutChg chg="add mod replId">
          <pc:chgData name="Harpreet Kaur Harpreet Kaur" userId="S::hharpree@sfu.ca::bc9835c7-2cf0-4934-837a-d9afd4522f42" providerId="AD" clId="Web-{8B924209-B17C-4D5F-8963-01A7CE83D8DD}" dt="2021-04-11T05:56:31.832" v="6"/>
          <pc:sldLayoutMkLst>
            <pc:docMk/>
            <pc:sldMasterMk cId="705550185" sldId="2147484139"/>
            <pc:sldLayoutMk cId="815870364" sldId="2147484147"/>
          </pc:sldLayoutMkLst>
        </pc:sldLayoutChg>
        <pc:sldLayoutChg chg="add mod replId">
          <pc:chgData name="Harpreet Kaur Harpreet Kaur" userId="S::hharpree@sfu.ca::bc9835c7-2cf0-4934-837a-d9afd4522f42" providerId="AD" clId="Web-{8B924209-B17C-4D5F-8963-01A7CE83D8DD}" dt="2021-04-11T05:56:31.832" v="6"/>
          <pc:sldLayoutMkLst>
            <pc:docMk/>
            <pc:sldMasterMk cId="705550185" sldId="2147484139"/>
            <pc:sldLayoutMk cId="2848498389" sldId="2147484148"/>
          </pc:sldLayoutMkLst>
        </pc:sldLayoutChg>
        <pc:sldLayoutChg chg="add mod replId">
          <pc:chgData name="Harpreet Kaur Harpreet Kaur" userId="S::hharpree@sfu.ca::bc9835c7-2cf0-4934-837a-d9afd4522f42" providerId="AD" clId="Web-{8B924209-B17C-4D5F-8963-01A7CE83D8DD}" dt="2021-04-11T05:56:31.832" v="6"/>
          <pc:sldLayoutMkLst>
            <pc:docMk/>
            <pc:sldMasterMk cId="705550185" sldId="2147484139"/>
            <pc:sldLayoutMk cId="3874699796" sldId="2147484149"/>
          </pc:sldLayoutMkLst>
        </pc:sldLayoutChg>
        <pc:sldLayoutChg chg="add mod replId">
          <pc:chgData name="Harpreet Kaur Harpreet Kaur" userId="S::hharpree@sfu.ca::bc9835c7-2cf0-4934-837a-d9afd4522f42" providerId="AD" clId="Web-{8B924209-B17C-4D5F-8963-01A7CE83D8DD}" dt="2021-04-11T05:56:31.832" v="6"/>
          <pc:sldLayoutMkLst>
            <pc:docMk/>
            <pc:sldMasterMk cId="705550185" sldId="2147484139"/>
            <pc:sldLayoutMk cId="105063228" sldId="2147484150"/>
          </pc:sldLayoutMkLst>
        </pc:sldLayoutChg>
      </pc:sldMaster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F90413-D90A-4EC9-9DE5-74CF6F5BA186}" type="doc">
      <dgm:prSet loTypeId="urn:microsoft.com/office/officeart/2008/layout/LinedList" loCatId="list" qsTypeId="urn:microsoft.com/office/officeart/2005/8/quickstyle/simple1" qsCatId="simple" csTypeId="urn:microsoft.com/office/officeart/2005/8/colors/accent3_1" csCatId="accent3" phldr="1"/>
      <dgm:spPr/>
      <dgm:t>
        <a:bodyPr/>
        <a:lstStyle/>
        <a:p>
          <a:endParaRPr lang="en-US"/>
        </a:p>
      </dgm:t>
    </dgm:pt>
    <dgm:pt modelId="{4258A252-FA88-4DEF-BB13-E332CB255D5D}">
      <dgm:prSet/>
      <dgm:spPr/>
      <dgm:t>
        <a:bodyPr/>
        <a:lstStyle/>
        <a:p>
          <a:r>
            <a:rPr lang="en-US" b="0">
              <a:latin typeface="Arial"/>
              <a:cs typeface="Arial"/>
            </a:rPr>
            <a:t>Introduction</a:t>
          </a:r>
        </a:p>
      </dgm:t>
    </dgm:pt>
    <dgm:pt modelId="{704D881B-67FB-4F6F-A01B-9F8E557DDD3B}" type="parTrans" cxnId="{E4808D4F-9E96-4291-9AAF-CF081DD71B23}">
      <dgm:prSet/>
      <dgm:spPr/>
      <dgm:t>
        <a:bodyPr/>
        <a:lstStyle/>
        <a:p>
          <a:endParaRPr lang="en-US"/>
        </a:p>
      </dgm:t>
    </dgm:pt>
    <dgm:pt modelId="{D6AF5C78-29ED-4A51-8187-F0E23935620D}" type="sibTrans" cxnId="{E4808D4F-9E96-4291-9AAF-CF081DD71B23}">
      <dgm:prSet/>
      <dgm:spPr/>
      <dgm:t>
        <a:bodyPr/>
        <a:lstStyle/>
        <a:p>
          <a:endParaRPr lang="en-US"/>
        </a:p>
      </dgm:t>
    </dgm:pt>
    <dgm:pt modelId="{AC88FB73-D6F7-44FC-A19F-A9A1245746DD}">
      <dgm:prSet/>
      <dgm:spPr/>
      <dgm:t>
        <a:bodyPr/>
        <a:lstStyle/>
        <a:p>
          <a:r>
            <a:rPr lang="en-US" b="0">
              <a:latin typeface="Arial"/>
              <a:cs typeface="Arial"/>
            </a:rPr>
            <a:t>Business Case</a:t>
          </a:r>
        </a:p>
      </dgm:t>
    </dgm:pt>
    <dgm:pt modelId="{366739B0-350F-4B03-8F1B-F1FE163480B9}" type="parTrans" cxnId="{13A30760-A2E3-4D2B-BA16-0E0598534031}">
      <dgm:prSet/>
      <dgm:spPr/>
      <dgm:t>
        <a:bodyPr/>
        <a:lstStyle/>
        <a:p>
          <a:endParaRPr lang="en-US"/>
        </a:p>
      </dgm:t>
    </dgm:pt>
    <dgm:pt modelId="{81C54327-36A5-466D-9561-B80828007851}" type="sibTrans" cxnId="{13A30760-A2E3-4D2B-BA16-0E0598534031}">
      <dgm:prSet/>
      <dgm:spPr/>
      <dgm:t>
        <a:bodyPr/>
        <a:lstStyle/>
        <a:p>
          <a:endParaRPr lang="en-US"/>
        </a:p>
      </dgm:t>
    </dgm:pt>
    <dgm:pt modelId="{C4012538-68EF-4701-8AA0-255FF0FC32D5}">
      <dgm:prSet/>
      <dgm:spPr/>
      <dgm:t>
        <a:bodyPr/>
        <a:lstStyle/>
        <a:p>
          <a:r>
            <a:rPr lang="en-US" b="0">
              <a:latin typeface="Arial"/>
              <a:cs typeface="Arial"/>
            </a:rPr>
            <a:t>Technical Case</a:t>
          </a:r>
        </a:p>
      </dgm:t>
    </dgm:pt>
    <dgm:pt modelId="{FC627E57-7F6D-4C8B-8A84-995745302B62}" type="parTrans" cxnId="{30550D8D-C75C-466C-9E91-16857990A761}">
      <dgm:prSet/>
      <dgm:spPr/>
      <dgm:t>
        <a:bodyPr/>
        <a:lstStyle/>
        <a:p>
          <a:endParaRPr lang="en-US"/>
        </a:p>
      </dgm:t>
    </dgm:pt>
    <dgm:pt modelId="{B6E2D60E-B05E-4C4A-8094-D2149A41F27A}" type="sibTrans" cxnId="{30550D8D-C75C-466C-9E91-16857990A761}">
      <dgm:prSet/>
      <dgm:spPr/>
      <dgm:t>
        <a:bodyPr/>
        <a:lstStyle/>
        <a:p>
          <a:endParaRPr lang="en-US"/>
        </a:p>
      </dgm:t>
    </dgm:pt>
    <dgm:pt modelId="{6AC25AE2-FBC3-490E-BB56-D2435CF67C60}">
      <dgm:prSet/>
      <dgm:spPr/>
      <dgm:t>
        <a:bodyPr/>
        <a:lstStyle/>
        <a:p>
          <a:r>
            <a:rPr lang="en-US" b="0">
              <a:latin typeface="Arial"/>
              <a:cs typeface="Arial"/>
            </a:rPr>
            <a:t>Self-Reflection</a:t>
          </a:r>
        </a:p>
      </dgm:t>
    </dgm:pt>
    <dgm:pt modelId="{FD869532-9050-4064-BFAD-0B89F9F61223}" type="parTrans" cxnId="{EF2A0A98-3500-42DF-B007-84CEF2311418}">
      <dgm:prSet/>
      <dgm:spPr/>
      <dgm:t>
        <a:bodyPr/>
        <a:lstStyle/>
        <a:p>
          <a:endParaRPr lang="en-US"/>
        </a:p>
      </dgm:t>
    </dgm:pt>
    <dgm:pt modelId="{A206C4D6-6962-4687-B83F-67E23B9A172A}" type="sibTrans" cxnId="{EF2A0A98-3500-42DF-B007-84CEF2311418}">
      <dgm:prSet/>
      <dgm:spPr/>
      <dgm:t>
        <a:bodyPr/>
        <a:lstStyle/>
        <a:p>
          <a:endParaRPr lang="en-US"/>
        </a:p>
      </dgm:t>
    </dgm:pt>
    <dgm:pt modelId="{18D420E4-821F-43E6-BBCE-E74BEF9E6DD7}">
      <dgm:prSet/>
      <dgm:spPr/>
      <dgm:t>
        <a:bodyPr/>
        <a:lstStyle/>
        <a:p>
          <a:r>
            <a:rPr lang="en-US" b="0">
              <a:latin typeface="Arial"/>
              <a:cs typeface="Arial"/>
            </a:rPr>
            <a:t>Schedule &amp; Plan for 405W and 440</a:t>
          </a:r>
        </a:p>
      </dgm:t>
    </dgm:pt>
    <dgm:pt modelId="{13B5A67D-D91C-47E3-B237-88102CC8B879}" type="parTrans" cxnId="{65AD2D96-B25F-4146-8261-8EA26CA0BB87}">
      <dgm:prSet/>
      <dgm:spPr/>
      <dgm:t>
        <a:bodyPr/>
        <a:lstStyle/>
        <a:p>
          <a:endParaRPr lang="en-US"/>
        </a:p>
      </dgm:t>
    </dgm:pt>
    <dgm:pt modelId="{C4B715B6-58B5-4546-AB6D-82537CEA1AE8}" type="sibTrans" cxnId="{65AD2D96-B25F-4146-8261-8EA26CA0BB87}">
      <dgm:prSet/>
      <dgm:spPr/>
      <dgm:t>
        <a:bodyPr/>
        <a:lstStyle/>
        <a:p>
          <a:endParaRPr lang="en-US"/>
        </a:p>
      </dgm:t>
    </dgm:pt>
    <dgm:pt modelId="{C4C31673-7725-4086-A17A-F00DC2AE125B}">
      <dgm:prSet/>
      <dgm:spPr/>
      <dgm:t>
        <a:bodyPr/>
        <a:lstStyle/>
        <a:p>
          <a:r>
            <a:rPr lang="en-US" b="0">
              <a:latin typeface="Arial"/>
              <a:cs typeface="Arial"/>
            </a:rPr>
            <a:t>Conclusion</a:t>
          </a:r>
        </a:p>
      </dgm:t>
    </dgm:pt>
    <dgm:pt modelId="{E6523D53-6A42-421E-BD8B-6BD6A1542234}" type="parTrans" cxnId="{C7113438-8C2F-4654-A776-18BA2C6CAEEE}">
      <dgm:prSet/>
      <dgm:spPr/>
      <dgm:t>
        <a:bodyPr/>
        <a:lstStyle/>
        <a:p>
          <a:endParaRPr lang="en-US"/>
        </a:p>
      </dgm:t>
    </dgm:pt>
    <dgm:pt modelId="{F155DD1A-9704-4CC0-BF27-D048FDFCE249}" type="sibTrans" cxnId="{C7113438-8C2F-4654-A776-18BA2C6CAEEE}">
      <dgm:prSet/>
      <dgm:spPr/>
      <dgm:t>
        <a:bodyPr/>
        <a:lstStyle/>
        <a:p>
          <a:endParaRPr lang="en-US"/>
        </a:p>
      </dgm:t>
    </dgm:pt>
    <dgm:pt modelId="{CDA9791B-9DF4-4541-97CF-E0CCEA8AF663}">
      <dgm:prSet phldr="0"/>
      <dgm:spPr/>
      <dgm:t>
        <a:bodyPr/>
        <a:lstStyle/>
        <a:p>
          <a:pPr rtl="0"/>
          <a:r>
            <a:rPr lang="en-US" b="0">
              <a:latin typeface="Arial"/>
              <a:cs typeface="Arial"/>
            </a:rPr>
            <a:t>Live</a:t>
          </a:r>
          <a:r>
            <a:rPr lang="en-US">
              <a:latin typeface="Arial"/>
              <a:cs typeface="Arial"/>
            </a:rPr>
            <a:t> Demo</a:t>
          </a:r>
          <a:endParaRPr lang="en-US"/>
        </a:p>
      </dgm:t>
    </dgm:pt>
    <dgm:pt modelId="{A2123684-28C0-4F21-B88C-D3A740F3525B}" type="parTrans" cxnId="{34099FA1-47B0-43EE-88F2-962F46D2EAEB}">
      <dgm:prSet/>
      <dgm:spPr/>
    </dgm:pt>
    <dgm:pt modelId="{2F5719BE-9851-4913-B410-444216052E34}" type="sibTrans" cxnId="{34099FA1-47B0-43EE-88F2-962F46D2EAEB}">
      <dgm:prSet/>
      <dgm:spPr/>
    </dgm:pt>
    <dgm:pt modelId="{35CFAAE4-A1D0-49EA-A4CB-2D43B8FB85D0}" type="pres">
      <dgm:prSet presAssocID="{80F90413-D90A-4EC9-9DE5-74CF6F5BA186}" presName="vert0" presStyleCnt="0">
        <dgm:presLayoutVars>
          <dgm:dir/>
          <dgm:animOne val="branch"/>
          <dgm:animLvl val="lvl"/>
        </dgm:presLayoutVars>
      </dgm:prSet>
      <dgm:spPr/>
    </dgm:pt>
    <dgm:pt modelId="{1467EB18-B94C-45B8-A789-2FB916BBC732}" type="pres">
      <dgm:prSet presAssocID="{4258A252-FA88-4DEF-BB13-E332CB255D5D}" presName="thickLine" presStyleLbl="alignNode1" presStyleIdx="0" presStyleCnt="7"/>
      <dgm:spPr/>
    </dgm:pt>
    <dgm:pt modelId="{35132FE8-5E03-4E0E-93F3-82F8653319DC}" type="pres">
      <dgm:prSet presAssocID="{4258A252-FA88-4DEF-BB13-E332CB255D5D}" presName="horz1" presStyleCnt="0"/>
      <dgm:spPr/>
    </dgm:pt>
    <dgm:pt modelId="{7B23F218-D3EC-485D-9EAB-53A19797F41B}" type="pres">
      <dgm:prSet presAssocID="{4258A252-FA88-4DEF-BB13-E332CB255D5D}" presName="tx1" presStyleLbl="revTx" presStyleIdx="0" presStyleCnt="7"/>
      <dgm:spPr/>
    </dgm:pt>
    <dgm:pt modelId="{DF1B1F27-6024-4E50-8418-DBE8506A2FA2}" type="pres">
      <dgm:prSet presAssocID="{4258A252-FA88-4DEF-BB13-E332CB255D5D}" presName="vert1" presStyleCnt="0"/>
      <dgm:spPr/>
    </dgm:pt>
    <dgm:pt modelId="{84640A72-172E-493E-AB6E-46B764CFE75E}" type="pres">
      <dgm:prSet presAssocID="{AC88FB73-D6F7-44FC-A19F-A9A1245746DD}" presName="thickLine" presStyleLbl="alignNode1" presStyleIdx="1" presStyleCnt="7"/>
      <dgm:spPr/>
    </dgm:pt>
    <dgm:pt modelId="{23756CED-7877-4754-82B9-11428E110D25}" type="pres">
      <dgm:prSet presAssocID="{AC88FB73-D6F7-44FC-A19F-A9A1245746DD}" presName="horz1" presStyleCnt="0"/>
      <dgm:spPr/>
    </dgm:pt>
    <dgm:pt modelId="{58489009-F22C-42B0-819A-938CD0BDBC60}" type="pres">
      <dgm:prSet presAssocID="{AC88FB73-D6F7-44FC-A19F-A9A1245746DD}" presName="tx1" presStyleLbl="revTx" presStyleIdx="1" presStyleCnt="7"/>
      <dgm:spPr/>
    </dgm:pt>
    <dgm:pt modelId="{8A2A35E3-11D2-4CBC-AC46-5B7064560B0B}" type="pres">
      <dgm:prSet presAssocID="{AC88FB73-D6F7-44FC-A19F-A9A1245746DD}" presName="vert1" presStyleCnt="0"/>
      <dgm:spPr/>
    </dgm:pt>
    <dgm:pt modelId="{CC83F519-C775-44F1-AE6F-224E9938376C}" type="pres">
      <dgm:prSet presAssocID="{CDA9791B-9DF4-4541-97CF-E0CCEA8AF663}" presName="thickLine" presStyleLbl="alignNode1" presStyleIdx="2" presStyleCnt="7"/>
      <dgm:spPr/>
    </dgm:pt>
    <dgm:pt modelId="{29FD389C-F1AE-4DC0-A3F4-9A726C0188C9}" type="pres">
      <dgm:prSet presAssocID="{CDA9791B-9DF4-4541-97CF-E0CCEA8AF663}" presName="horz1" presStyleCnt="0"/>
      <dgm:spPr/>
    </dgm:pt>
    <dgm:pt modelId="{EB150334-0119-4F53-BBF4-C59D6352CD51}" type="pres">
      <dgm:prSet presAssocID="{CDA9791B-9DF4-4541-97CF-E0CCEA8AF663}" presName="tx1" presStyleLbl="revTx" presStyleIdx="2" presStyleCnt="7"/>
      <dgm:spPr/>
    </dgm:pt>
    <dgm:pt modelId="{7821FBAB-F31E-476A-8291-5A86E90D1009}" type="pres">
      <dgm:prSet presAssocID="{CDA9791B-9DF4-4541-97CF-E0CCEA8AF663}" presName="vert1" presStyleCnt="0"/>
      <dgm:spPr/>
    </dgm:pt>
    <dgm:pt modelId="{EA06D519-6453-44A5-9B27-6A42001E3BDC}" type="pres">
      <dgm:prSet presAssocID="{C4012538-68EF-4701-8AA0-255FF0FC32D5}" presName="thickLine" presStyleLbl="alignNode1" presStyleIdx="3" presStyleCnt="7"/>
      <dgm:spPr/>
    </dgm:pt>
    <dgm:pt modelId="{35636C25-40F5-4937-ACAC-A623C6426DF9}" type="pres">
      <dgm:prSet presAssocID="{C4012538-68EF-4701-8AA0-255FF0FC32D5}" presName="horz1" presStyleCnt="0"/>
      <dgm:spPr/>
    </dgm:pt>
    <dgm:pt modelId="{B5DDFE67-6C5C-45FB-9E47-0493E6D9B97C}" type="pres">
      <dgm:prSet presAssocID="{C4012538-68EF-4701-8AA0-255FF0FC32D5}" presName="tx1" presStyleLbl="revTx" presStyleIdx="3" presStyleCnt="7"/>
      <dgm:spPr/>
    </dgm:pt>
    <dgm:pt modelId="{3D1E9F99-282E-4552-AA58-D792F57F009D}" type="pres">
      <dgm:prSet presAssocID="{C4012538-68EF-4701-8AA0-255FF0FC32D5}" presName="vert1" presStyleCnt="0"/>
      <dgm:spPr/>
    </dgm:pt>
    <dgm:pt modelId="{03FAB005-46DC-42CB-9EF3-E7504BE047E5}" type="pres">
      <dgm:prSet presAssocID="{6AC25AE2-FBC3-490E-BB56-D2435CF67C60}" presName="thickLine" presStyleLbl="alignNode1" presStyleIdx="4" presStyleCnt="7"/>
      <dgm:spPr/>
    </dgm:pt>
    <dgm:pt modelId="{288DE56C-EC16-47A6-87D8-D88592E90D5B}" type="pres">
      <dgm:prSet presAssocID="{6AC25AE2-FBC3-490E-BB56-D2435CF67C60}" presName="horz1" presStyleCnt="0"/>
      <dgm:spPr/>
    </dgm:pt>
    <dgm:pt modelId="{A7E434DA-48FB-4D14-99C3-8509AB85F101}" type="pres">
      <dgm:prSet presAssocID="{6AC25AE2-FBC3-490E-BB56-D2435CF67C60}" presName="tx1" presStyleLbl="revTx" presStyleIdx="4" presStyleCnt="7"/>
      <dgm:spPr/>
    </dgm:pt>
    <dgm:pt modelId="{488AD20E-23A1-42C2-952E-B039D743CBCC}" type="pres">
      <dgm:prSet presAssocID="{6AC25AE2-FBC3-490E-BB56-D2435CF67C60}" presName="vert1" presStyleCnt="0"/>
      <dgm:spPr/>
    </dgm:pt>
    <dgm:pt modelId="{3B8779B7-8E48-48B9-9149-3734082524D4}" type="pres">
      <dgm:prSet presAssocID="{18D420E4-821F-43E6-BBCE-E74BEF9E6DD7}" presName="thickLine" presStyleLbl="alignNode1" presStyleIdx="5" presStyleCnt="7"/>
      <dgm:spPr/>
    </dgm:pt>
    <dgm:pt modelId="{66020AB8-F73E-475C-B6FC-8DE8983A4AF3}" type="pres">
      <dgm:prSet presAssocID="{18D420E4-821F-43E6-BBCE-E74BEF9E6DD7}" presName="horz1" presStyleCnt="0"/>
      <dgm:spPr/>
    </dgm:pt>
    <dgm:pt modelId="{1199C4A1-8A65-4E1D-B256-B4234ECDE28D}" type="pres">
      <dgm:prSet presAssocID="{18D420E4-821F-43E6-BBCE-E74BEF9E6DD7}" presName="tx1" presStyleLbl="revTx" presStyleIdx="5" presStyleCnt="7"/>
      <dgm:spPr/>
    </dgm:pt>
    <dgm:pt modelId="{B2A83226-7A5A-4E59-A699-1C5FA9480C2F}" type="pres">
      <dgm:prSet presAssocID="{18D420E4-821F-43E6-BBCE-E74BEF9E6DD7}" presName="vert1" presStyleCnt="0"/>
      <dgm:spPr/>
    </dgm:pt>
    <dgm:pt modelId="{A2B679A8-4E50-408F-9AF6-6C1AE308B49C}" type="pres">
      <dgm:prSet presAssocID="{C4C31673-7725-4086-A17A-F00DC2AE125B}" presName="thickLine" presStyleLbl="alignNode1" presStyleIdx="6" presStyleCnt="7"/>
      <dgm:spPr/>
    </dgm:pt>
    <dgm:pt modelId="{93AC34BA-D457-4C67-B8D5-1679F4BD760D}" type="pres">
      <dgm:prSet presAssocID="{C4C31673-7725-4086-A17A-F00DC2AE125B}" presName="horz1" presStyleCnt="0"/>
      <dgm:spPr/>
    </dgm:pt>
    <dgm:pt modelId="{D945A42E-7BCF-4FA2-8FF6-B1302C9CD232}" type="pres">
      <dgm:prSet presAssocID="{C4C31673-7725-4086-A17A-F00DC2AE125B}" presName="tx1" presStyleLbl="revTx" presStyleIdx="6" presStyleCnt="7"/>
      <dgm:spPr/>
    </dgm:pt>
    <dgm:pt modelId="{10FDA860-21C6-4E89-965A-386BD3DD3C83}" type="pres">
      <dgm:prSet presAssocID="{C4C31673-7725-4086-A17A-F00DC2AE125B}" presName="vert1" presStyleCnt="0"/>
      <dgm:spPr/>
    </dgm:pt>
  </dgm:ptLst>
  <dgm:cxnLst>
    <dgm:cxn modelId="{C9C29401-54F1-4F0F-8685-87CDF4DAC8DC}" type="presOf" srcId="{AC88FB73-D6F7-44FC-A19F-A9A1245746DD}" destId="{58489009-F22C-42B0-819A-938CD0BDBC60}" srcOrd="0" destOrd="0" presId="urn:microsoft.com/office/officeart/2008/layout/LinedList"/>
    <dgm:cxn modelId="{9BC3D62E-F8D8-4AFA-A748-ACD1ACAC1917}" type="presOf" srcId="{4258A252-FA88-4DEF-BB13-E332CB255D5D}" destId="{7B23F218-D3EC-485D-9EAB-53A19797F41B}" srcOrd="0" destOrd="0" presId="urn:microsoft.com/office/officeart/2008/layout/LinedList"/>
    <dgm:cxn modelId="{1DF30835-EB5C-4D3A-B318-7C64B7ED8FDB}" type="presOf" srcId="{C4C31673-7725-4086-A17A-F00DC2AE125B}" destId="{D945A42E-7BCF-4FA2-8FF6-B1302C9CD232}" srcOrd="0" destOrd="0" presId="urn:microsoft.com/office/officeart/2008/layout/LinedList"/>
    <dgm:cxn modelId="{C7113438-8C2F-4654-A776-18BA2C6CAEEE}" srcId="{80F90413-D90A-4EC9-9DE5-74CF6F5BA186}" destId="{C4C31673-7725-4086-A17A-F00DC2AE125B}" srcOrd="6" destOrd="0" parTransId="{E6523D53-6A42-421E-BD8B-6BD6A1542234}" sibTransId="{F155DD1A-9704-4CC0-BF27-D048FDFCE249}"/>
    <dgm:cxn modelId="{629CB63C-4BF6-4267-A55A-955F0DFC44E9}" type="presOf" srcId="{6AC25AE2-FBC3-490E-BB56-D2435CF67C60}" destId="{A7E434DA-48FB-4D14-99C3-8509AB85F101}" srcOrd="0" destOrd="0" presId="urn:microsoft.com/office/officeart/2008/layout/LinedList"/>
    <dgm:cxn modelId="{13A30760-A2E3-4D2B-BA16-0E0598534031}" srcId="{80F90413-D90A-4EC9-9DE5-74CF6F5BA186}" destId="{AC88FB73-D6F7-44FC-A19F-A9A1245746DD}" srcOrd="1" destOrd="0" parTransId="{366739B0-350F-4B03-8F1B-F1FE163480B9}" sibTransId="{81C54327-36A5-466D-9561-B80828007851}"/>
    <dgm:cxn modelId="{B5CFA968-6E8A-45F5-93AF-43A3D851236C}" type="presOf" srcId="{18D420E4-821F-43E6-BBCE-E74BEF9E6DD7}" destId="{1199C4A1-8A65-4E1D-B256-B4234ECDE28D}" srcOrd="0" destOrd="0" presId="urn:microsoft.com/office/officeart/2008/layout/LinedList"/>
    <dgm:cxn modelId="{E4808D4F-9E96-4291-9AAF-CF081DD71B23}" srcId="{80F90413-D90A-4EC9-9DE5-74CF6F5BA186}" destId="{4258A252-FA88-4DEF-BB13-E332CB255D5D}" srcOrd="0" destOrd="0" parTransId="{704D881B-67FB-4F6F-A01B-9F8E557DDD3B}" sibTransId="{D6AF5C78-29ED-4A51-8187-F0E23935620D}"/>
    <dgm:cxn modelId="{BDBB4C51-B762-4A77-9D46-E948C2BD57C8}" type="presOf" srcId="{80F90413-D90A-4EC9-9DE5-74CF6F5BA186}" destId="{35CFAAE4-A1D0-49EA-A4CB-2D43B8FB85D0}" srcOrd="0" destOrd="0" presId="urn:microsoft.com/office/officeart/2008/layout/LinedList"/>
    <dgm:cxn modelId="{C7336087-2520-4FF0-9156-167624CEFDF8}" type="presOf" srcId="{CDA9791B-9DF4-4541-97CF-E0CCEA8AF663}" destId="{EB150334-0119-4F53-BBF4-C59D6352CD51}" srcOrd="0" destOrd="0" presId="urn:microsoft.com/office/officeart/2008/layout/LinedList"/>
    <dgm:cxn modelId="{30550D8D-C75C-466C-9E91-16857990A761}" srcId="{80F90413-D90A-4EC9-9DE5-74CF6F5BA186}" destId="{C4012538-68EF-4701-8AA0-255FF0FC32D5}" srcOrd="3" destOrd="0" parTransId="{FC627E57-7F6D-4C8B-8A84-995745302B62}" sibTransId="{B6E2D60E-B05E-4C4A-8094-D2149A41F27A}"/>
    <dgm:cxn modelId="{65AD2D96-B25F-4146-8261-8EA26CA0BB87}" srcId="{80F90413-D90A-4EC9-9DE5-74CF6F5BA186}" destId="{18D420E4-821F-43E6-BBCE-E74BEF9E6DD7}" srcOrd="5" destOrd="0" parTransId="{13B5A67D-D91C-47E3-B237-88102CC8B879}" sibTransId="{C4B715B6-58B5-4546-AB6D-82537CEA1AE8}"/>
    <dgm:cxn modelId="{EF2A0A98-3500-42DF-B007-84CEF2311418}" srcId="{80F90413-D90A-4EC9-9DE5-74CF6F5BA186}" destId="{6AC25AE2-FBC3-490E-BB56-D2435CF67C60}" srcOrd="4" destOrd="0" parTransId="{FD869532-9050-4064-BFAD-0B89F9F61223}" sibTransId="{A206C4D6-6962-4687-B83F-67E23B9A172A}"/>
    <dgm:cxn modelId="{34099FA1-47B0-43EE-88F2-962F46D2EAEB}" srcId="{80F90413-D90A-4EC9-9DE5-74CF6F5BA186}" destId="{CDA9791B-9DF4-4541-97CF-E0CCEA8AF663}" srcOrd="2" destOrd="0" parTransId="{A2123684-28C0-4F21-B88C-D3A740F3525B}" sibTransId="{2F5719BE-9851-4913-B410-444216052E34}"/>
    <dgm:cxn modelId="{6A89E4CB-F236-4343-B930-CC0362B98524}" type="presOf" srcId="{C4012538-68EF-4701-8AA0-255FF0FC32D5}" destId="{B5DDFE67-6C5C-45FB-9E47-0493E6D9B97C}" srcOrd="0" destOrd="0" presId="urn:microsoft.com/office/officeart/2008/layout/LinedList"/>
    <dgm:cxn modelId="{5F3537FB-F5BC-4240-AD71-ECA3BEBD770B}" type="presParOf" srcId="{35CFAAE4-A1D0-49EA-A4CB-2D43B8FB85D0}" destId="{1467EB18-B94C-45B8-A789-2FB916BBC732}" srcOrd="0" destOrd="0" presId="urn:microsoft.com/office/officeart/2008/layout/LinedList"/>
    <dgm:cxn modelId="{987AEB75-16D8-451B-A037-E036486D59CF}" type="presParOf" srcId="{35CFAAE4-A1D0-49EA-A4CB-2D43B8FB85D0}" destId="{35132FE8-5E03-4E0E-93F3-82F8653319DC}" srcOrd="1" destOrd="0" presId="urn:microsoft.com/office/officeart/2008/layout/LinedList"/>
    <dgm:cxn modelId="{FA0B8196-5215-4051-8D01-822887789E39}" type="presParOf" srcId="{35132FE8-5E03-4E0E-93F3-82F8653319DC}" destId="{7B23F218-D3EC-485D-9EAB-53A19797F41B}" srcOrd="0" destOrd="0" presId="urn:microsoft.com/office/officeart/2008/layout/LinedList"/>
    <dgm:cxn modelId="{3263874B-C577-472E-8270-0EFFB7800E34}" type="presParOf" srcId="{35132FE8-5E03-4E0E-93F3-82F8653319DC}" destId="{DF1B1F27-6024-4E50-8418-DBE8506A2FA2}" srcOrd="1" destOrd="0" presId="urn:microsoft.com/office/officeart/2008/layout/LinedList"/>
    <dgm:cxn modelId="{D6BA5713-E8FB-46EE-9BFE-DFF2E20C4189}" type="presParOf" srcId="{35CFAAE4-A1D0-49EA-A4CB-2D43B8FB85D0}" destId="{84640A72-172E-493E-AB6E-46B764CFE75E}" srcOrd="2" destOrd="0" presId="urn:microsoft.com/office/officeart/2008/layout/LinedList"/>
    <dgm:cxn modelId="{5165F1AF-23F4-49BF-B641-A74BB9C839BC}" type="presParOf" srcId="{35CFAAE4-A1D0-49EA-A4CB-2D43B8FB85D0}" destId="{23756CED-7877-4754-82B9-11428E110D25}" srcOrd="3" destOrd="0" presId="urn:microsoft.com/office/officeart/2008/layout/LinedList"/>
    <dgm:cxn modelId="{72B0B677-ADAE-485C-9B18-58E5B4598872}" type="presParOf" srcId="{23756CED-7877-4754-82B9-11428E110D25}" destId="{58489009-F22C-42B0-819A-938CD0BDBC60}" srcOrd="0" destOrd="0" presId="urn:microsoft.com/office/officeart/2008/layout/LinedList"/>
    <dgm:cxn modelId="{168D47DE-3A06-4D4A-8B36-6B9C8F477CC0}" type="presParOf" srcId="{23756CED-7877-4754-82B9-11428E110D25}" destId="{8A2A35E3-11D2-4CBC-AC46-5B7064560B0B}" srcOrd="1" destOrd="0" presId="urn:microsoft.com/office/officeart/2008/layout/LinedList"/>
    <dgm:cxn modelId="{6B171A32-48B1-4C2A-A6CA-86F5C8293BE0}" type="presParOf" srcId="{35CFAAE4-A1D0-49EA-A4CB-2D43B8FB85D0}" destId="{CC83F519-C775-44F1-AE6F-224E9938376C}" srcOrd="4" destOrd="0" presId="urn:microsoft.com/office/officeart/2008/layout/LinedList"/>
    <dgm:cxn modelId="{80097082-E958-4A5B-B370-37B86491D34D}" type="presParOf" srcId="{35CFAAE4-A1D0-49EA-A4CB-2D43B8FB85D0}" destId="{29FD389C-F1AE-4DC0-A3F4-9A726C0188C9}" srcOrd="5" destOrd="0" presId="urn:microsoft.com/office/officeart/2008/layout/LinedList"/>
    <dgm:cxn modelId="{9E76F3A7-510A-4A6C-A46D-2DA54C64659C}" type="presParOf" srcId="{29FD389C-F1AE-4DC0-A3F4-9A726C0188C9}" destId="{EB150334-0119-4F53-BBF4-C59D6352CD51}" srcOrd="0" destOrd="0" presId="urn:microsoft.com/office/officeart/2008/layout/LinedList"/>
    <dgm:cxn modelId="{50455D59-FD88-4469-89F4-BD5B5952D75F}" type="presParOf" srcId="{29FD389C-F1AE-4DC0-A3F4-9A726C0188C9}" destId="{7821FBAB-F31E-476A-8291-5A86E90D1009}" srcOrd="1" destOrd="0" presId="urn:microsoft.com/office/officeart/2008/layout/LinedList"/>
    <dgm:cxn modelId="{C617588C-CFB6-4C72-B74C-6F2CB1CEDE7B}" type="presParOf" srcId="{35CFAAE4-A1D0-49EA-A4CB-2D43B8FB85D0}" destId="{EA06D519-6453-44A5-9B27-6A42001E3BDC}" srcOrd="6" destOrd="0" presId="urn:microsoft.com/office/officeart/2008/layout/LinedList"/>
    <dgm:cxn modelId="{8DBA3713-CE3E-48EB-A0EA-E3EA2D440345}" type="presParOf" srcId="{35CFAAE4-A1D0-49EA-A4CB-2D43B8FB85D0}" destId="{35636C25-40F5-4937-ACAC-A623C6426DF9}" srcOrd="7" destOrd="0" presId="urn:microsoft.com/office/officeart/2008/layout/LinedList"/>
    <dgm:cxn modelId="{020857E6-2621-48B3-AF7D-56188FD34712}" type="presParOf" srcId="{35636C25-40F5-4937-ACAC-A623C6426DF9}" destId="{B5DDFE67-6C5C-45FB-9E47-0493E6D9B97C}" srcOrd="0" destOrd="0" presId="urn:microsoft.com/office/officeart/2008/layout/LinedList"/>
    <dgm:cxn modelId="{66657602-BF03-46FA-97D6-5F699E2D3641}" type="presParOf" srcId="{35636C25-40F5-4937-ACAC-A623C6426DF9}" destId="{3D1E9F99-282E-4552-AA58-D792F57F009D}" srcOrd="1" destOrd="0" presId="urn:microsoft.com/office/officeart/2008/layout/LinedList"/>
    <dgm:cxn modelId="{FD6F9D38-19F6-4802-A9DC-8800824A819C}" type="presParOf" srcId="{35CFAAE4-A1D0-49EA-A4CB-2D43B8FB85D0}" destId="{03FAB005-46DC-42CB-9EF3-E7504BE047E5}" srcOrd="8" destOrd="0" presId="urn:microsoft.com/office/officeart/2008/layout/LinedList"/>
    <dgm:cxn modelId="{95CFE1C2-0E53-4591-95CD-B34B37D5FC2B}" type="presParOf" srcId="{35CFAAE4-A1D0-49EA-A4CB-2D43B8FB85D0}" destId="{288DE56C-EC16-47A6-87D8-D88592E90D5B}" srcOrd="9" destOrd="0" presId="urn:microsoft.com/office/officeart/2008/layout/LinedList"/>
    <dgm:cxn modelId="{1B4A4A8D-9360-45BE-B890-7689CE8D0382}" type="presParOf" srcId="{288DE56C-EC16-47A6-87D8-D88592E90D5B}" destId="{A7E434DA-48FB-4D14-99C3-8509AB85F101}" srcOrd="0" destOrd="0" presId="urn:microsoft.com/office/officeart/2008/layout/LinedList"/>
    <dgm:cxn modelId="{C623985A-E121-44F3-9760-1C8FE4757BD4}" type="presParOf" srcId="{288DE56C-EC16-47A6-87D8-D88592E90D5B}" destId="{488AD20E-23A1-42C2-952E-B039D743CBCC}" srcOrd="1" destOrd="0" presId="urn:microsoft.com/office/officeart/2008/layout/LinedList"/>
    <dgm:cxn modelId="{334816B6-DA51-43D9-AFA0-CB9FAE8DE398}" type="presParOf" srcId="{35CFAAE4-A1D0-49EA-A4CB-2D43B8FB85D0}" destId="{3B8779B7-8E48-48B9-9149-3734082524D4}" srcOrd="10" destOrd="0" presId="urn:microsoft.com/office/officeart/2008/layout/LinedList"/>
    <dgm:cxn modelId="{D625985D-7B4F-49C4-9950-0F49443806EC}" type="presParOf" srcId="{35CFAAE4-A1D0-49EA-A4CB-2D43B8FB85D0}" destId="{66020AB8-F73E-475C-B6FC-8DE8983A4AF3}" srcOrd="11" destOrd="0" presId="urn:microsoft.com/office/officeart/2008/layout/LinedList"/>
    <dgm:cxn modelId="{44E13A02-2721-4030-8BCE-64919334FAE8}" type="presParOf" srcId="{66020AB8-F73E-475C-B6FC-8DE8983A4AF3}" destId="{1199C4A1-8A65-4E1D-B256-B4234ECDE28D}" srcOrd="0" destOrd="0" presId="urn:microsoft.com/office/officeart/2008/layout/LinedList"/>
    <dgm:cxn modelId="{0B50ECF3-005A-41F3-BB57-A25C70624169}" type="presParOf" srcId="{66020AB8-F73E-475C-B6FC-8DE8983A4AF3}" destId="{B2A83226-7A5A-4E59-A699-1C5FA9480C2F}" srcOrd="1" destOrd="0" presId="urn:microsoft.com/office/officeart/2008/layout/LinedList"/>
    <dgm:cxn modelId="{DF3D0185-F91B-46CC-8730-9837E4E2BA4D}" type="presParOf" srcId="{35CFAAE4-A1D0-49EA-A4CB-2D43B8FB85D0}" destId="{A2B679A8-4E50-408F-9AF6-6C1AE308B49C}" srcOrd="12" destOrd="0" presId="urn:microsoft.com/office/officeart/2008/layout/LinedList"/>
    <dgm:cxn modelId="{E5518E9D-E7D8-48B3-8B43-1C888740B135}" type="presParOf" srcId="{35CFAAE4-A1D0-49EA-A4CB-2D43B8FB85D0}" destId="{93AC34BA-D457-4C67-B8D5-1679F4BD760D}" srcOrd="13" destOrd="0" presId="urn:microsoft.com/office/officeart/2008/layout/LinedList"/>
    <dgm:cxn modelId="{E0CD9F01-8C9F-47E5-BDE2-974EB5084289}" type="presParOf" srcId="{93AC34BA-D457-4C67-B8D5-1679F4BD760D}" destId="{D945A42E-7BCF-4FA2-8FF6-B1302C9CD232}" srcOrd="0" destOrd="0" presId="urn:microsoft.com/office/officeart/2008/layout/LinedList"/>
    <dgm:cxn modelId="{0BD33A20-AB5A-43D6-9A71-744C770BC23C}" type="presParOf" srcId="{93AC34BA-D457-4C67-B8D5-1679F4BD760D}" destId="{10FDA860-21C6-4E89-965A-386BD3DD3C8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49DF4A-509B-4DA9-A936-A616A8B7D733}"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77B0056D-A0A4-49DF-9E42-8C6EC8F59464}">
      <dgm:prSet/>
      <dgm:spPr/>
      <dgm:t>
        <a:bodyPr/>
        <a:lstStyle/>
        <a:p>
          <a:pPr rtl="0"/>
          <a:r>
            <a:rPr lang="en-US">
              <a:latin typeface="Gill Sans MT" panose="020B0502020104020203"/>
            </a:rPr>
            <a:t>In 2019, 468,315 </a:t>
          </a:r>
          <a:r>
            <a:rPr lang="en-US"/>
            <a:t>cases</a:t>
          </a:r>
          <a:r>
            <a:rPr lang="en-US">
              <a:latin typeface="Gill Sans MT" panose="020B0502020104020203"/>
            </a:rPr>
            <a:t> of exercise injuries </a:t>
          </a:r>
          <a:r>
            <a:rPr lang="en-US"/>
            <a:t>involved</a:t>
          </a:r>
          <a:r>
            <a:rPr lang="en-US">
              <a:latin typeface="Gill Sans MT" panose="020B0502020104020203"/>
            </a:rPr>
            <a:t> with or without equipment </a:t>
          </a:r>
          <a:r>
            <a:rPr lang="en-US" err="1">
              <a:latin typeface="Gill Sans MT" panose="020B0502020104020203"/>
            </a:rPr>
            <a:t>occured</a:t>
          </a:r>
          <a:r>
            <a:rPr lang="en-US">
              <a:latin typeface="Gill Sans MT" panose="020B0502020104020203"/>
            </a:rPr>
            <a:t> in the US</a:t>
          </a:r>
          <a:r>
            <a:rPr lang="en-US"/>
            <a:t> - National Safety Council (NSC</a:t>
          </a:r>
          <a:r>
            <a:rPr lang="en-US">
              <a:latin typeface="Gill Sans MT" panose="020B0502020104020203"/>
            </a:rPr>
            <a:t>)[2]</a:t>
          </a:r>
        </a:p>
      </dgm:t>
    </dgm:pt>
    <dgm:pt modelId="{F82F533A-ADC7-440A-A726-AF432513F6A8}" type="parTrans" cxnId="{D4909AB6-90A9-4182-B6BD-DEAE42CFDE14}">
      <dgm:prSet/>
      <dgm:spPr/>
      <dgm:t>
        <a:bodyPr/>
        <a:lstStyle/>
        <a:p>
          <a:endParaRPr lang="en-US"/>
        </a:p>
      </dgm:t>
    </dgm:pt>
    <dgm:pt modelId="{9DB63575-66DB-42C6-A73A-7BA7BF9B26EE}" type="sibTrans" cxnId="{D4909AB6-90A9-4182-B6BD-DEAE42CFDE14}">
      <dgm:prSet/>
      <dgm:spPr/>
      <dgm:t>
        <a:bodyPr/>
        <a:lstStyle/>
        <a:p>
          <a:endParaRPr lang="en-US"/>
        </a:p>
      </dgm:t>
    </dgm:pt>
    <dgm:pt modelId="{E52FB8D1-37A9-4CDA-8393-E96CB7290F3E}">
      <dgm:prSet/>
      <dgm:spPr/>
      <dgm:t>
        <a:bodyPr/>
        <a:lstStyle/>
        <a:p>
          <a:pPr rtl="0"/>
          <a:r>
            <a:rPr lang="en-US">
              <a:latin typeface="Gill Sans MT" panose="020B0502020104020203"/>
            </a:rPr>
            <a:t>Based on our research analysis, electronic</a:t>
          </a:r>
          <a:r>
            <a:rPr lang="en-US"/>
            <a:t> detectors in the market only detect the heart beating or Calorie consumption (cardio-training)</a:t>
          </a:r>
        </a:p>
      </dgm:t>
    </dgm:pt>
    <dgm:pt modelId="{BB557520-3B51-40D6-AE44-F02A3CC59E99}" type="parTrans" cxnId="{D804150F-6858-482C-8D96-B58EA814CEF2}">
      <dgm:prSet/>
      <dgm:spPr/>
      <dgm:t>
        <a:bodyPr/>
        <a:lstStyle/>
        <a:p>
          <a:endParaRPr lang="en-US"/>
        </a:p>
      </dgm:t>
    </dgm:pt>
    <dgm:pt modelId="{74005347-AB65-477E-AED0-87A02E3633E2}" type="sibTrans" cxnId="{D804150F-6858-482C-8D96-B58EA814CEF2}">
      <dgm:prSet/>
      <dgm:spPr/>
      <dgm:t>
        <a:bodyPr/>
        <a:lstStyle/>
        <a:p>
          <a:endParaRPr lang="en-US"/>
        </a:p>
      </dgm:t>
    </dgm:pt>
    <dgm:pt modelId="{07425D10-B276-46B1-BB13-9A9433467F21}">
      <dgm:prSet phldr="0"/>
      <dgm:spPr/>
      <dgm:t>
        <a:bodyPr/>
        <a:lstStyle/>
        <a:p>
          <a:pPr rtl="0"/>
          <a:r>
            <a:rPr lang="en-US" altLang="zh-CN">
              <a:latin typeface="Gill Sans MT" panose="020B0502020104020203"/>
            </a:rPr>
            <a:t>"A </a:t>
          </a:r>
          <a:r>
            <a:rPr lang="en-US" altLang="zh-CN" err="1">
              <a:latin typeface="Gill Sans MT" panose="020B0502020104020203"/>
            </a:rPr>
            <a:t>device</a:t>
          </a:r>
          <a:r>
            <a:rPr lang="en-US" altLang="zh-CN">
              <a:latin typeface="Gill Sans MT" panose="020B0502020104020203"/>
            </a:rPr>
            <a:t> </a:t>
          </a:r>
          <a:r>
            <a:rPr lang="en-US" altLang="zh-CN" err="1">
              <a:latin typeface="Gill Sans MT" panose="020B0502020104020203"/>
            </a:rPr>
            <a:t>detecting</a:t>
          </a:r>
          <a:r>
            <a:rPr lang="en-US" altLang="zh-CN">
              <a:latin typeface="Gill Sans MT" panose="020B0502020104020203"/>
            </a:rPr>
            <a:t> </a:t>
          </a:r>
          <a:r>
            <a:rPr lang="en-US" altLang="zh-CN" err="1">
              <a:latin typeface="Gill Sans MT" panose="020B0502020104020203"/>
            </a:rPr>
            <a:t>incorrect</a:t>
          </a:r>
          <a:r>
            <a:rPr lang="en-US" altLang="zh-CN">
              <a:latin typeface="Gill Sans MT" panose="020B0502020104020203"/>
            </a:rPr>
            <a:t> </a:t>
          </a:r>
          <a:r>
            <a:rPr lang="en-US" altLang="zh-CN" err="1">
              <a:latin typeface="Gill Sans MT" panose="020B0502020104020203"/>
            </a:rPr>
            <a:t>forms</a:t>
          </a:r>
          <a:r>
            <a:rPr lang="en-US" altLang="zh-CN">
              <a:latin typeface="Gill Sans MT" panose="020B0502020104020203"/>
            </a:rPr>
            <a:t> </a:t>
          </a:r>
          <a:r>
            <a:rPr lang="en-US" altLang="zh-CN" err="1">
              <a:latin typeface="Gill Sans MT" panose="020B0502020104020203"/>
            </a:rPr>
            <a:t>during</a:t>
          </a:r>
          <a:r>
            <a:rPr lang="en-US" altLang="zh-CN">
              <a:latin typeface="Gill Sans MT" panose="020B0502020104020203"/>
            </a:rPr>
            <a:t> </a:t>
          </a:r>
          <a:r>
            <a:rPr lang="en-US" altLang="zh-CN" err="1">
              <a:latin typeface="Gill Sans MT" panose="020B0502020104020203"/>
            </a:rPr>
            <a:t>workout</a:t>
          </a:r>
          <a:r>
            <a:rPr lang="en-US" altLang="zh-CN">
              <a:latin typeface="Gill Sans MT" panose="020B0502020104020203"/>
            </a:rPr>
            <a:t> </a:t>
          </a:r>
          <a:r>
            <a:rPr lang="en-US"/>
            <a:t>will </a:t>
          </a:r>
          <a:r>
            <a:rPr lang="en-US">
              <a:latin typeface="Gill Sans MT" panose="020B0502020104020203"/>
            </a:rPr>
            <a:t>be a great help</a:t>
          </a:r>
          <a:r>
            <a:rPr lang="en-US" altLang="zh-CN">
              <a:latin typeface="Gill Sans MT" panose="020B0502020104020203"/>
            </a:rPr>
            <a:t>." - </a:t>
          </a:r>
          <a:r>
            <a:rPr lang="en-US"/>
            <a:t>Nicolas</a:t>
          </a:r>
          <a:r>
            <a:rPr lang="en-US">
              <a:latin typeface="Gill Sans MT" panose="020B0502020104020203"/>
            </a:rPr>
            <a:t>, Personal trainer</a:t>
          </a:r>
          <a:endParaRPr lang="en-US"/>
        </a:p>
      </dgm:t>
    </dgm:pt>
    <dgm:pt modelId="{410D7373-61E9-47DC-8B6B-BDB228348E11}" type="parTrans" cxnId="{8BD356D4-5C50-47B9-B445-2841A3EF66CD}">
      <dgm:prSet/>
      <dgm:spPr/>
    </dgm:pt>
    <dgm:pt modelId="{60E0687C-2A16-4234-9D5E-5D4D477A2C6D}" type="sibTrans" cxnId="{8BD356D4-5C50-47B9-B445-2841A3EF66CD}">
      <dgm:prSet/>
      <dgm:spPr/>
    </dgm:pt>
    <dgm:pt modelId="{ADB5BEEF-9EDD-4BBD-9E0F-CD796D8EF976}" type="pres">
      <dgm:prSet presAssocID="{3149DF4A-509B-4DA9-A936-A616A8B7D733}" presName="diagram" presStyleCnt="0">
        <dgm:presLayoutVars>
          <dgm:dir/>
          <dgm:resizeHandles val="exact"/>
        </dgm:presLayoutVars>
      </dgm:prSet>
      <dgm:spPr/>
    </dgm:pt>
    <dgm:pt modelId="{A862E3DA-9FD3-4A95-A8BA-C3FE29854934}" type="pres">
      <dgm:prSet presAssocID="{77B0056D-A0A4-49DF-9E42-8C6EC8F59464}" presName="node" presStyleLbl="node1" presStyleIdx="0" presStyleCnt="3">
        <dgm:presLayoutVars>
          <dgm:bulletEnabled val="1"/>
        </dgm:presLayoutVars>
      </dgm:prSet>
      <dgm:spPr/>
    </dgm:pt>
    <dgm:pt modelId="{3CA03E14-A7D1-4932-9200-B4D51B7316B6}" type="pres">
      <dgm:prSet presAssocID="{9DB63575-66DB-42C6-A73A-7BA7BF9B26EE}" presName="sibTrans" presStyleCnt="0"/>
      <dgm:spPr/>
    </dgm:pt>
    <dgm:pt modelId="{FA063D1D-D954-4BFB-A0CB-67EEB960E2EC}" type="pres">
      <dgm:prSet presAssocID="{E52FB8D1-37A9-4CDA-8393-E96CB7290F3E}" presName="node" presStyleLbl="node1" presStyleIdx="1" presStyleCnt="3">
        <dgm:presLayoutVars>
          <dgm:bulletEnabled val="1"/>
        </dgm:presLayoutVars>
      </dgm:prSet>
      <dgm:spPr/>
    </dgm:pt>
    <dgm:pt modelId="{345CB37E-3A4F-4895-818B-56930D3214CB}" type="pres">
      <dgm:prSet presAssocID="{74005347-AB65-477E-AED0-87A02E3633E2}" presName="sibTrans" presStyleCnt="0"/>
      <dgm:spPr/>
    </dgm:pt>
    <dgm:pt modelId="{89EECA90-AC82-4E08-BD33-114A3241F01E}" type="pres">
      <dgm:prSet presAssocID="{07425D10-B276-46B1-BB13-9A9433467F21}" presName="node" presStyleLbl="node1" presStyleIdx="2" presStyleCnt="3">
        <dgm:presLayoutVars>
          <dgm:bulletEnabled val="1"/>
        </dgm:presLayoutVars>
      </dgm:prSet>
      <dgm:spPr/>
    </dgm:pt>
  </dgm:ptLst>
  <dgm:cxnLst>
    <dgm:cxn modelId="{D804150F-6858-482C-8D96-B58EA814CEF2}" srcId="{3149DF4A-509B-4DA9-A936-A616A8B7D733}" destId="{E52FB8D1-37A9-4CDA-8393-E96CB7290F3E}" srcOrd="1" destOrd="0" parTransId="{BB557520-3B51-40D6-AE44-F02A3CC59E99}" sibTransId="{74005347-AB65-477E-AED0-87A02E3633E2}"/>
    <dgm:cxn modelId="{C8226A3F-E9AC-4C05-A0E6-667290D785C7}" type="presOf" srcId="{3149DF4A-509B-4DA9-A936-A616A8B7D733}" destId="{ADB5BEEF-9EDD-4BBD-9E0F-CD796D8EF976}" srcOrd="0" destOrd="0" presId="urn:microsoft.com/office/officeart/2005/8/layout/default"/>
    <dgm:cxn modelId="{CDED883F-2C2D-482E-9F46-69789C332772}" type="presOf" srcId="{E52FB8D1-37A9-4CDA-8393-E96CB7290F3E}" destId="{FA063D1D-D954-4BFB-A0CB-67EEB960E2EC}" srcOrd="0" destOrd="0" presId="urn:microsoft.com/office/officeart/2005/8/layout/default"/>
    <dgm:cxn modelId="{58D7D483-2913-403D-BB97-F44B6D05A1A6}" type="presOf" srcId="{77B0056D-A0A4-49DF-9E42-8C6EC8F59464}" destId="{A862E3DA-9FD3-4A95-A8BA-C3FE29854934}" srcOrd="0" destOrd="0" presId="urn:microsoft.com/office/officeart/2005/8/layout/default"/>
    <dgm:cxn modelId="{D4909AB6-90A9-4182-B6BD-DEAE42CFDE14}" srcId="{3149DF4A-509B-4DA9-A936-A616A8B7D733}" destId="{77B0056D-A0A4-49DF-9E42-8C6EC8F59464}" srcOrd="0" destOrd="0" parTransId="{F82F533A-ADC7-440A-A726-AF432513F6A8}" sibTransId="{9DB63575-66DB-42C6-A73A-7BA7BF9B26EE}"/>
    <dgm:cxn modelId="{1ED957BD-C3DB-41E8-B5FF-056DB4F94242}" type="presOf" srcId="{07425D10-B276-46B1-BB13-9A9433467F21}" destId="{89EECA90-AC82-4E08-BD33-114A3241F01E}" srcOrd="0" destOrd="0" presId="urn:microsoft.com/office/officeart/2005/8/layout/default"/>
    <dgm:cxn modelId="{8BD356D4-5C50-47B9-B445-2841A3EF66CD}" srcId="{3149DF4A-509B-4DA9-A936-A616A8B7D733}" destId="{07425D10-B276-46B1-BB13-9A9433467F21}" srcOrd="2" destOrd="0" parTransId="{410D7373-61E9-47DC-8B6B-BDB228348E11}" sibTransId="{60E0687C-2A16-4234-9D5E-5D4D477A2C6D}"/>
    <dgm:cxn modelId="{02C3CB85-B509-49DE-A02C-23B5C5CD0CAF}" type="presParOf" srcId="{ADB5BEEF-9EDD-4BBD-9E0F-CD796D8EF976}" destId="{A862E3DA-9FD3-4A95-A8BA-C3FE29854934}" srcOrd="0" destOrd="0" presId="urn:microsoft.com/office/officeart/2005/8/layout/default"/>
    <dgm:cxn modelId="{590D8B33-FE9D-42B9-AB84-95F29DDD8AE4}" type="presParOf" srcId="{ADB5BEEF-9EDD-4BBD-9E0F-CD796D8EF976}" destId="{3CA03E14-A7D1-4932-9200-B4D51B7316B6}" srcOrd="1" destOrd="0" presId="urn:microsoft.com/office/officeart/2005/8/layout/default"/>
    <dgm:cxn modelId="{B7C1647E-1128-4AE9-8830-9B81432271D4}" type="presParOf" srcId="{ADB5BEEF-9EDD-4BBD-9E0F-CD796D8EF976}" destId="{FA063D1D-D954-4BFB-A0CB-67EEB960E2EC}" srcOrd="2" destOrd="0" presId="urn:microsoft.com/office/officeart/2005/8/layout/default"/>
    <dgm:cxn modelId="{C2D2D88C-2FC9-4392-BEAE-3BD36569D551}" type="presParOf" srcId="{ADB5BEEF-9EDD-4BBD-9E0F-CD796D8EF976}" destId="{345CB37E-3A4F-4895-818B-56930D3214CB}" srcOrd="3" destOrd="0" presId="urn:microsoft.com/office/officeart/2005/8/layout/default"/>
    <dgm:cxn modelId="{F7E74FF8-1FDC-4B8F-81C6-E136232CF7FA}" type="presParOf" srcId="{ADB5BEEF-9EDD-4BBD-9E0F-CD796D8EF976}" destId="{89EECA90-AC82-4E08-BD33-114A3241F01E}"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582994-5206-4123-AD7C-CC48AD80777D}" type="doc">
      <dgm:prSet loTypeId="urn:microsoft.com/office/officeart/2018/5/layout/CenteredIconLabelDescriptionList" loCatId="icon" qsTypeId="urn:microsoft.com/office/officeart/2005/8/quickstyle/simple1" qsCatId="simple" csTypeId="urn:microsoft.com/office/officeart/2005/8/colors/accent1_2" csCatId="accent1" phldr="1"/>
      <dgm:spPr/>
      <dgm:t>
        <a:bodyPr/>
        <a:lstStyle/>
        <a:p>
          <a:endParaRPr lang="en-US"/>
        </a:p>
      </dgm:t>
    </dgm:pt>
    <dgm:pt modelId="{EF1D1504-6F44-4957-8EFC-592BC48E6B10}">
      <dgm:prSet/>
      <dgm:spPr/>
      <dgm:t>
        <a:bodyPr/>
        <a:lstStyle/>
        <a:p>
          <a:pPr>
            <a:lnSpc>
              <a:spcPct val="100000"/>
            </a:lnSpc>
            <a:defRPr b="1"/>
          </a:pPr>
          <a:r>
            <a:rPr lang="en-GB"/>
            <a:t>Position of primary unit:</a:t>
          </a:r>
          <a:endParaRPr lang="en-US"/>
        </a:p>
      </dgm:t>
    </dgm:pt>
    <dgm:pt modelId="{3AE34743-1CF9-4A7E-9AF0-94748B57D86C}" type="parTrans" cxnId="{259C8A05-EEBD-4E60-B74B-56C7CBE2AB77}">
      <dgm:prSet/>
      <dgm:spPr/>
      <dgm:t>
        <a:bodyPr/>
        <a:lstStyle/>
        <a:p>
          <a:endParaRPr lang="en-US"/>
        </a:p>
      </dgm:t>
    </dgm:pt>
    <dgm:pt modelId="{A0CD2318-789E-450E-BE37-A918975310D9}" type="sibTrans" cxnId="{259C8A05-EEBD-4E60-B74B-56C7CBE2AB77}">
      <dgm:prSet/>
      <dgm:spPr/>
      <dgm:t>
        <a:bodyPr/>
        <a:lstStyle/>
        <a:p>
          <a:endParaRPr lang="en-US"/>
        </a:p>
      </dgm:t>
    </dgm:pt>
    <dgm:pt modelId="{A5F5CD86-9B5A-4E1B-9DF7-2255D8C0D28F}">
      <dgm:prSet/>
      <dgm:spPr/>
      <dgm:t>
        <a:bodyPr/>
        <a:lstStyle/>
        <a:p>
          <a:pPr>
            <a:lnSpc>
              <a:spcPct val="100000"/>
            </a:lnSpc>
          </a:pPr>
          <a:r>
            <a:rPr lang="en-US"/>
            <a:t>Back          hip</a:t>
          </a:r>
        </a:p>
      </dgm:t>
    </dgm:pt>
    <dgm:pt modelId="{1269283E-318D-4E84-A69E-B4E13F453EF2}" type="parTrans" cxnId="{42327F8D-BC7B-43AD-A518-D484AD1D1B36}">
      <dgm:prSet/>
      <dgm:spPr/>
      <dgm:t>
        <a:bodyPr/>
        <a:lstStyle/>
        <a:p>
          <a:endParaRPr lang="en-US"/>
        </a:p>
      </dgm:t>
    </dgm:pt>
    <dgm:pt modelId="{DB1D9BF0-608C-4634-A1D0-3790BA4EB930}" type="sibTrans" cxnId="{42327F8D-BC7B-43AD-A518-D484AD1D1B36}">
      <dgm:prSet/>
      <dgm:spPr/>
      <dgm:t>
        <a:bodyPr/>
        <a:lstStyle/>
        <a:p>
          <a:endParaRPr lang="en-US"/>
        </a:p>
      </dgm:t>
    </dgm:pt>
    <dgm:pt modelId="{2CBB8665-4D49-4F83-879A-2480CEBB3DD7}">
      <dgm:prSet/>
      <dgm:spPr/>
      <dgm:t>
        <a:bodyPr/>
        <a:lstStyle/>
        <a:p>
          <a:pPr>
            <a:lnSpc>
              <a:spcPct val="100000"/>
            </a:lnSpc>
            <a:defRPr b="1"/>
          </a:pPr>
          <a:r>
            <a:rPr lang="en-US"/>
            <a:t>Data display on mobile app:</a:t>
          </a:r>
        </a:p>
      </dgm:t>
    </dgm:pt>
    <dgm:pt modelId="{C5232CB9-AF7D-4DAF-B48A-B12BF2A7F6AA}" type="parTrans" cxnId="{4A9E4E1A-7BA1-4E3E-B764-65D91F429F53}">
      <dgm:prSet/>
      <dgm:spPr/>
      <dgm:t>
        <a:bodyPr/>
        <a:lstStyle/>
        <a:p>
          <a:endParaRPr lang="en-US"/>
        </a:p>
      </dgm:t>
    </dgm:pt>
    <dgm:pt modelId="{81B68064-A16C-45DE-BBC2-6B3C61A021F8}" type="sibTrans" cxnId="{4A9E4E1A-7BA1-4E3E-B764-65D91F429F53}">
      <dgm:prSet/>
      <dgm:spPr/>
      <dgm:t>
        <a:bodyPr/>
        <a:lstStyle/>
        <a:p>
          <a:endParaRPr lang="en-US"/>
        </a:p>
      </dgm:t>
    </dgm:pt>
    <dgm:pt modelId="{A25A0E66-EA39-442A-9D21-F3A884F12031}">
      <dgm:prSet/>
      <dgm:spPr/>
      <dgm:t>
        <a:bodyPr/>
        <a:lstStyle/>
        <a:p>
          <a:pPr>
            <a:lnSpc>
              <a:spcPct val="100000"/>
            </a:lnSpc>
          </a:pPr>
          <a:r>
            <a:rPr lang="en-US"/>
            <a:t>Graphs of data         only displaying values</a:t>
          </a:r>
        </a:p>
      </dgm:t>
    </dgm:pt>
    <dgm:pt modelId="{7AF95D5A-F452-4E85-909F-40CFDC208947}" type="parTrans" cxnId="{1303AB52-8F87-4084-9C92-1BFC97D5FCD2}">
      <dgm:prSet/>
      <dgm:spPr/>
      <dgm:t>
        <a:bodyPr/>
        <a:lstStyle/>
        <a:p>
          <a:endParaRPr lang="en-US"/>
        </a:p>
      </dgm:t>
    </dgm:pt>
    <dgm:pt modelId="{B9CF0039-21A4-4DEC-BCFC-D1B86FE51815}" type="sibTrans" cxnId="{1303AB52-8F87-4084-9C92-1BFC97D5FCD2}">
      <dgm:prSet/>
      <dgm:spPr/>
      <dgm:t>
        <a:bodyPr/>
        <a:lstStyle/>
        <a:p>
          <a:endParaRPr lang="en-US"/>
        </a:p>
      </dgm:t>
    </dgm:pt>
    <dgm:pt modelId="{85B79236-C930-4E01-8B52-95F1DA6F3113}">
      <dgm:prSet/>
      <dgm:spPr/>
      <dgm:t>
        <a:bodyPr/>
        <a:lstStyle/>
        <a:p>
          <a:pPr>
            <a:lnSpc>
              <a:spcPct val="100000"/>
            </a:lnSpc>
            <a:defRPr b="1"/>
          </a:pPr>
          <a:r>
            <a:rPr lang="en-US"/>
            <a:t>Connection:</a:t>
          </a:r>
        </a:p>
      </dgm:t>
    </dgm:pt>
    <dgm:pt modelId="{192CABD9-25BF-4627-8BD0-48148B218766}" type="parTrans" cxnId="{465ABCF7-DB99-444D-9560-6452C4925C99}">
      <dgm:prSet/>
      <dgm:spPr/>
      <dgm:t>
        <a:bodyPr/>
        <a:lstStyle/>
        <a:p>
          <a:endParaRPr lang="en-US"/>
        </a:p>
      </dgm:t>
    </dgm:pt>
    <dgm:pt modelId="{BE025827-A123-43F0-AAE4-746821076A5F}" type="sibTrans" cxnId="{465ABCF7-DB99-444D-9560-6452C4925C99}">
      <dgm:prSet/>
      <dgm:spPr/>
      <dgm:t>
        <a:bodyPr/>
        <a:lstStyle/>
        <a:p>
          <a:endParaRPr lang="en-US"/>
        </a:p>
      </dgm:t>
    </dgm:pt>
    <dgm:pt modelId="{06876402-D995-4F56-9D97-D0E4304B384D}">
      <dgm:prSet/>
      <dgm:spPr/>
      <dgm:t>
        <a:bodyPr/>
        <a:lstStyle/>
        <a:p>
          <a:pPr>
            <a:lnSpc>
              <a:spcPct val="100000"/>
            </a:lnSpc>
          </a:pPr>
          <a:r>
            <a:rPr lang="en-US"/>
            <a:t>Primary unit sends command         mobile app sends command</a:t>
          </a:r>
        </a:p>
      </dgm:t>
    </dgm:pt>
    <dgm:pt modelId="{46F4C28E-2E35-424B-A87E-4C0CEC50FEAD}" type="parTrans" cxnId="{E7C73DB4-ACBF-46AD-970D-42B5E5438F19}">
      <dgm:prSet/>
      <dgm:spPr/>
      <dgm:t>
        <a:bodyPr/>
        <a:lstStyle/>
        <a:p>
          <a:endParaRPr lang="en-US"/>
        </a:p>
      </dgm:t>
    </dgm:pt>
    <dgm:pt modelId="{ADB51C93-25C5-4BA8-B561-D029545BE8DC}" type="sibTrans" cxnId="{E7C73DB4-ACBF-46AD-970D-42B5E5438F19}">
      <dgm:prSet/>
      <dgm:spPr/>
      <dgm:t>
        <a:bodyPr/>
        <a:lstStyle/>
        <a:p>
          <a:endParaRPr lang="en-US"/>
        </a:p>
      </dgm:t>
    </dgm:pt>
    <dgm:pt modelId="{9368B142-B33A-47E3-A157-8D3D9F2368B9}">
      <dgm:prSet/>
      <dgm:spPr/>
      <dgm:t>
        <a:bodyPr/>
        <a:lstStyle/>
        <a:p>
          <a:pPr>
            <a:lnSpc>
              <a:spcPct val="100000"/>
            </a:lnSpc>
          </a:pPr>
          <a:endParaRPr lang="en-US"/>
        </a:p>
      </dgm:t>
    </dgm:pt>
    <dgm:pt modelId="{0D299BEB-8BB3-46C2-BC32-034C913B8F99}" type="parTrans" cxnId="{CBF7A5C1-8979-42E7-8EDD-0B4C4318F866}">
      <dgm:prSet/>
      <dgm:spPr/>
      <dgm:t>
        <a:bodyPr/>
        <a:lstStyle/>
        <a:p>
          <a:endParaRPr lang="en-US"/>
        </a:p>
      </dgm:t>
    </dgm:pt>
    <dgm:pt modelId="{E437B11E-56A4-4DE9-A056-6107CC63AF91}" type="sibTrans" cxnId="{CBF7A5C1-8979-42E7-8EDD-0B4C4318F866}">
      <dgm:prSet/>
      <dgm:spPr/>
      <dgm:t>
        <a:bodyPr/>
        <a:lstStyle/>
        <a:p>
          <a:endParaRPr lang="en-US"/>
        </a:p>
      </dgm:t>
    </dgm:pt>
    <dgm:pt modelId="{9A0D1BBB-0258-4216-80D4-648F691B311C}">
      <dgm:prSet phldr="0"/>
      <dgm:spPr/>
      <dgm:t>
        <a:bodyPr/>
        <a:lstStyle/>
        <a:p>
          <a:pPr>
            <a:lnSpc>
              <a:spcPct val="100000"/>
            </a:lnSpc>
          </a:pPr>
          <a:r>
            <a:rPr lang="en-US" b="0"/>
            <a:t>Connecting to Bluetooth module         microcontroller with Bluetooth module</a:t>
          </a:r>
          <a:endParaRPr lang="en-US" altLang="zh-CN" b="1">
            <a:latin typeface="Gill Sans MT" panose="020B0502020104020203"/>
          </a:endParaRPr>
        </a:p>
      </dgm:t>
    </dgm:pt>
    <dgm:pt modelId="{B656DE80-173C-4B78-8899-4CA567FD3930}" type="parTrans" cxnId="{6D831459-557D-4220-A4E0-34C0E7CB23FB}">
      <dgm:prSet/>
      <dgm:spPr/>
    </dgm:pt>
    <dgm:pt modelId="{F9B319D9-FF84-42D2-AFA9-DF3442D0D6CB}" type="sibTrans" cxnId="{6D831459-557D-4220-A4E0-34C0E7CB23FB}">
      <dgm:prSet/>
      <dgm:spPr/>
    </dgm:pt>
    <dgm:pt modelId="{851E3B6F-40F1-4D41-9291-BC09F172CF9E}" type="pres">
      <dgm:prSet presAssocID="{5D582994-5206-4123-AD7C-CC48AD80777D}" presName="root" presStyleCnt="0">
        <dgm:presLayoutVars>
          <dgm:dir/>
          <dgm:resizeHandles val="exact"/>
        </dgm:presLayoutVars>
      </dgm:prSet>
      <dgm:spPr/>
    </dgm:pt>
    <dgm:pt modelId="{216D6576-5A1F-4BDD-A88D-42C7B23B44C7}" type="pres">
      <dgm:prSet presAssocID="{EF1D1504-6F44-4957-8EFC-592BC48E6B10}" presName="compNode" presStyleCnt="0"/>
      <dgm:spPr/>
    </dgm:pt>
    <dgm:pt modelId="{7CB434CE-7D5B-4CCE-9550-95D47DA016CA}" type="pres">
      <dgm:prSet presAssocID="{EF1D1504-6F44-4957-8EFC-592BC48E6B10}"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困惑的人 纯色填充"/>
        </a:ext>
      </dgm:extLst>
    </dgm:pt>
    <dgm:pt modelId="{C1402AE8-DC0D-4DB7-8308-1059FD638DD9}" type="pres">
      <dgm:prSet presAssocID="{EF1D1504-6F44-4957-8EFC-592BC48E6B10}" presName="iconSpace" presStyleCnt="0"/>
      <dgm:spPr/>
    </dgm:pt>
    <dgm:pt modelId="{9174E399-3CA5-4935-ACDF-637A5B27473C}" type="pres">
      <dgm:prSet presAssocID="{EF1D1504-6F44-4957-8EFC-592BC48E6B10}" presName="parTx" presStyleLbl="revTx" presStyleIdx="0" presStyleCnt="6">
        <dgm:presLayoutVars>
          <dgm:chMax val="0"/>
          <dgm:chPref val="0"/>
        </dgm:presLayoutVars>
      </dgm:prSet>
      <dgm:spPr/>
    </dgm:pt>
    <dgm:pt modelId="{E945BF16-4D69-4F1C-AD96-A773A9F74C05}" type="pres">
      <dgm:prSet presAssocID="{EF1D1504-6F44-4957-8EFC-592BC48E6B10}" presName="txSpace" presStyleCnt="0"/>
      <dgm:spPr/>
    </dgm:pt>
    <dgm:pt modelId="{528EBAA0-84D4-4CD8-A99C-0CCB99CD6482}" type="pres">
      <dgm:prSet presAssocID="{EF1D1504-6F44-4957-8EFC-592BC48E6B10}" presName="desTx" presStyleLbl="revTx" presStyleIdx="1" presStyleCnt="6">
        <dgm:presLayoutVars/>
      </dgm:prSet>
      <dgm:spPr/>
    </dgm:pt>
    <dgm:pt modelId="{1133918E-DB00-4A9D-AA2B-79AEABFF7ADC}" type="pres">
      <dgm:prSet presAssocID="{A0CD2318-789E-450E-BE37-A918975310D9}" presName="sibTrans" presStyleCnt="0"/>
      <dgm:spPr/>
    </dgm:pt>
    <dgm:pt modelId="{18EAD1BE-CF4F-421E-A695-3E0C08BFC0E7}" type="pres">
      <dgm:prSet presAssocID="{2CBB8665-4D49-4F83-879A-2480CEBB3DD7}" presName="compNode" presStyleCnt="0"/>
      <dgm:spPr/>
    </dgm:pt>
    <dgm:pt modelId="{972E866B-621C-4FE2-96A9-E95C5241FF09}" type="pres">
      <dgm:prSet presAssocID="{2CBB8665-4D49-4F83-879A-2480CEBB3DD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ar chart"/>
        </a:ext>
      </dgm:extLst>
    </dgm:pt>
    <dgm:pt modelId="{3CF36283-58B3-47F2-B2B9-09F044CA51A6}" type="pres">
      <dgm:prSet presAssocID="{2CBB8665-4D49-4F83-879A-2480CEBB3DD7}" presName="iconSpace" presStyleCnt="0"/>
      <dgm:spPr/>
    </dgm:pt>
    <dgm:pt modelId="{86AADD94-3BDE-4A3F-A3FF-8C59BADE572C}" type="pres">
      <dgm:prSet presAssocID="{2CBB8665-4D49-4F83-879A-2480CEBB3DD7}" presName="parTx" presStyleLbl="revTx" presStyleIdx="2" presStyleCnt="6">
        <dgm:presLayoutVars>
          <dgm:chMax val="0"/>
          <dgm:chPref val="0"/>
        </dgm:presLayoutVars>
      </dgm:prSet>
      <dgm:spPr/>
    </dgm:pt>
    <dgm:pt modelId="{F94A21B3-D4ED-4DCD-A074-6B7A24978434}" type="pres">
      <dgm:prSet presAssocID="{2CBB8665-4D49-4F83-879A-2480CEBB3DD7}" presName="txSpace" presStyleCnt="0"/>
      <dgm:spPr/>
    </dgm:pt>
    <dgm:pt modelId="{5E73015C-2944-49F2-860E-DFA30C62E176}" type="pres">
      <dgm:prSet presAssocID="{2CBB8665-4D49-4F83-879A-2480CEBB3DD7}" presName="desTx" presStyleLbl="revTx" presStyleIdx="3" presStyleCnt="6">
        <dgm:presLayoutVars/>
      </dgm:prSet>
      <dgm:spPr/>
    </dgm:pt>
    <dgm:pt modelId="{A429DE8D-5C87-42AD-9119-F7A93D12FE96}" type="pres">
      <dgm:prSet presAssocID="{81B68064-A16C-45DE-BBC2-6B3C61A021F8}" presName="sibTrans" presStyleCnt="0"/>
      <dgm:spPr/>
    </dgm:pt>
    <dgm:pt modelId="{6815F893-E9F1-4AA0-ACA1-3772307D8021}" type="pres">
      <dgm:prSet presAssocID="{85B79236-C930-4E01-8B52-95F1DA6F3113}" presName="compNode" presStyleCnt="0"/>
      <dgm:spPr/>
    </dgm:pt>
    <dgm:pt modelId="{2587C767-7874-473A-934A-1792EFBCFD29}" type="pres">
      <dgm:prSet presAssocID="{85B79236-C930-4E01-8B52-95F1DA6F311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蓝牙"/>
        </a:ext>
      </dgm:extLst>
    </dgm:pt>
    <dgm:pt modelId="{D68FDEB4-88D6-4B8D-9903-9C4D869B9045}" type="pres">
      <dgm:prSet presAssocID="{85B79236-C930-4E01-8B52-95F1DA6F3113}" presName="iconSpace" presStyleCnt="0"/>
      <dgm:spPr/>
    </dgm:pt>
    <dgm:pt modelId="{8F75C836-3ABA-4398-9EF9-9DFED7C9D01B}" type="pres">
      <dgm:prSet presAssocID="{85B79236-C930-4E01-8B52-95F1DA6F3113}" presName="parTx" presStyleLbl="revTx" presStyleIdx="4" presStyleCnt="6">
        <dgm:presLayoutVars>
          <dgm:chMax val="0"/>
          <dgm:chPref val="0"/>
        </dgm:presLayoutVars>
      </dgm:prSet>
      <dgm:spPr/>
    </dgm:pt>
    <dgm:pt modelId="{B551E47A-F3F5-4622-9918-737B792543E2}" type="pres">
      <dgm:prSet presAssocID="{85B79236-C930-4E01-8B52-95F1DA6F3113}" presName="txSpace" presStyleCnt="0"/>
      <dgm:spPr/>
    </dgm:pt>
    <dgm:pt modelId="{E1C5CDF2-ADFC-4E51-8F42-095485EDD5D5}" type="pres">
      <dgm:prSet presAssocID="{85B79236-C930-4E01-8B52-95F1DA6F3113}" presName="desTx" presStyleLbl="revTx" presStyleIdx="5" presStyleCnt="6">
        <dgm:presLayoutVars/>
      </dgm:prSet>
      <dgm:spPr/>
    </dgm:pt>
  </dgm:ptLst>
  <dgm:cxnLst>
    <dgm:cxn modelId="{259C8A05-EEBD-4E60-B74B-56C7CBE2AB77}" srcId="{5D582994-5206-4123-AD7C-CC48AD80777D}" destId="{EF1D1504-6F44-4957-8EFC-592BC48E6B10}" srcOrd="0" destOrd="0" parTransId="{3AE34743-1CF9-4A7E-9AF0-94748B57D86C}" sibTransId="{A0CD2318-789E-450E-BE37-A918975310D9}"/>
    <dgm:cxn modelId="{AC523E19-03B3-4623-A1B5-2CB7D63A1194}" type="presOf" srcId="{85B79236-C930-4E01-8B52-95F1DA6F3113}" destId="{8F75C836-3ABA-4398-9EF9-9DFED7C9D01B}" srcOrd="0" destOrd="0" presId="urn:microsoft.com/office/officeart/2018/5/layout/CenteredIconLabelDescriptionList"/>
    <dgm:cxn modelId="{4A9E4E1A-7BA1-4E3E-B764-65D91F429F53}" srcId="{5D582994-5206-4123-AD7C-CC48AD80777D}" destId="{2CBB8665-4D49-4F83-879A-2480CEBB3DD7}" srcOrd="1" destOrd="0" parTransId="{C5232CB9-AF7D-4DAF-B48A-B12BF2A7F6AA}" sibTransId="{81B68064-A16C-45DE-BBC2-6B3C61A021F8}"/>
    <dgm:cxn modelId="{BF3D0125-98F7-4239-B21A-64EE866924FF}" type="presOf" srcId="{9A0D1BBB-0258-4216-80D4-648F691B311C}" destId="{E1C5CDF2-ADFC-4E51-8F42-095485EDD5D5}" srcOrd="0" destOrd="0" presId="urn:microsoft.com/office/officeart/2018/5/layout/CenteredIconLabelDescriptionList"/>
    <dgm:cxn modelId="{77D7633A-3826-42B1-9DEC-44FC0C43DB9B}" type="presOf" srcId="{A5F5CD86-9B5A-4E1B-9DF7-2255D8C0D28F}" destId="{528EBAA0-84D4-4CD8-A99C-0CCB99CD6482}" srcOrd="0" destOrd="0" presId="urn:microsoft.com/office/officeart/2018/5/layout/CenteredIconLabelDescriptionList"/>
    <dgm:cxn modelId="{AA874163-5E64-4F33-B472-B18E4930B66E}" type="presOf" srcId="{06876402-D995-4F56-9D97-D0E4304B384D}" destId="{E1C5CDF2-ADFC-4E51-8F42-095485EDD5D5}" srcOrd="0" destOrd="1" presId="urn:microsoft.com/office/officeart/2018/5/layout/CenteredIconLabelDescriptionList"/>
    <dgm:cxn modelId="{1303AB52-8F87-4084-9C92-1BFC97D5FCD2}" srcId="{2CBB8665-4D49-4F83-879A-2480CEBB3DD7}" destId="{A25A0E66-EA39-442A-9D21-F3A884F12031}" srcOrd="0" destOrd="0" parTransId="{7AF95D5A-F452-4E85-909F-40CFDC208947}" sibTransId="{B9CF0039-21A4-4DEC-BCFC-D1B86FE51815}"/>
    <dgm:cxn modelId="{EC95B676-401B-4FCC-82BB-C17363EED0A5}" type="presOf" srcId="{2CBB8665-4D49-4F83-879A-2480CEBB3DD7}" destId="{86AADD94-3BDE-4A3F-A3FF-8C59BADE572C}" srcOrd="0" destOrd="0" presId="urn:microsoft.com/office/officeart/2018/5/layout/CenteredIconLabelDescriptionList"/>
    <dgm:cxn modelId="{6D831459-557D-4220-A4E0-34C0E7CB23FB}" srcId="{85B79236-C930-4E01-8B52-95F1DA6F3113}" destId="{9A0D1BBB-0258-4216-80D4-648F691B311C}" srcOrd="0" destOrd="0" parTransId="{B656DE80-173C-4B78-8899-4CA567FD3930}" sibTransId="{F9B319D9-FF84-42D2-AFA9-DF3442D0D6CB}"/>
    <dgm:cxn modelId="{42327F8D-BC7B-43AD-A518-D484AD1D1B36}" srcId="{EF1D1504-6F44-4957-8EFC-592BC48E6B10}" destId="{A5F5CD86-9B5A-4E1B-9DF7-2255D8C0D28F}" srcOrd="0" destOrd="0" parTransId="{1269283E-318D-4E84-A69E-B4E13F453EF2}" sibTransId="{DB1D9BF0-608C-4634-A1D0-3790BA4EB930}"/>
    <dgm:cxn modelId="{E7C73DB4-ACBF-46AD-970D-42B5E5438F19}" srcId="{85B79236-C930-4E01-8B52-95F1DA6F3113}" destId="{06876402-D995-4F56-9D97-D0E4304B384D}" srcOrd="1" destOrd="0" parTransId="{46F4C28E-2E35-424B-A87E-4C0CEC50FEAD}" sibTransId="{ADB51C93-25C5-4BA8-B561-D029545BE8DC}"/>
    <dgm:cxn modelId="{CBF7A5C1-8979-42E7-8EDD-0B4C4318F866}" srcId="{85B79236-C930-4E01-8B52-95F1DA6F3113}" destId="{9368B142-B33A-47E3-A157-8D3D9F2368B9}" srcOrd="2" destOrd="0" parTransId="{0D299BEB-8BB3-46C2-BC32-034C913B8F99}" sibTransId="{E437B11E-56A4-4DE9-A056-6107CC63AF91}"/>
    <dgm:cxn modelId="{7ACE8FC5-EC5C-4136-884E-C73E4162A2DC}" type="presOf" srcId="{5D582994-5206-4123-AD7C-CC48AD80777D}" destId="{851E3B6F-40F1-4D41-9291-BC09F172CF9E}" srcOrd="0" destOrd="0" presId="urn:microsoft.com/office/officeart/2018/5/layout/CenteredIconLabelDescriptionList"/>
    <dgm:cxn modelId="{67AC50CA-1B41-4049-902A-65CA7749B132}" type="presOf" srcId="{EF1D1504-6F44-4957-8EFC-592BC48E6B10}" destId="{9174E399-3CA5-4935-ACDF-637A5B27473C}" srcOrd="0" destOrd="0" presId="urn:microsoft.com/office/officeart/2018/5/layout/CenteredIconLabelDescriptionList"/>
    <dgm:cxn modelId="{465ABCF7-DB99-444D-9560-6452C4925C99}" srcId="{5D582994-5206-4123-AD7C-CC48AD80777D}" destId="{85B79236-C930-4E01-8B52-95F1DA6F3113}" srcOrd="2" destOrd="0" parTransId="{192CABD9-25BF-4627-8BD0-48148B218766}" sibTransId="{BE025827-A123-43F0-AAE4-746821076A5F}"/>
    <dgm:cxn modelId="{0B0ABFFD-3BF3-49A5-B102-9B3097694624}" type="presOf" srcId="{A25A0E66-EA39-442A-9D21-F3A884F12031}" destId="{5E73015C-2944-49F2-860E-DFA30C62E176}" srcOrd="0" destOrd="0" presId="urn:microsoft.com/office/officeart/2018/5/layout/CenteredIconLabelDescriptionList"/>
    <dgm:cxn modelId="{B902E5FF-7F9C-4567-A9D1-8F7226F9A442}" type="presOf" srcId="{9368B142-B33A-47E3-A157-8D3D9F2368B9}" destId="{E1C5CDF2-ADFC-4E51-8F42-095485EDD5D5}" srcOrd="0" destOrd="2" presId="urn:microsoft.com/office/officeart/2018/5/layout/CenteredIconLabelDescriptionList"/>
    <dgm:cxn modelId="{843F1D45-F32D-48AF-98EF-72A9A8AEB87D}" type="presParOf" srcId="{851E3B6F-40F1-4D41-9291-BC09F172CF9E}" destId="{216D6576-5A1F-4BDD-A88D-42C7B23B44C7}" srcOrd="0" destOrd="0" presId="urn:microsoft.com/office/officeart/2018/5/layout/CenteredIconLabelDescriptionList"/>
    <dgm:cxn modelId="{6A686E88-0C1B-4A35-AD68-2F3DB4B47167}" type="presParOf" srcId="{216D6576-5A1F-4BDD-A88D-42C7B23B44C7}" destId="{7CB434CE-7D5B-4CCE-9550-95D47DA016CA}" srcOrd="0" destOrd="0" presId="urn:microsoft.com/office/officeart/2018/5/layout/CenteredIconLabelDescriptionList"/>
    <dgm:cxn modelId="{DE8C0579-5C2A-46BA-9B06-299BACB0AF89}" type="presParOf" srcId="{216D6576-5A1F-4BDD-A88D-42C7B23B44C7}" destId="{C1402AE8-DC0D-4DB7-8308-1059FD638DD9}" srcOrd="1" destOrd="0" presId="urn:microsoft.com/office/officeart/2018/5/layout/CenteredIconLabelDescriptionList"/>
    <dgm:cxn modelId="{FCB811D4-8377-49CA-BC58-4E43F7DAD5B2}" type="presParOf" srcId="{216D6576-5A1F-4BDD-A88D-42C7B23B44C7}" destId="{9174E399-3CA5-4935-ACDF-637A5B27473C}" srcOrd="2" destOrd="0" presId="urn:microsoft.com/office/officeart/2018/5/layout/CenteredIconLabelDescriptionList"/>
    <dgm:cxn modelId="{D0609E6A-532B-4C93-A41A-38E0846B5467}" type="presParOf" srcId="{216D6576-5A1F-4BDD-A88D-42C7B23B44C7}" destId="{E945BF16-4D69-4F1C-AD96-A773A9F74C05}" srcOrd="3" destOrd="0" presId="urn:microsoft.com/office/officeart/2018/5/layout/CenteredIconLabelDescriptionList"/>
    <dgm:cxn modelId="{08A093DD-EFC0-4467-8D17-BC5094674451}" type="presParOf" srcId="{216D6576-5A1F-4BDD-A88D-42C7B23B44C7}" destId="{528EBAA0-84D4-4CD8-A99C-0CCB99CD6482}" srcOrd="4" destOrd="0" presId="urn:microsoft.com/office/officeart/2018/5/layout/CenteredIconLabelDescriptionList"/>
    <dgm:cxn modelId="{F1D7D6DA-F8A6-4405-9B0D-711C8F6BAFB5}" type="presParOf" srcId="{851E3B6F-40F1-4D41-9291-BC09F172CF9E}" destId="{1133918E-DB00-4A9D-AA2B-79AEABFF7ADC}" srcOrd="1" destOrd="0" presId="urn:microsoft.com/office/officeart/2018/5/layout/CenteredIconLabelDescriptionList"/>
    <dgm:cxn modelId="{CE458506-68D2-4CA9-94DE-3A414A483B8B}" type="presParOf" srcId="{851E3B6F-40F1-4D41-9291-BC09F172CF9E}" destId="{18EAD1BE-CF4F-421E-A695-3E0C08BFC0E7}" srcOrd="2" destOrd="0" presId="urn:microsoft.com/office/officeart/2018/5/layout/CenteredIconLabelDescriptionList"/>
    <dgm:cxn modelId="{2F532ED4-5F46-491C-A25D-03BAFA263E9B}" type="presParOf" srcId="{18EAD1BE-CF4F-421E-A695-3E0C08BFC0E7}" destId="{972E866B-621C-4FE2-96A9-E95C5241FF09}" srcOrd="0" destOrd="0" presId="urn:microsoft.com/office/officeart/2018/5/layout/CenteredIconLabelDescriptionList"/>
    <dgm:cxn modelId="{7A1B8941-6335-4DF6-AAAA-0E0B911C0262}" type="presParOf" srcId="{18EAD1BE-CF4F-421E-A695-3E0C08BFC0E7}" destId="{3CF36283-58B3-47F2-B2B9-09F044CA51A6}" srcOrd="1" destOrd="0" presId="urn:microsoft.com/office/officeart/2018/5/layout/CenteredIconLabelDescriptionList"/>
    <dgm:cxn modelId="{F5902012-8099-45B6-9EAF-33AFC19ABF84}" type="presParOf" srcId="{18EAD1BE-CF4F-421E-A695-3E0C08BFC0E7}" destId="{86AADD94-3BDE-4A3F-A3FF-8C59BADE572C}" srcOrd="2" destOrd="0" presId="urn:microsoft.com/office/officeart/2018/5/layout/CenteredIconLabelDescriptionList"/>
    <dgm:cxn modelId="{7AC96101-317A-41AD-B446-1358C3A7BA51}" type="presParOf" srcId="{18EAD1BE-CF4F-421E-A695-3E0C08BFC0E7}" destId="{F94A21B3-D4ED-4DCD-A074-6B7A24978434}" srcOrd="3" destOrd="0" presId="urn:microsoft.com/office/officeart/2018/5/layout/CenteredIconLabelDescriptionList"/>
    <dgm:cxn modelId="{7F9485F3-8D18-4B6C-9B3E-E7CF97616575}" type="presParOf" srcId="{18EAD1BE-CF4F-421E-A695-3E0C08BFC0E7}" destId="{5E73015C-2944-49F2-860E-DFA30C62E176}" srcOrd="4" destOrd="0" presId="urn:microsoft.com/office/officeart/2018/5/layout/CenteredIconLabelDescriptionList"/>
    <dgm:cxn modelId="{70BCE89B-398D-44DE-A61C-F929E43B0C8E}" type="presParOf" srcId="{851E3B6F-40F1-4D41-9291-BC09F172CF9E}" destId="{A429DE8D-5C87-42AD-9119-F7A93D12FE96}" srcOrd="3" destOrd="0" presId="urn:microsoft.com/office/officeart/2018/5/layout/CenteredIconLabelDescriptionList"/>
    <dgm:cxn modelId="{2574B169-4FF4-41AC-954A-4B9C7B3373F6}" type="presParOf" srcId="{851E3B6F-40F1-4D41-9291-BC09F172CF9E}" destId="{6815F893-E9F1-4AA0-ACA1-3772307D8021}" srcOrd="4" destOrd="0" presId="urn:microsoft.com/office/officeart/2018/5/layout/CenteredIconLabelDescriptionList"/>
    <dgm:cxn modelId="{10D32CB3-040A-4580-8BF4-D51BD885914B}" type="presParOf" srcId="{6815F893-E9F1-4AA0-ACA1-3772307D8021}" destId="{2587C767-7874-473A-934A-1792EFBCFD29}" srcOrd="0" destOrd="0" presId="urn:microsoft.com/office/officeart/2018/5/layout/CenteredIconLabelDescriptionList"/>
    <dgm:cxn modelId="{C1C49C15-CA55-441E-8DAE-EED75936C8FC}" type="presParOf" srcId="{6815F893-E9F1-4AA0-ACA1-3772307D8021}" destId="{D68FDEB4-88D6-4B8D-9903-9C4D869B9045}" srcOrd="1" destOrd="0" presId="urn:microsoft.com/office/officeart/2018/5/layout/CenteredIconLabelDescriptionList"/>
    <dgm:cxn modelId="{AEB330C8-2745-4B9F-AA23-E3DD7C7FA4CF}" type="presParOf" srcId="{6815F893-E9F1-4AA0-ACA1-3772307D8021}" destId="{8F75C836-3ABA-4398-9EF9-9DFED7C9D01B}" srcOrd="2" destOrd="0" presId="urn:microsoft.com/office/officeart/2018/5/layout/CenteredIconLabelDescriptionList"/>
    <dgm:cxn modelId="{107C32CE-5C71-4D32-BE8B-C99853075860}" type="presParOf" srcId="{6815F893-E9F1-4AA0-ACA1-3772307D8021}" destId="{B551E47A-F3F5-4622-9918-737B792543E2}" srcOrd="3" destOrd="0" presId="urn:microsoft.com/office/officeart/2018/5/layout/CenteredIconLabelDescriptionList"/>
    <dgm:cxn modelId="{1624256E-3ADD-41A4-8D01-684EE11192E3}" type="presParOf" srcId="{6815F893-E9F1-4AA0-ACA1-3772307D8021}" destId="{E1C5CDF2-ADFC-4E51-8F42-095485EDD5D5}"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F0B6397-898A-4945-89A9-7C64B7307CB4}"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503D4108-F034-47CE-901E-0634A270F44F}">
      <dgm:prSet/>
      <dgm:spPr/>
      <dgm:t>
        <a:bodyPr/>
        <a:lstStyle/>
        <a:p>
          <a:r>
            <a:rPr lang="en-CA"/>
            <a:t>Professor Craig Scratchley</a:t>
          </a:r>
          <a:endParaRPr lang="en-US"/>
        </a:p>
      </dgm:t>
    </dgm:pt>
    <dgm:pt modelId="{BF09EEB4-30F6-4078-B809-C4375586165F}" type="parTrans" cxnId="{61359E45-6E8C-4E56-9B09-34A86FA960A3}">
      <dgm:prSet/>
      <dgm:spPr/>
      <dgm:t>
        <a:bodyPr/>
        <a:lstStyle/>
        <a:p>
          <a:endParaRPr lang="en-US"/>
        </a:p>
      </dgm:t>
    </dgm:pt>
    <dgm:pt modelId="{77141605-94FE-49F6-B61B-2A5CF38586A9}" type="sibTrans" cxnId="{61359E45-6E8C-4E56-9B09-34A86FA960A3}">
      <dgm:prSet/>
      <dgm:spPr/>
      <dgm:t>
        <a:bodyPr/>
        <a:lstStyle/>
        <a:p>
          <a:endParaRPr lang="en-US"/>
        </a:p>
      </dgm:t>
    </dgm:pt>
    <dgm:pt modelId="{D3A77796-3206-4DD1-A17A-52C7A103B734}">
      <dgm:prSet/>
      <dgm:spPr/>
      <dgm:t>
        <a:bodyPr/>
        <a:lstStyle/>
        <a:p>
          <a:r>
            <a:rPr lang="en-CA"/>
            <a:t>Michael Hegedus</a:t>
          </a:r>
          <a:endParaRPr lang="en-US"/>
        </a:p>
      </dgm:t>
    </dgm:pt>
    <dgm:pt modelId="{78D93093-5D15-4957-906D-CC486CC37459}" type="parTrans" cxnId="{6FF07826-8793-4F47-9378-944AF04E057C}">
      <dgm:prSet/>
      <dgm:spPr/>
      <dgm:t>
        <a:bodyPr/>
        <a:lstStyle/>
        <a:p>
          <a:endParaRPr lang="en-US"/>
        </a:p>
      </dgm:t>
    </dgm:pt>
    <dgm:pt modelId="{EF63DD37-B6AB-48F3-84AE-1BAD706BE077}" type="sibTrans" cxnId="{6FF07826-8793-4F47-9378-944AF04E057C}">
      <dgm:prSet/>
      <dgm:spPr/>
      <dgm:t>
        <a:bodyPr/>
        <a:lstStyle/>
        <a:p>
          <a:endParaRPr lang="en-US"/>
        </a:p>
      </dgm:t>
    </dgm:pt>
    <dgm:pt modelId="{0F8E8494-3B4A-4DBE-A4F5-3CE2EEB9780C}">
      <dgm:prSet/>
      <dgm:spPr/>
      <dgm:t>
        <a:bodyPr/>
        <a:lstStyle/>
        <a:p>
          <a:pPr rtl="0"/>
          <a:r>
            <a:rPr lang="en-CA"/>
            <a:t>Chris </a:t>
          </a:r>
          <a:r>
            <a:rPr lang="en-CA" b="0">
              <a:latin typeface="Gill Sans MT" panose="020B0502020104020203"/>
            </a:rPr>
            <a:t>Hynes</a:t>
          </a:r>
          <a:endParaRPr lang="en-US" b="0">
            <a:latin typeface="Gill Sans MT" panose="020B0502020104020203"/>
          </a:endParaRPr>
        </a:p>
      </dgm:t>
    </dgm:pt>
    <dgm:pt modelId="{C349DF83-A8F7-4C03-B517-9F6C51634ACB}" type="parTrans" cxnId="{E9D01255-B784-497C-98D6-9D26A7B3BBC3}">
      <dgm:prSet/>
      <dgm:spPr/>
      <dgm:t>
        <a:bodyPr/>
        <a:lstStyle/>
        <a:p>
          <a:endParaRPr lang="en-US"/>
        </a:p>
      </dgm:t>
    </dgm:pt>
    <dgm:pt modelId="{3C0AB861-1DFD-4CB2-9BEF-EAC8253E5D95}" type="sibTrans" cxnId="{E9D01255-B784-497C-98D6-9D26A7B3BBC3}">
      <dgm:prSet/>
      <dgm:spPr/>
      <dgm:t>
        <a:bodyPr/>
        <a:lstStyle/>
        <a:p>
          <a:endParaRPr lang="en-US"/>
        </a:p>
      </dgm:t>
    </dgm:pt>
    <dgm:pt modelId="{DC6B181F-EBDF-4FF4-B9B5-10D81BA3AC35}">
      <dgm:prSet phldr="0"/>
      <dgm:spPr/>
      <dgm:t>
        <a:bodyPr/>
        <a:lstStyle/>
        <a:p>
          <a:r>
            <a:rPr lang="en-CA">
              <a:latin typeface="Gill Sans MT" panose="020B0502020104020203"/>
            </a:rPr>
            <a:t>Professor</a:t>
          </a:r>
          <a:r>
            <a:rPr lang="en-CA"/>
            <a:t> Shervin Jannesar</a:t>
          </a:r>
          <a:endParaRPr lang="en-US" altLang="zh-CN"/>
        </a:p>
      </dgm:t>
    </dgm:pt>
    <dgm:pt modelId="{733F3E63-A415-4818-929C-4BF3169F1EF9}" type="parTrans" cxnId="{76E1C345-21D2-4DAD-B244-5EF5B769EB2C}">
      <dgm:prSet/>
      <dgm:spPr/>
    </dgm:pt>
    <dgm:pt modelId="{8D606CB4-BDE4-4A0B-B159-7D8ACECDC7B4}" type="sibTrans" cxnId="{76E1C345-21D2-4DAD-B244-5EF5B769EB2C}">
      <dgm:prSet/>
      <dgm:spPr/>
    </dgm:pt>
    <dgm:pt modelId="{DEA18C9C-BE64-478B-85B7-B85068814437}">
      <dgm:prSet phldr="0"/>
      <dgm:spPr/>
      <dgm:t>
        <a:bodyPr/>
        <a:lstStyle/>
        <a:p>
          <a:pPr rtl="0"/>
          <a:r>
            <a:rPr lang="en-CA"/>
            <a:t>Professor Andrew Rawicz</a:t>
          </a:r>
          <a:endParaRPr lang="en-CA" altLang="zh-CN">
            <a:latin typeface="Gill Sans MT" panose="020B0502020104020203"/>
          </a:endParaRPr>
        </a:p>
      </dgm:t>
    </dgm:pt>
    <dgm:pt modelId="{7E67A117-E9B1-438F-B29A-BF1D728EA6B5}" type="parTrans" cxnId="{BAC80902-55BF-4E71-953D-8FB9BD3F077E}">
      <dgm:prSet/>
      <dgm:spPr/>
    </dgm:pt>
    <dgm:pt modelId="{3F690C8E-6B10-4EFD-8F1A-A0A9D13DC58D}" type="sibTrans" cxnId="{BAC80902-55BF-4E71-953D-8FB9BD3F077E}">
      <dgm:prSet/>
      <dgm:spPr/>
    </dgm:pt>
    <dgm:pt modelId="{706A42CD-37D6-4FF2-AE79-3187B3039246}" type="pres">
      <dgm:prSet presAssocID="{BF0B6397-898A-4945-89A9-7C64B7307CB4}" presName="diagram" presStyleCnt="0">
        <dgm:presLayoutVars>
          <dgm:dir/>
          <dgm:resizeHandles val="exact"/>
        </dgm:presLayoutVars>
      </dgm:prSet>
      <dgm:spPr/>
    </dgm:pt>
    <dgm:pt modelId="{0E1D2C9D-0C6B-4074-83F2-637FD43AC59E}" type="pres">
      <dgm:prSet presAssocID="{503D4108-F034-47CE-901E-0634A270F44F}" presName="node" presStyleLbl="node1" presStyleIdx="0" presStyleCnt="5">
        <dgm:presLayoutVars>
          <dgm:bulletEnabled val="1"/>
        </dgm:presLayoutVars>
      </dgm:prSet>
      <dgm:spPr/>
    </dgm:pt>
    <dgm:pt modelId="{265F8034-AFF6-43A8-A254-00C22FB85244}" type="pres">
      <dgm:prSet presAssocID="{77141605-94FE-49F6-B61B-2A5CF38586A9}" presName="sibTrans" presStyleCnt="0"/>
      <dgm:spPr/>
    </dgm:pt>
    <dgm:pt modelId="{74789270-CD36-4478-97CF-D72350C3CDB0}" type="pres">
      <dgm:prSet presAssocID="{DC6B181F-EBDF-4FF4-B9B5-10D81BA3AC35}" presName="node" presStyleLbl="node1" presStyleIdx="1" presStyleCnt="5">
        <dgm:presLayoutVars>
          <dgm:bulletEnabled val="1"/>
        </dgm:presLayoutVars>
      </dgm:prSet>
      <dgm:spPr/>
    </dgm:pt>
    <dgm:pt modelId="{D8EE91EC-90AE-4AF4-AA04-09968DFA6D0D}" type="pres">
      <dgm:prSet presAssocID="{8D606CB4-BDE4-4A0B-B159-7D8ACECDC7B4}" presName="sibTrans" presStyleCnt="0"/>
      <dgm:spPr/>
    </dgm:pt>
    <dgm:pt modelId="{EDF835CE-C9E4-4C7D-A4E6-D0E191C12EE6}" type="pres">
      <dgm:prSet presAssocID="{DEA18C9C-BE64-478B-85B7-B85068814437}" presName="node" presStyleLbl="node1" presStyleIdx="2" presStyleCnt="5">
        <dgm:presLayoutVars>
          <dgm:bulletEnabled val="1"/>
        </dgm:presLayoutVars>
      </dgm:prSet>
      <dgm:spPr/>
    </dgm:pt>
    <dgm:pt modelId="{434DFBA9-CF48-4284-B262-0B0A6F312815}" type="pres">
      <dgm:prSet presAssocID="{3F690C8E-6B10-4EFD-8F1A-A0A9D13DC58D}" presName="sibTrans" presStyleCnt="0"/>
      <dgm:spPr/>
    </dgm:pt>
    <dgm:pt modelId="{59AF14A6-6939-49F3-82F6-F624430BC349}" type="pres">
      <dgm:prSet presAssocID="{D3A77796-3206-4DD1-A17A-52C7A103B734}" presName="node" presStyleLbl="node1" presStyleIdx="3" presStyleCnt="5">
        <dgm:presLayoutVars>
          <dgm:bulletEnabled val="1"/>
        </dgm:presLayoutVars>
      </dgm:prSet>
      <dgm:spPr/>
    </dgm:pt>
    <dgm:pt modelId="{E8ACE27D-D4EC-4FA7-8CC7-14E1E631D912}" type="pres">
      <dgm:prSet presAssocID="{EF63DD37-B6AB-48F3-84AE-1BAD706BE077}" presName="sibTrans" presStyleCnt="0"/>
      <dgm:spPr/>
    </dgm:pt>
    <dgm:pt modelId="{4C742B45-224D-4681-811E-A1914DA1AFED}" type="pres">
      <dgm:prSet presAssocID="{0F8E8494-3B4A-4DBE-A4F5-3CE2EEB9780C}" presName="node" presStyleLbl="node1" presStyleIdx="4" presStyleCnt="5">
        <dgm:presLayoutVars>
          <dgm:bulletEnabled val="1"/>
        </dgm:presLayoutVars>
      </dgm:prSet>
      <dgm:spPr/>
    </dgm:pt>
  </dgm:ptLst>
  <dgm:cxnLst>
    <dgm:cxn modelId="{BAC80902-55BF-4E71-953D-8FB9BD3F077E}" srcId="{BF0B6397-898A-4945-89A9-7C64B7307CB4}" destId="{DEA18C9C-BE64-478B-85B7-B85068814437}" srcOrd="2" destOrd="0" parTransId="{7E67A117-E9B1-438F-B29A-BF1D728EA6B5}" sibTransId="{3F690C8E-6B10-4EFD-8F1A-A0A9D13DC58D}"/>
    <dgm:cxn modelId="{6FF07826-8793-4F47-9378-944AF04E057C}" srcId="{BF0B6397-898A-4945-89A9-7C64B7307CB4}" destId="{D3A77796-3206-4DD1-A17A-52C7A103B734}" srcOrd="3" destOrd="0" parTransId="{78D93093-5D15-4957-906D-CC486CC37459}" sibTransId="{EF63DD37-B6AB-48F3-84AE-1BAD706BE077}"/>
    <dgm:cxn modelId="{4E2D633F-C667-48D9-B142-5F9EE78298CF}" type="presOf" srcId="{D3A77796-3206-4DD1-A17A-52C7A103B734}" destId="{59AF14A6-6939-49F3-82F6-F624430BC349}" srcOrd="0" destOrd="0" presId="urn:microsoft.com/office/officeart/2005/8/layout/default"/>
    <dgm:cxn modelId="{6B2EFE5C-662E-4452-B229-3CC95E4FC74D}" type="presOf" srcId="{DEA18C9C-BE64-478B-85B7-B85068814437}" destId="{EDF835CE-C9E4-4C7D-A4E6-D0E191C12EE6}" srcOrd="0" destOrd="0" presId="urn:microsoft.com/office/officeart/2005/8/layout/default"/>
    <dgm:cxn modelId="{61359E45-6E8C-4E56-9B09-34A86FA960A3}" srcId="{BF0B6397-898A-4945-89A9-7C64B7307CB4}" destId="{503D4108-F034-47CE-901E-0634A270F44F}" srcOrd="0" destOrd="0" parTransId="{BF09EEB4-30F6-4078-B809-C4375586165F}" sibTransId="{77141605-94FE-49F6-B61B-2A5CF38586A9}"/>
    <dgm:cxn modelId="{76E1C345-21D2-4DAD-B244-5EF5B769EB2C}" srcId="{BF0B6397-898A-4945-89A9-7C64B7307CB4}" destId="{DC6B181F-EBDF-4FF4-B9B5-10D81BA3AC35}" srcOrd="1" destOrd="0" parTransId="{733F3E63-A415-4818-929C-4BF3169F1EF9}" sibTransId="{8D606CB4-BDE4-4A0B-B159-7D8ACECDC7B4}"/>
    <dgm:cxn modelId="{E9D01255-B784-497C-98D6-9D26A7B3BBC3}" srcId="{BF0B6397-898A-4945-89A9-7C64B7307CB4}" destId="{0F8E8494-3B4A-4DBE-A4F5-3CE2EEB9780C}" srcOrd="4" destOrd="0" parTransId="{C349DF83-A8F7-4C03-B517-9F6C51634ACB}" sibTransId="{3C0AB861-1DFD-4CB2-9BEF-EAC8253E5D95}"/>
    <dgm:cxn modelId="{B76AD078-6E19-4DBD-B702-DBA1C53BBD00}" type="presOf" srcId="{BF0B6397-898A-4945-89A9-7C64B7307CB4}" destId="{706A42CD-37D6-4FF2-AE79-3187B3039246}" srcOrd="0" destOrd="0" presId="urn:microsoft.com/office/officeart/2005/8/layout/default"/>
    <dgm:cxn modelId="{D846069A-E77D-41E3-9313-18D8CCE43A5C}" type="presOf" srcId="{DC6B181F-EBDF-4FF4-B9B5-10D81BA3AC35}" destId="{74789270-CD36-4478-97CF-D72350C3CDB0}" srcOrd="0" destOrd="0" presId="urn:microsoft.com/office/officeart/2005/8/layout/default"/>
    <dgm:cxn modelId="{878C8DB5-8B4A-401F-B581-CECF028E4FDE}" type="presOf" srcId="{0F8E8494-3B4A-4DBE-A4F5-3CE2EEB9780C}" destId="{4C742B45-224D-4681-811E-A1914DA1AFED}" srcOrd="0" destOrd="0" presId="urn:microsoft.com/office/officeart/2005/8/layout/default"/>
    <dgm:cxn modelId="{5768FCEF-275C-4E63-BDEE-DEE78E41CCDA}" type="presOf" srcId="{503D4108-F034-47CE-901E-0634A270F44F}" destId="{0E1D2C9D-0C6B-4074-83F2-637FD43AC59E}" srcOrd="0" destOrd="0" presId="urn:microsoft.com/office/officeart/2005/8/layout/default"/>
    <dgm:cxn modelId="{B63A8C65-A291-4653-BFFC-FAE925709CB6}" type="presParOf" srcId="{706A42CD-37D6-4FF2-AE79-3187B3039246}" destId="{0E1D2C9D-0C6B-4074-83F2-637FD43AC59E}" srcOrd="0" destOrd="0" presId="urn:microsoft.com/office/officeart/2005/8/layout/default"/>
    <dgm:cxn modelId="{A701D567-1E0E-4E5C-A2C3-60C3F425AC71}" type="presParOf" srcId="{706A42CD-37D6-4FF2-AE79-3187B3039246}" destId="{265F8034-AFF6-43A8-A254-00C22FB85244}" srcOrd="1" destOrd="0" presId="urn:microsoft.com/office/officeart/2005/8/layout/default"/>
    <dgm:cxn modelId="{B1FB83FE-CCCE-4D7B-BD23-CA3F52104D67}" type="presParOf" srcId="{706A42CD-37D6-4FF2-AE79-3187B3039246}" destId="{74789270-CD36-4478-97CF-D72350C3CDB0}" srcOrd="2" destOrd="0" presId="urn:microsoft.com/office/officeart/2005/8/layout/default"/>
    <dgm:cxn modelId="{079FBB6F-FA8E-457D-8813-3923B22BE9DD}" type="presParOf" srcId="{706A42CD-37D6-4FF2-AE79-3187B3039246}" destId="{D8EE91EC-90AE-4AF4-AA04-09968DFA6D0D}" srcOrd="3" destOrd="0" presId="urn:microsoft.com/office/officeart/2005/8/layout/default"/>
    <dgm:cxn modelId="{E58BAF99-DBBC-48C2-AB81-CF281905B89D}" type="presParOf" srcId="{706A42CD-37D6-4FF2-AE79-3187B3039246}" destId="{EDF835CE-C9E4-4C7D-A4E6-D0E191C12EE6}" srcOrd="4" destOrd="0" presId="urn:microsoft.com/office/officeart/2005/8/layout/default"/>
    <dgm:cxn modelId="{C3DC8AD1-3DC0-44D5-8CD2-CF134C03CE36}" type="presParOf" srcId="{706A42CD-37D6-4FF2-AE79-3187B3039246}" destId="{434DFBA9-CF48-4284-B262-0B0A6F312815}" srcOrd="5" destOrd="0" presId="urn:microsoft.com/office/officeart/2005/8/layout/default"/>
    <dgm:cxn modelId="{74BDF412-A53A-4682-AA86-B8A22B351C26}" type="presParOf" srcId="{706A42CD-37D6-4FF2-AE79-3187B3039246}" destId="{59AF14A6-6939-49F3-82F6-F624430BC349}" srcOrd="6" destOrd="0" presId="urn:microsoft.com/office/officeart/2005/8/layout/default"/>
    <dgm:cxn modelId="{ECB97B26-F80C-47C2-95A9-3F2E03F54ECA}" type="presParOf" srcId="{706A42CD-37D6-4FF2-AE79-3187B3039246}" destId="{E8ACE27D-D4EC-4FA7-8CC7-14E1E631D912}" srcOrd="7" destOrd="0" presId="urn:microsoft.com/office/officeart/2005/8/layout/default"/>
    <dgm:cxn modelId="{82B79E51-9F9D-43AC-B810-E453A6B4AC82}" type="presParOf" srcId="{706A42CD-37D6-4FF2-AE79-3187B3039246}" destId="{4C742B45-224D-4681-811E-A1914DA1AFED}"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67EB18-B94C-45B8-A789-2FB916BBC732}">
      <dsp:nvSpPr>
        <dsp:cNvPr id="0" name=""/>
        <dsp:cNvSpPr/>
      </dsp:nvSpPr>
      <dsp:spPr>
        <a:xfrm>
          <a:off x="0" y="449"/>
          <a:ext cx="11029950" cy="0"/>
        </a:xfrm>
        <a:prstGeom prst="line">
          <a:avLst/>
        </a:prstGeom>
        <a:solidFill>
          <a:schemeClr val="lt1">
            <a:hueOff val="0"/>
            <a:satOff val="0"/>
            <a:lumOff val="0"/>
            <a:alphaOff val="0"/>
          </a:schemeClr>
        </a:solidFill>
        <a:ln w="2222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23F218-D3EC-485D-9EAB-53A19797F41B}">
      <dsp:nvSpPr>
        <dsp:cNvPr id="0" name=""/>
        <dsp:cNvSpPr/>
      </dsp:nvSpPr>
      <dsp:spPr>
        <a:xfrm>
          <a:off x="0" y="449"/>
          <a:ext cx="11029950" cy="525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0" kern="1200">
              <a:latin typeface="Arial"/>
              <a:cs typeface="Arial"/>
            </a:rPr>
            <a:t>Introduction</a:t>
          </a:r>
        </a:p>
      </dsp:txBody>
      <dsp:txXfrm>
        <a:off x="0" y="449"/>
        <a:ext cx="11029950" cy="525334"/>
      </dsp:txXfrm>
    </dsp:sp>
    <dsp:sp modelId="{84640A72-172E-493E-AB6E-46B764CFE75E}">
      <dsp:nvSpPr>
        <dsp:cNvPr id="0" name=""/>
        <dsp:cNvSpPr/>
      </dsp:nvSpPr>
      <dsp:spPr>
        <a:xfrm>
          <a:off x="0" y="525783"/>
          <a:ext cx="11029950" cy="0"/>
        </a:xfrm>
        <a:prstGeom prst="line">
          <a:avLst/>
        </a:prstGeom>
        <a:solidFill>
          <a:schemeClr val="lt1">
            <a:hueOff val="0"/>
            <a:satOff val="0"/>
            <a:lumOff val="0"/>
            <a:alphaOff val="0"/>
          </a:schemeClr>
        </a:solidFill>
        <a:ln w="2222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489009-F22C-42B0-819A-938CD0BDBC60}">
      <dsp:nvSpPr>
        <dsp:cNvPr id="0" name=""/>
        <dsp:cNvSpPr/>
      </dsp:nvSpPr>
      <dsp:spPr>
        <a:xfrm>
          <a:off x="0" y="525783"/>
          <a:ext cx="11029950" cy="525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0" kern="1200">
              <a:latin typeface="Arial"/>
              <a:cs typeface="Arial"/>
            </a:rPr>
            <a:t>Business Case</a:t>
          </a:r>
        </a:p>
      </dsp:txBody>
      <dsp:txXfrm>
        <a:off x="0" y="525783"/>
        <a:ext cx="11029950" cy="525334"/>
      </dsp:txXfrm>
    </dsp:sp>
    <dsp:sp modelId="{CC83F519-C775-44F1-AE6F-224E9938376C}">
      <dsp:nvSpPr>
        <dsp:cNvPr id="0" name=""/>
        <dsp:cNvSpPr/>
      </dsp:nvSpPr>
      <dsp:spPr>
        <a:xfrm>
          <a:off x="0" y="1051117"/>
          <a:ext cx="11029950" cy="0"/>
        </a:xfrm>
        <a:prstGeom prst="line">
          <a:avLst/>
        </a:prstGeom>
        <a:solidFill>
          <a:schemeClr val="lt1">
            <a:hueOff val="0"/>
            <a:satOff val="0"/>
            <a:lumOff val="0"/>
            <a:alphaOff val="0"/>
          </a:schemeClr>
        </a:solidFill>
        <a:ln w="2222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150334-0119-4F53-BBF4-C59D6352CD51}">
      <dsp:nvSpPr>
        <dsp:cNvPr id="0" name=""/>
        <dsp:cNvSpPr/>
      </dsp:nvSpPr>
      <dsp:spPr>
        <a:xfrm>
          <a:off x="0" y="1051117"/>
          <a:ext cx="11029950" cy="525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rtl="0">
            <a:lnSpc>
              <a:spcPct val="90000"/>
            </a:lnSpc>
            <a:spcBef>
              <a:spcPct val="0"/>
            </a:spcBef>
            <a:spcAft>
              <a:spcPct val="35000"/>
            </a:spcAft>
            <a:buNone/>
          </a:pPr>
          <a:r>
            <a:rPr lang="en-US" sz="2500" b="0" kern="1200">
              <a:latin typeface="Arial"/>
              <a:cs typeface="Arial"/>
            </a:rPr>
            <a:t>Live</a:t>
          </a:r>
          <a:r>
            <a:rPr lang="en-US" sz="2500" kern="1200">
              <a:latin typeface="Arial"/>
              <a:cs typeface="Arial"/>
            </a:rPr>
            <a:t> Demo</a:t>
          </a:r>
          <a:endParaRPr lang="en-US" sz="2500" kern="1200"/>
        </a:p>
      </dsp:txBody>
      <dsp:txXfrm>
        <a:off x="0" y="1051117"/>
        <a:ext cx="11029950" cy="525334"/>
      </dsp:txXfrm>
    </dsp:sp>
    <dsp:sp modelId="{EA06D519-6453-44A5-9B27-6A42001E3BDC}">
      <dsp:nvSpPr>
        <dsp:cNvPr id="0" name=""/>
        <dsp:cNvSpPr/>
      </dsp:nvSpPr>
      <dsp:spPr>
        <a:xfrm>
          <a:off x="0" y="1576451"/>
          <a:ext cx="11029950" cy="0"/>
        </a:xfrm>
        <a:prstGeom prst="line">
          <a:avLst/>
        </a:prstGeom>
        <a:solidFill>
          <a:schemeClr val="lt1">
            <a:hueOff val="0"/>
            <a:satOff val="0"/>
            <a:lumOff val="0"/>
            <a:alphaOff val="0"/>
          </a:schemeClr>
        </a:solidFill>
        <a:ln w="2222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DDFE67-6C5C-45FB-9E47-0493E6D9B97C}">
      <dsp:nvSpPr>
        <dsp:cNvPr id="0" name=""/>
        <dsp:cNvSpPr/>
      </dsp:nvSpPr>
      <dsp:spPr>
        <a:xfrm>
          <a:off x="0" y="1576451"/>
          <a:ext cx="11029950" cy="525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0" kern="1200">
              <a:latin typeface="Arial"/>
              <a:cs typeface="Arial"/>
            </a:rPr>
            <a:t>Technical Case</a:t>
          </a:r>
        </a:p>
      </dsp:txBody>
      <dsp:txXfrm>
        <a:off x="0" y="1576451"/>
        <a:ext cx="11029950" cy="525334"/>
      </dsp:txXfrm>
    </dsp:sp>
    <dsp:sp modelId="{03FAB005-46DC-42CB-9EF3-E7504BE047E5}">
      <dsp:nvSpPr>
        <dsp:cNvPr id="0" name=""/>
        <dsp:cNvSpPr/>
      </dsp:nvSpPr>
      <dsp:spPr>
        <a:xfrm>
          <a:off x="0" y="2101786"/>
          <a:ext cx="11029950" cy="0"/>
        </a:xfrm>
        <a:prstGeom prst="line">
          <a:avLst/>
        </a:prstGeom>
        <a:solidFill>
          <a:schemeClr val="lt1">
            <a:hueOff val="0"/>
            <a:satOff val="0"/>
            <a:lumOff val="0"/>
            <a:alphaOff val="0"/>
          </a:schemeClr>
        </a:solidFill>
        <a:ln w="2222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E434DA-48FB-4D14-99C3-8509AB85F101}">
      <dsp:nvSpPr>
        <dsp:cNvPr id="0" name=""/>
        <dsp:cNvSpPr/>
      </dsp:nvSpPr>
      <dsp:spPr>
        <a:xfrm>
          <a:off x="0" y="2101786"/>
          <a:ext cx="11029950" cy="525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0" kern="1200">
              <a:latin typeface="Arial"/>
              <a:cs typeface="Arial"/>
            </a:rPr>
            <a:t>Self-Reflection</a:t>
          </a:r>
        </a:p>
      </dsp:txBody>
      <dsp:txXfrm>
        <a:off x="0" y="2101786"/>
        <a:ext cx="11029950" cy="525334"/>
      </dsp:txXfrm>
    </dsp:sp>
    <dsp:sp modelId="{3B8779B7-8E48-48B9-9149-3734082524D4}">
      <dsp:nvSpPr>
        <dsp:cNvPr id="0" name=""/>
        <dsp:cNvSpPr/>
      </dsp:nvSpPr>
      <dsp:spPr>
        <a:xfrm>
          <a:off x="0" y="2627120"/>
          <a:ext cx="11029950" cy="0"/>
        </a:xfrm>
        <a:prstGeom prst="line">
          <a:avLst/>
        </a:prstGeom>
        <a:solidFill>
          <a:schemeClr val="lt1">
            <a:hueOff val="0"/>
            <a:satOff val="0"/>
            <a:lumOff val="0"/>
            <a:alphaOff val="0"/>
          </a:schemeClr>
        </a:solidFill>
        <a:ln w="2222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99C4A1-8A65-4E1D-B256-B4234ECDE28D}">
      <dsp:nvSpPr>
        <dsp:cNvPr id="0" name=""/>
        <dsp:cNvSpPr/>
      </dsp:nvSpPr>
      <dsp:spPr>
        <a:xfrm>
          <a:off x="0" y="2627120"/>
          <a:ext cx="11029950" cy="525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0" kern="1200">
              <a:latin typeface="Arial"/>
              <a:cs typeface="Arial"/>
            </a:rPr>
            <a:t>Schedule &amp; Plan for 405W and 440</a:t>
          </a:r>
        </a:p>
      </dsp:txBody>
      <dsp:txXfrm>
        <a:off x="0" y="2627120"/>
        <a:ext cx="11029950" cy="525334"/>
      </dsp:txXfrm>
    </dsp:sp>
    <dsp:sp modelId="{A2B679A8-4E50-408F-9AF6-6C1AE308B49C}">
      <dsp:nvSpPr>
        <dsp:cNvPr id="0" name=""/>
        <dsp:cNvSpPr/>
      </dsp:nvSpPr>
      <dsp:spPr>
        <a:xfrm>
          <a:off x="0" y="3152454"/>
          <a:ext cx="11029950" cy="0"/>
        </a:xfrm>
        <a:prstGeom prst="line">
          <a:avLst/>
        </a:prstGeom>
        <a:solidFill>
          <a:schemeClr val="lt1">
            <a:hueOff val="0"/>
            <a:satOff val="0"/>
            <a:lumOff val="0"/>
            <a:alphaOff val="0"/>
          </a:schemeClr>
        </a:solidFill>
        <a:ln w="2222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45A42E-7BCF-4FA2-8FF6-B1302C9CD232}">
      <dsp:nvSpPr>
        <dsp:cNvPr id="0" name=""/>
        <dsp:cNvSpPr/>
      </dsp:nvSpPr>
      <dsp:spPr>
        <a:xfrm>
          <a:off x="0" y="3152454"/>
          <a:ext cx="11029950" cy="525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0" kern="1200">
              <a:latin typeface="Arial"/>
              <a:cs typeface="Arial"/>
            </a:rPr>
            <a:t>Conclusion</a:t>
          </a:r>
        </a:p>
      </dsp:txBody>
      <dsp:txXfrm>
        <a:off x="0" y="3152454"/>
        <a:ext cx="11029950" cy="5253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62E3DA-9FD3-4A95-A8BA-C3FE29854934}">
      <dsp:nvSpPr>
        <dsp:cNvPr id="0" name=""/>
        <dsp:cNvSpPr/>
      </dsp:nvSpPr>
      <dsp:spPr>
        <a:xfrm>
          <a:off x="0" y="109172"/>
          <a:ext cx="3393594" cy="2036156"/>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a:latin typeface="Gill Sans MT" panose="020B0502020104020203"/>
            </a:rPr>
            <a:t>In 2019, 468,315 </a:t>
          </a:r>
          <a:r>
            <a:rPr lang="en-US" sz="2100" kern="1200"/>
            <a:t>cases</a:t>
          </a:r>
          <a:r>
            <a:rPr lang="en-US" sz="2100" kern="1200">
              <a:latin typeface="Gill Sans MT" panose="020B0502020104020203"/>
            </a:rPr>
            <a:t> of exercise injuries </a:t>
          </a:r>
          <a:r>
            <a:rPr lang="en-US" sz="2100" kern="1200"/>
            <a:t>involved</a:t>
          </a:r>
          <a:r>
            <a:rPr lang="en-US" sz="2100" kern="1200">
              <a:latin typeface="Gill Sans MT" panose="020B0502020104020203"/>
            </a:rPr>
            <a:t> with or without equipment </a:t>
          </a:r>
          <a:r>
            <a:rPr lang="en-US" sz="2100" kern="1200" err="1">
              <a:latin typeface="Gill Sans MT" panose="020B0502020104020203"/>
            </a:rPr>
            <a:t>occured</a:t>
          </a:r>
          <a:r>
            <a:rPr lang="en-US" sz="2100" kern="1200">
              <a:latin typeface="Gill Sans MT" panose="020B0502020104020203"/>
            </a:rPr>
            <a:t> in the US</a:t>
          </a:r>
          <a:r>
            <a:rPr lang="en-US" sz="2100" kern="1200"/>
            <a:t> - National Safety Council (NSC</a:t>
          </a:r>
          <a:r>
            <a:rPr lang="en-US" sz="2100" kern="1200">
              <a:latin typeface="Gill Sans MT" panose="020B0502020104020203"/>
            </a:rPr>
            <a:t>)[2]</a:t>
          </a:r>
        </a:p>
      </dsp:txBody>
      <dsp:txXfrm>
        <a:off x="0" y="109172"/>
        <a:ext cx="3393594" cy="2036156"/>
      </dsp:txXfrm>
    </dsp:sp>
    <dsp:sp modelId="{FA063D1D-D954-4BFB-A0CB-67EEB960E2EC}">
      <dsp:nvSpPr>
        <dsp:cNvPr id="0" name=""/>
        <dsp:cNvSpPr/>
      </dsp:nvSpPr>
      <dsp:spPr>
        <a:xfrm>
          <a:off x="3732953" y="109172"/>
          <a:ext cx="3393594" cy="2036156"/>
        </a:xfrm>
        <a:prstGeom prst="rect">
          <a:avLst/>
        </a:prstGeom>
        <a:solidFill>
          <a:schemeClr val="accent2">
            <a:hueOff val="1871448"/>
            <a:satOff val="2654"/>
            <a:lumOff val="9118"/>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a:latin typeface="Gill Sans MT" panose="020B0502020104020203"/>
            </a:rPr>
            <a:t>Based on our research analysis, electronic</a:t>
          </a:r>
          <a:r>
            <a:rPr lang="en-US" sz="2100" kern="1200"/>
            <a:t> detectors in the market only detect the heart beating or Calorie consumption (cardio-training)</a:t>
          </a:r>
        </a:p>
      </dsp:txBody>
      <dsp:txXfrm>
        <a:off x="3732953" y="109172"/>
        <a:ext cx="3393594" cy="2036156"/>
      </dsp:txXfrm>
    </dsp:sp>
    <dsp:sp modelId="{89EECA90-AC82-4E08-BD33-114A3241F01E}">
      <dsp:nvSpPr>
        <dsp:cNvPr id="0" name=""/>
        <dsp:cNvSpPr/>
      </dsp:nvSpPr>
      <dsp:spPr>
        <a:xfrm>
          <a:off x="7465907" y="109172"/>
          <a:ext cx="3393594" cy="2036156"/>
        </a:xfrm>
        <a:prstGeom prst="rect">
          <a:avLst/>
        </a:prstGeom>
        <a:solidFill>
          <a:schemeClr val="accent2">
            <a:hueOff val="3742897"/>
            <a:satOff val="5308"/>
            <a:lumOff val="18235"/>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altLang="zh-CN" sz="2100" kern="1200">
              <a:latin typeface="Gill Sans MT" panose="020B0502020104020203"/>
            </a:rPr>
            <a:t>"A </a:t>
          </a:r>
          <a:r>
            <a:rPr lang="en-US" altLang="zh-CN" sz="2100" kern="1200" err="1">
              <a:latin typeface="Gill Sans MT" panose="020B0502020104020203"/>
            </a:rPr>
            <a:t>device</a:t>
          </a:r>
          <a:r>
            <a:rPr lang="en-US" altLang="zh-CN" sz="2100" kern="1200">
              <a:latin typeface="Gill Sans MT" panose="020B0502020104020203"/>
            </a:rPr>
            <a:t> </a:t>
          </a:r>
          <a:r>
            <a:rPr lang="en-US" altLang="zh-CN" sz="2100" kern="1200" err="1">
              <a:latin typeface="Gill Sans MT" panose="020B0502020104020203"/>
            </a:rPr>
            <a:t>detecting</a:t>
          </a:r>
          <a:r>
            <a:rPr lang="en-US" altLang="zh-CN" sz="2100" kern="1200">
              <a:latin typeface="Gill Sans MT" panose="020B0502020104020203"/>
            </a:rPr>
            <a:t> </a:t>
          </a:r>
          <a:r>
            <a:rPr lang="en-US" altLang="zh-CN" sz="2100" kern="1200" err="1">
              <a:latin typeface="Gill Sans MT" panose="020B0502020104020203"/>
            </a:rPr>
            <a:t>incorrect</a:t>
          </a:r>
          <a:r>
            <a:rPr lang="en-US" altLang="zh-CN" sz="2100" kern="1200">
              <a:latin typeface="Gill Sans MT" panose="020B0502020104020203"/>
            </a:rPr>
            <a:t> </a:t>
          </a:r>
          <a:r>
            <a:rPr lang="en-US" altLang="zh-CN" sz="2100" kern="1200" err="1">
              <a:latin typeface="Gill Sans MT" panose="020B0502020104020203"/>
            </a:rPr>
            <a:t>forms</a:t>
          </a:r>
          <a:r>
            <a:rPr lang="en-US" altLang="zh-CN" sz="2100" kern="1200">
              <a:latin typeface="Gill Sans MT" panose="020B0502020104020203"/>
            </a:rPr>
            <a:t> </a:t>
          </a:r>
          <a:r>
            <a:rPr lang="en-US" altLang="zh-CN" sz="2100" kern="1200" err="1">
              <a:latin typeface="Gill Sans MT" panose="020B0502020104020203"/>
            </a:rPr>
            <a:t>during</a:t>
          </a:r>
          <a:r>
            <a:rPr lang="en-US" altLang="zh-CN" sz="2100" kern="1200">
              <a:latin typeface="Gill Sans MT" panose="020B0502020104020203"/>
            </a:rPr>
            <a:t> </a:t>
          </a:r>
          <a:r>
            <a:rPr lang="en-US" altLang="zh-CN" sz="2100" kern="1200" err="1">
              <a:latin typeface="Gill Sans MT" panose="020B0502020104020203"/>
            </a:rPr>
            <a:t>workout</a:t>
          </a:r>
          <a:r>
            <a:rPr lang="en-US" altLang="zh-CN" sz="2100" kern="1200">
              <a:latin typeface="Gill Sans MT" panose="020B0502020104020203"/>
            </a:rPr>
            <a:t> </a:t>
          </a:r>
          <a:r>
            <a:rPr lang="en-US" sz="2100" kern="1200"/>
            <a:t>will </a:t>
          </a:r>
          <a:r>
            <a:rPr lang="en-US" sz="2100" kern="1200">
              <a:latin typeface="Gill Sans MT" panose="020B0502020104020203"/>
            </a:rPr>
            <a:t>be a great help</a:t>
          </a:r>
          <a:r>
            <a:rPr lang="en-US" altLang="zh-CN" sz="2100" kern="1200">
              <a:latin typeface="Gill Sans MT" panose="020B0502020104020203"/>
            </a:rPr>
            <a:t>." - </a:t>
          </a:r>
          <a:r>
            <a:rPr lang="en-US" sz="2100" kern="1200"/>
            <a:t>Nicolas</a:t>
          </a:r>
          <a:r>
            <a:rPr lang="en-US" sz="2100" kern="1200">
              <a:latin typeface="Gill Sans MT" panose="020B0502020104020203"/>
            </a:rPr>
            <a:t>, Personal trainer</a:t>
          </a:r>
          <a:endParaRPr lang="en-US" sz="2100" kern="1200"/>
        </a:p>
      </dsp:txBody>
      <dsp:txXfrm>
        <a:off x="7465907" y="109172"/>
        <a:ext cx="3393594" cy="20361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B434CE-7D5B-4CCE-9550-95D47DA016CA}">
      <dsp:nvSpPr>
        <dsp:cNvPr id="0" name=""/>
        <dsp:cNvSpPr/>
      </dsp:nvSpPr>
      <dsp:spPr>
        <a:xfrm>
          <a:off x="1015624" y="209706"/>
          <a:ext cx="1082738" cy="1082738"/>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74E399-3CA5-4935-ACDF-637A5B27473C}">
      <dsp:nvSpPr>
        <dsp:cNvPr id="0" name=""/>
        <dsp:cNvSpPr/>
      </dsp:nvSpPr>
      <dsp:spPr>
        <a:xfrm>
          <a:off x="10223" y="1451087"/>
          <a:ext cx="3093538" cy="464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b="1"/>
          </a:pPr>
          <a:r>
            <a:rPr lang="en-GB" sz="2100" kern="1200"/>
            <a:t>Position of primary unit:</a:t>
          </a:r>
          <a:endParaRPr lang="en-US" sz="2100" kern="1200"/>
        </a:p>
      </dsp:txBody>
      <dsp:txXfrm>
        <a:off x="10223" y="1451087"/>
        <a:ext cx="3093538" cy="464030"/>
      </dsp:txXfrm>
    </dsp:sp>
    <dsp:sp modelId="{528EBAA0-84D4-4CD8-A99C-0CCB99CD6482}">
      <dsp:nvSpPr>
        <dsp:cNvPr id="0" name=""/>
        <dsp:cNvSpPr/>
      </dsp:nvSpPr>
      <dsp:spPr>
        <a:xfrm>
          <a:off x="10223" y="1988905"/>
          <a:ext cx="3093538" cy="1910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a:t>Back          hip</a:t>
          </a:r>
        </a:p>
      </dsp:txBody>
      <dsp:txXfrm>
        <a:off x="10223" y="1988905"/>
        <a:ext cx="3093538" cy="1910170"/>
      </dsp:txXfrm>
    </dsp:sp>
    <dsp:sp modelId="{972E866B-621C-4FE2-96A9-E95C5241FF09}">
      <dsp:nvSpPr>
        <dsp:cNvPr id="0" name=""/>
        <dsp:cNvSpPr/>
      </dsp:nvSpPr>
      <dsp:spPr>
        <a:xfrm>
          <a:off x="4650531" y="209706"/>
          <a:ext cx="1082738" cy="108273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AADD94-3BDE-4A3F-A3FF-8C59BADE572C}">
      <dsp:nvSpPr>
        <dsp:cNvPr id="0" name=""/>
        <dsp:cNvSpPr/>
      </dsp:nvSpPr>
      <dsp:spPr>
        <a:xfrm>
          <a:off x="3645131" y="1451087"/>
          <a:ext cx="3093538" cy="464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b="1"/>
          </a:pPr>
          <a:r>
            <a:rPr lang="en-US" sz="2100" kern="1200"/>
            <a:t>Data display on mobile app:</a:t>
          </a:r>
        </a:p>
      </dsp:txBody>
      <dsp:txXfrm>
        <a:off x="3645131" y="1451087"/>
        <a:ext cx="3093538" cy="464030"/>
      </dsp:txXfrm>
    </dsp:sp>
    <dsp:sp modelId="{5E73015C-2944-49F2-860E-DFA30C62E176}">
      <dsp:nvSpPr>
        <dsp:cNvPr id="0" name=""/>
        <dsp:cNvSpPr/>
      </dsp:nvSpPr>
      <dsp:spPr>
        <a:xfrm>
          <a:off x="3645131" y="1988905"/>
          <a:ext cx="3093538" cy="1910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a:t>Graphs of data         only displaying values</a:t>
          </a:r>
        </a:p>
      </dsp:txBody>
      <dsp:txXfrm>
        <a:off x="3645131" y="1988905"/>
        <a:ext cx="3093538" cy="1910170"/>
      </dsp:txXfrm>
    </dsp:sp>
    <dsp:sp modelId="{2587C767-7874-473A-934A-1792EFBCFD29}">
      <dsp:nvSpPr>
        <dsp:cNvPr id="0" name=""/>
        <dsp:cNvSpPr/>
      </dsp:nvSpPr>
      <dsp:spPr>
        <a:xfrm>
          <a:off x="8285439" y="209706"/>
          <a:ext cx="1082738" cy="108273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75C836-3ABA-4398-9EF9-9DFED7C9D01B}">
      <dsp:nvSpPr>
        <dsp:cNvPr id="0" name=""/>
        <dsp:cNvSpPr/>
      </dsp:nvSpPr>
      <dsp:spPr>
        <a:xfrm>
          <a:off x="7280039" y="1451087"/>
          <a:ext cx="3093538" cy="464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b="1"/>
          </a:pPr>
          <a:r>
            <a:rPr lang="en-US" sz="2100" kern="1200"/>
            <a:t>Connection:</a:t>
          </a:r>
        </a:p>
      </dsp:txBody>
      <dsp:txXfrm>
        <a:off x="7280039" y="1451087"/>
        <a:ext cx="3093538" cy="464030"/>
      </dsp:txXfrm>
    </dsp:sp>
    <dsp:sp modelId="{E1C5CDF2-ADFC-4E51-8F42-095485EDD5D5}">
      <dsp:nvSpPr>
        <dsp:cNvPr id="0" name=""/>
        <dsp:cNvSpPr/>
      </dsp:nvSpPr>
      <dsp:spPr>
        <a:xfrm>
          <a:off x="7280039" y="1988905"/>
          <a:ext cx="3093538" cy="1910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b="0" kern="1200"/>
            <a:t>Connecting to Bluetooth module         microcontroller with Bluetooth module</a:t>
          </a:r>
          <a:endParaRPr lang="en-US" altLang="zh-CN" sz="1600" b="1" kern="1200">
            <a:latin typeface="Gill Sans MT" panose="020B0502020104020203"/>
          </a:endParaRPr>
        </a:p>
        <a:p>
          <a:pPr marL="0" lvl="0" indent="0" algn="ctr" defTabSz="711200">
            <a:lnSpc>
              <a:spcPct val="100000"/>
            </a:lnSpc>
            <a:spcBef>
              <a:spcPct val="0"/>
            </a:spcBef>
            <a:spcAft>
              <a:spcPct val="35000"/>
            </a:spcAft>
            <a:buNone/>
          </a:pPr>
          <a:r>
            <a:rPr lang="en-US" sz="1600" kern="1200"/>
            <a:t>Primary unit sends command         mobile app sends command</a:t>
          </a:r>
        </a:p>
        <a:p>
          <a:pPr marL="0" lvl="0" indent="0" algn="ctr" defTabSz="711200">
            <a:lnSpc>
              <a:spcPct val="100000"/>
            </a:lnSpc>
            <a:spcBef>
              <a:spcPct val="0"/>
            </a:spcBef>
            <a:spcAft>
              <a:spcPct val="35000"/>
            </a:spcAft>
            <a:buNone/>
          </a:pPr>
          <a:endParaRPr lang="en-US" sz="1600" kern="1200"/>
        </a:p>
      </dsp:txBody>
      <dsp:txXfrm>
        <a:off x="7280039" y="1988905"/>
        <a:ext cx="3093538" cy="19101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1D2C9D-0C6B-4074-83F2-637FD43AC59E}">
      <dsp:nvSpPr>
        <dsp:cNvPr id="0" name=""/>
        <dsp:cNvSpPr/>
      </dsp:nvSpPr>
      <dsp:spPr>
        <a:xfrm>
          <a:off x="870486" y="2063"/>
          <a:ext cx="2650392" cy="1590235"/>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CA" sz="2600" kern="1200"/>
            <a:t>Professor Craig Scratchley</a:t>
          </a:r>
          <a:endParaRPr lang="en-US" sz="2600" kern="1200"/>
        </a:p>
      </dsp:txBody>
      <dsp:txXfrm>
        <a:off x="870486" y="2063"/>
        <a:ext cx="2650392" cy="1590235"/>
      </dsp:txXfrm>
    </dsp:sp>
    <dsp:sp modelId="{74789270-CD36-4478-97CF-D72350C3CDB0}">
      <dsp:nvSpPr>
        <dsp:cNvPr id="0" name=""/>
        <dsp:cNvSpPr/>
      </dsp:nvSpPr>
      <dsp:spPr>
        <a:xfrm>
          <a:off x="3785918" y="2063"/>
          <a:ext cx="2650392" cy="1590235"/>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CA" sz="2600" kern="1200">
              <a:latin typeface="Gill Sans MT" panose="020B0502020104020203"/>
            </a:rPr>
            <a:t>Professor</a:t>
          </a:r>
          <a:r>
            <a:rPr lang="en-CA" sz="2600" kern="1200"/>
            <a:t> Shervin Jannesar</a:t>
          </a:r>
          <a:endParaRPr lang="en-US" altLang="zh-CN" sz="2600" kern="1200"/>
        </a:p>
      </dsp:txBody>
      <dsp:txXfrm>
        <a:off x="3785918" y="2063"/>
        <a:ext cx="2650392" cy="1590235"/>
      </dsp:txXfrm>
    </dsp:sp>
    <dsp:sp modelId="{EDF835CE-C9E4-4C7D-A4E6-D0E191C12EE6}">
      <dsp:nvSpPr>
        <dsp:cNvPr id="0" name=""/>
        <dsp:cNvSpPr/>
      </dsp:nvSpPr>
      <dsp:spPr>
        <a:xfrm>
          <a:off x="6701350" y="2063"/>
          <a:ext cx="2650392" cy="1590235"/>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CA" sz="2600" kern="1200"/>
            <a:t>Professor Andrew Rawicz</a:t>
          </a:r>
          <a:endParaRPr lang="en-CA" altLang="zh-CN" sz="2600" kern="1200">
            <a:latin typeface="Gill Sans MT" panose="020B0502020104020203"/>
          </a:endParaRPr>
        </a:p>
      </dsp:txBody>
      <dsp:txXfrm>
        <a:off x="6701350" y="2063"/>
        <a:ext cx="2650392" cy="1590235"/>
      </dsp:txXfrm>
    </dsp:sp>
    <dsp:sp modelId="{59AF14A6-6939-49F3-82F6-F624430BC349}">
      <dsp:nvSpPr>
        <dsp:cNvPr id="0" name=""/>
        <dsp:cNvSpPr/>
      </dsp:nvSpPr>
      <dsp:spPr>
        <a:xfrm>
          <a:off x="2328202" y="1857338"/>
          <a:ext cx="2650392" cy="1590235"/>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CA" sz="2600" kern="1200"/>
            <a:t>Michael Hegedus</a:t>
          </a:r>
          <a:endParaRPr lang="en-US" sz="2600" kern="1200"/>
        </a:p>
      </dsp:txBody>
      <dsp:txXfrm>
        <a:off x="2328202" y="1857338"/>
        <a:ext cx="2650392" cy="1590235"/>
      </dsp:txXfrm>
    </dsp:sp>
    <dsp:sp modelId="{4C742B45-224D-4681-811E-A1914DA1AFED}">
      <dsp:nvSpPr>
        <dsp:cNvPr id="0" name=""/>
        <dsp:cNvSpPr/>
      </dsp:nvSpPr>
      <dsp:spPr>
        <a:xfrm>
          <a:off x="5243634" y="1857338"/>
          <a:ext cx="2650392" cy="1590235"/>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CA" sz="2600" kern="1200"/>
            <a:t>Chris </a:t>
          </a:r>
          <a:r>
            <a:rPr lang="en-CA" sz="2600" b="0" kern="1200">
              <a:latin typeface="Gill Sans MT" panose="020B0502020104020203"/>
            </a:rPr>
            <a:t>Hynes</a:t>
          </a:r>
          <a:endParaRPr lang="en-US" sz="2600" b="0" kern="1200">
            <a:latin typeface="Gill Sans MT" panose="020B0502020104020203"/>
          </a:endParaRPr>
        </a:p>
      </dsp:txBody>
      <dsp:txXfrm>
        <a:off x="5243634" y="1857338"/>
        <a:ext cx="2650392" cy="159023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45422DFA-AD7A-F146-92A8-1A0CAC8CC58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a:extLst>
              <a:ext uri="{FF2B5EF4-FFF2-40B4-BE49-F238E27FC236}">
                <a16:creationId xmlns:a16="http://schemas.microsoft.com/office/drawing/2014/main" id="{784FD70A-8362-6B42-8613-B215E66EF4A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E6F092C-40E4-1640-A427-8A7951C2355F}" type="datetimeFigureOut">
              <a:rPr kumimoji="1" lang="zh-CN" altLang="en-US" smtClean="0"/>
              <a:t>2021/4/20</a:t>
            </a:fld>
            <a:endParaRPr kumimoji="1" lang="zh-CN" altLang="en-US"/>
          </a:p>
        </p:txBody>
      </p:sp>
      <p:sp>
        <p:nvSpPr>
          <p:cNvPr id="4" name="页脚占位符 3">
            <a:extLst>
              <a:ext uri="{FF2B5EF4-FFF2-40B4-BE49-F238E27FC236}">
                <a16:creationId xmlns:a16="http://schemas.microsoft.com/office/drawing/2014/main" id="{28520C81-EB16-D446-B19A-BF5074B1E32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灯片编号占位符 4">
            <a:extLst>
              <a:ext uri="{FF2B5EF4-FFF2-40B4-BE49-F238E27FC236}">
                <a16:creationId xmlns:a16="http://schemas.microsoft.com/office/drawing/2014/main" id="{38D793D5-D5B2-8E4D-A8ED-995D2589EC7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EFCB3E0-1941-EC41-BFF2-40E1AE9DF1AE}" type="slidenum">
              <a:rPr kumimoji="1" lang="zh-CN" altLang="en-US" smtClean="0"/>
              <a:t>‹#›</a:t>
            </a:fld>
            <a:endParaRPr kumimoji="1" lang="zh-CN" altLang="en-US"/>
          </a:p>
        </p:txBody>
      </p:sp>
    </p:spTree>
    <p:extLst>
      <p:ext uri="{BB962C8B-B14F-4D97-AF65-F5344CB8AC3E}">
        <p14:creationId xmlns:p14="http://schemas.microsoft.com/office/powerpoint/2010/main" val="134944713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11CBF7-3D65-4CB3-AC35-FF61EB114305}" type="datetimeFigureOut">
              <a:rPr lang="en-US"/>
              <a:t>4/20/2021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9EF035-00CD-4588-8AF9-E2B01ECC6D5A}" type="slidenum">
              <a:rPr lang="en-US"/>
              <a:t>‹#›</a:t>
            </a:fld>
            <a:endParaRPr lang="en-US"/>
          </a:p>
        </p:txBody>
      </p:sp>
    </p:spTree>
    <p:extLst>
      <p:ext uri="{BB962C8B-B14F-4D97-AF65-F5344CB8AC3E}">
        <p14:creationId xmlns:p14="http://schemas.microsoft.com/office/powerpoint/2010/main" val="342621024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569EF035-00CD-4588-8AF9-E2B01ECC6D5A}" type="slidenum">
              <a:rPr lang="en-US"/>
              <a:t>3</a:t>
            </a:fld>
            <a:endParaRPr lang="en-US"/>
          </a:p>
        </p:txBody>
      </p:sp>
      <p:sp>
        <p:nvSpPr>
          <p:cNvPr id="5" name="页脚占位符 4">
            <a:extLst>
              <a:ext uri="{FF2B5EF4-FFF2-40B4-BE49-F238E27FC236}">
                <a16:creationId xmlns:a16="http://schemas.microsoft.com/office/drawing/2014/main" id="{6D276C84-BB5B-7346-B940-4E85E3416E72}"/>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978701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Here is the summary for our plan in the next 4 months,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69EF035-00CD-4588-8AF9-E2B01ECC6D5A}" type="slidenum">
              <a:rPr lang="en-US"/>
              <a:t>20</a:t>
            </a:fld>
            <a:endParaRPr lang="en-US"/>
          </a:p>
        </p:txBody>
      </p:sp>
    </p:spTree>
    <p:extLst>
      <p:ext uri="{BB962C8B-B14F-4D97-AF65-F5344CB8AC3E}">
        <p14:creationId xmlns:p14="http://schemas.microsoft.com/office/powerpoint/2010/main" val="1234785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 conclusion, our product, Pro-Tek has shown its ability to reduce …......., at the current stage, the algorithm................., lastly, the app we have now.... But we are working to make it possible to connect all the modules at the same time.</a:t>
            </a:r>
          </a:p>
        </p:txBody>
      </p:sp>
      <p:sp>
        <p:nvSpPr>
          <p:cNvPr id="4" name="Slide Number Placeholder 3"/>
          <p:cNvSpPr>
            <a:spLocks noGrp="1"/>
          </p:cNvSpPr>
          <p:nvPr>
            <p:ph type="sldNum" sz="quarter" idx="5"/>
          </p:nvPr>
        </p:nvSpPr>
        <p:spPr/>
        <p:txBody>
          <a:bodyPr/>
          <a:lstStyle/>
          <a:p>
            <a:fld id="{569EF035-00CD-4588-8AF9-E2B01ECC6D5A}" type="slidenum">
              <a:rPr lang="en-US"/>
              <a:t>21</a:t>
            </a:fld>
            <a:endParaRPr lang="en-US"/>
          </a:p>
        </p:txBody>
      </p:sp>
      <p:sp>
        <p:nvSpPr>
          <p:cNvPr id="5" name="页脚占位符 4">
            <a:extLst>
              <a:ext uri="{FF2B5EF4-FFF2-40B4-BE49-F238E27FC236}">
                <a16:creationId xmlns:a16="http://schemas.microsoft.com/office/drawing/2014/main" id="{39C10862-1457-B147-A269-2749FCD7D1B2}"/>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698405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[1] format is not </a:t>
            </a:r>
            <a:r>
              <a:rPr lang="en-US" err="1">
                <a:cs typeface="Calibri"/>
              </a:rPr>
              <a:t>ieee</a:t>
            </a:r>
            <a:r>
              <a:rPr lang="en-US">
                <a:cs typeface="Calibri"/>
              </a:rPr>
              <a:t> so its wrong</a:t>
            </a:r>
          </a:p>
        </p:txBody>
      </p:sp>
      <p:sp>
        <p:nvSpPr>
          <p:cNvPr id="4" name="Slide Number Placeholder 3"/>
          <p:cNvSpPr>
            <a:spLocks noGrp="1"/>
          </p:cNvSpPr>
          <p:nvPr>
            <p:ph type="sldNum" sz="quarter" idx="5"/>
          </p:nvPr>
        </p:nvSpPr>
        <p:spPr/>
        <p:txBody>
          <a:bodyPr/>
          <a:lstStyle/>
          <a:p>
            <a:fld id="{569EF035-00CD-4588-8AF9-E2B01ECC6D5A}" type="slidenum">
              <a:rPr lang="en-US"/>
              <a:t>24</a:t>
            </a:fld>
            <a:endParaRPr lang="en-US"/>
          </a:p>
        </p:txBody>
      </p:sp>
      <p:sp>
        <p:nvSpPr>
          <p:cNvPr id="5" name="页脚占位符 4">
            <a:extLst>
              <a:ext uri="{FF2B5EF4-FFF2-40B4-BE49-F238E27FC236}">
                <a16:creationId xmlns:a16="http://schemas.microsoft.com/office/drawing/2014/main" id="{32A37DEE-AA36-5F42-A4D9-8C5E685D9E71}"/>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65951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Format is vague. Can make a table and then have both things there. Font is small. Two much </a:t>
            </a:r>
            <a:r>
              <a:rPr lang="en-US" err="1">
                <a:cs typeface="Calibri"/>
              </a:rPr>
              <a:t>emplty</a:t>
            </a:r>
            <a:r>
              <a:rPr lang="en-US">
                <a:cs typeface="Calibri"/>
              </a:rPr>
              <a:t> space. Spelling mistakes</a:t>
            </a:r>
          </a:p>
          <a:p>
            <a:endParaRPr lang="en-US">
              <a:cs typeface="Calibri"/>
            </a:endParaRPr>
          </a:p>
        </p:txBody>
      </p:sp>
      <p:sp>
        <p:nvSpPr>
          <p:cNvPr id="4" name="Slide Number Placeholder 3"/>
          <p:cNvSpPr>
            <a:spLocks noGrp="1"/>
          </p:cNvSpPr>
          <p:nvPr>
            <p:ph type="sldNum" sz="quarter" idx="5"/>
          </p:nvPr>
        </p:nvSpPr>
        <p:spPr/>
        <p:txBody>
          <a:bodyPr/>
          <a:lstStyle/>
          <a:p>
            <a:fld id="{569EF035-00CD-4588-8AF9-E2B01ECC6D5A}" type="slidenum">
              <a:rPr lang="en-US"/>
              <a:t>6</a:t>
            </a:fld>
            <a:endParaRPr lang="en-US"/>
          </a:p>
        </p:txBody>
      </p:sp>
      <p:sp>
        <p:nvSpPr>
          <p:cNvPr id="5" name="页脚占位符 4">
            <a:extLst>
              <a:ext uri="{FF2B5EF4-FFF2-40B4-BE49-F238E27FC236}">
                <a16:creationId xmlns:a16="http://schemas.microsoft.com/office/drawing/2014/main" id="{9694EF56-E536-154A-AC51-B5223772AA1C}"/>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882699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Font is too big for 2 points</a:t>
            </a:r>
          </a:p>
        </p:txBody>
      </p:sp>
      <p:sp>
        <p:nvSpPr>
          <p:cNvPr id="4" name="Slide Number Placeholder 3"/>
          <p:cNvSpPr>
            <a:spLocks noGrp="1"/>
          </p:cNvSpPr>
          <p:nvPr>
            <p:ph type="sldNum" sz="quarter" idx="5"/>
          </p:nvPr>
        </p:nvSpPr>
        <p:spPr/>
        <p:txBody>
          <a:bodyPr/>
          <a:lstStyle/>
          <a:p>
            <a:fld id="{569EF035-00CD-4588-8AF9-E2B01ECC6D5A}" type="slidenum">
              <a:rPr lang="en-US" smtClean="0"/>
              <a:t>7</a:t>
            </a:fld>
            <a:endParaRPr lang="en-US"/>
          </a:p>
        </p:txBody>
      </p:sp>
      <p:sp>
        <p:nvSpPr>
          <p:cNvPr id="5" name="页脚占位符 4">
            <a:extLst>
              <a:ext uri="{FF2B5EF4-FFF2-40B4-BE49-F238E27FC236}">
                <a16:creationId xmlns:a16="http://schemas.microsoft.com/office/drawing/2014/main" id="{5FC6F17A-7701-F141-9FCE-02536F91CB40}"/>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456276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Font is off and smaller. </a:t>
            </a:r>
          </a:p>
        </p:txBody>
      </p:sp>
      <p:sp>
        <p:nvSpPr>
          <p:cNvPr id="4" name="Slide Number Placeholder 3"/>
          <p:cNvSpPr>
            <a:spLocks noGrp="1"/>
          </p:cNvSpPr>
          <p:nvPr>
            <p:ph type="sldNum" sz="quarter" idx="5"/>
          </p:nvPr>
        </p:nvSpPr>
        <p:spPr/>
        <p:txBody>
          <a:bodyPr/>
          <a:lstStyle/>
          <a:p>
            <a:fld id="{569EF035-00CD-4588-8AF9-E2B01ECC6D5A}" type="slidenum">
              <a:rPr lang="en-US"/>
              <a:t>9</a:t>
            </a:fld>
            <a:endParaRPr lang="en-US"/>
          </a:p>
        </p:txBody>
      </p:sp>
      <p:sp>
        <p:nvSpPr>
          <p:cNvPr id="5" name="页脚占位符 4">
            <a:extLst>
              <a:ext uri="{FF2B5EF4-FFF2-40B4-BE49-F238E27FC236}">
                <a16:creationId xmlns:a16="http://schemas.microsoft.com/office/drawing/2014/main" id="{0946EF5C-DB43-B94E-BFBF-6A7C8579EF70}"/>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86351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Cradle to cradle needs work</a:t>
            </a:r>
          </a:p>
          <a:p>
            <a:endParaRPr lang="en-CA"/>
          </a:p>
        </p:txBody>
      </p:sp>
      <p:sp>
        <p:nvSpPr>
          <p:cNvPr id="4" name="Slide Number Placeholder 3"/>
          <p:cNvSpPr>
            <a:spLocks noGrp="1"/>
          </p:cNvSpPr>
          <p:nvPr>
            <p:ph type="sldNum" sz="quarter" idx="5"/>
          </p:nvPr>
        </p:nvSpPr>
        <p:spPr/>
        <p:txBody>
          <a:bodyPr/>
          <a:lstStyle/>
          <a:p>
            <a:fld id="{569EF035-00CD-4588-8AF9-E2B01ECC6D5A}" type="slidenum">
              <a:rPr lang="en-US" smtClean="0"/>
              <a:t>13</a:t>
            </a:fld>
            <a:endParaRPr lang="en-US"/>
          </a:p>
        </p:txBody>
      </p:sp>
      <p:sp>
        <p:nvSpPr>
          <p:cNvPr id="5" name="页脚占位符 4">
            <a:extLst>
              <a:ext uri="{FF2B5EF4-FFF2-40B4-BE49-F238E27FC236}">
                <a16:creationId xmlns:a16="http://schemas.microsoft.com/office/drawing/2014/main" id="{165B0A9B-AACC-C843-81EE-3182248AE387}"/>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001486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Need to explain the implications. If you leave it like this I will ask questions why hip why not somewhere else?</a:t>
            </a:r>
          </a:p>
        </p:txBody>
      </p:sp>
      <p:sp>
        <p:nvSpPr>
          <p:cNvPr id="4" name="Slide Number Placeholder 3"/>
          <p:cNvSpPr>
            <a:spLocks noGrp="1"/>
          </p:cNvSpPr>
          <p:nvPr>
            <p:ph type="sldNum" sz="quarter" idx="5"/>
          </p:nvPr>
        </p:nvSpPr>
        <p:spPr/>
        <p:txBody>
          <a:bodyPr/>
          <a:lstStyle/>
          <a:p>
            <a:fld id="{569EF035-00CD-4588-8AF9-E2B01ECC6D5A}" type="slidenum">
              <a:rPr lang="en-US"/>
              <a:t>15</a:t>
            </a:fld>
            <a:endParaRPr lang="en-US"/>
          </a:p>
        </p:txBody>
      </p:sp>
      <p:sp>
        <p:nvSpPr>
          <p:cNvPr id="5" name="页脚占位符 4">
            <a:extLst>
              <a:ext uri="{FF2B5EF4-FFF2-40B4-BE49-F238E27FC236}">
                <a16:creationId xmlns:a16="http://schemas.microsoft.com/office/drawing/2014/main" id="{76D1CB98-46AD-E944-ABD7-C4C3044638F1}"/>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509299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4F4E4E"/>
                </a:solidFill>
                <a:effectLst/>
                <a:latin typeface="typoninesans regular 18"/>
              </a:rPr>
              <a:t>Shields (elements that can be plugged onto a board to give it extra features)</a:t>
            </a:r>
          </a:p>
          <a:p>
            <a:endParaRPr lang="en-US">
              <a:solidFill>
                <a:srgbClr val="4F4E4E"/>
              </a:solidFill>
              <a:latin typeface="typoninesans regular 18"/>
            </a:endParaRPr>
          </a:p>
          <a:p>
            <a:r>
              <a:rPr lang="en-US">
                <a:solidFill>
                  <a:srgbClr val="4F4E4E"/>
                </a:solidFill>
                <a:latin typeface="typoninesans regular 18"/>
              </a:rPr>
              <a:t>This need to be more specific</a:t>
            </a:r>
          </a:p>
        </p:txBody>
      </p:sp>
      <p:sp>
        <p:nvSpPr>
          <p:cNvPr id="4" name="Slide Number Placeholder 3"/>
          <p:cNvSpPr>
            <a:spLocks noGrp="1"/>
          </p:cNvSpPr>
          <p:nvPr>
            <p:ph type="sldNum" sz="quarter" idx="5"/>
          </p:nvPr>
        </p:nvSpPr>
        <p:spPr/>
        <p:txBody>
          <a:bodyPr/>
          <a:lstStyle/>
          <a:p>
            <a:fld id="{569EF035-00CD-4588-8AF9-E2B01ECC6D5A}" type="slidenum">
              <a:rPr lang="en-US" smtClean="0"/>
              <a:t>17</a:t>
            </a:fld>
            <a:endParaRPr lang="en-US"/>
          </a:p>
        </p:txBody>
      </p:sp>
      <p:sp>
        <p:nvSpPr>
          <p:cNvPr id="5" name="页脚占位符 4">
            <a:extLst>
              <a:ext uri="{FF2B5EF4-FFF2-40B4-BE49-F238E27FC236}">
                <a16:creationId xmlns:a16="http://schemas.microsoft.com/office/drawing/2014/main" id="{D0AA39C4-C9F8-5F4E-948A-E9C3733B935D}"/>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339228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Today is April 20th and we are at the end of this semester, </a:t>
            </a:r>
            <a:endParaRPr lang="en-US"/>
          </a:p>
          <a:p>
            <a:r>
              <a:rPr lang="en-US">
                <a:cs typeface="Calibri"/>
              </a:rPr>
              <a:t>the alpha phase is concluded and we finished the construction of out Proof of Concept prototype</a:t>
            </a:r>
          </a:p>
          <a:p>
            <a:r>
              <a:rPr lang="en-US">
                <a:cs typeface="Calibri"/>
              </a:rPr>
              <a:t>we will continue developing in the upcoming 440.</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69EF035-00CD-4588-8AF9-E2B01ECC6D5A}" type="slidenum">
              <a:rPr lang="en-US"/>
              <a:t>18</a:t>
            </a:fld>
            <a:endParaRPr lang="en-US"/>
          </a:p>
        </p:txBody>
      </p:sp>
    </p:spTree>
    <p:extLst>
      <p:ext uri="{BB962C8B-B14F-4D97-AF65-F5344CB8AC3E}">
        <p14:creationId xmlns:p14="http://schemas.microsoft.com/office/powerpoint/2010/main" val="320479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 440 we would work towards our beta product with going through all the </a:t>
            </a:r>
            <a:r>
              <a:rPr lang="en-US" err="1">
                <a:cs typeface="Calibri"/>
              </a:rPr>
              <a:t>testings</a:t>
            </a:r>
            <a:r>
              <a:rPr lang="en-US">
                <a:cs typeface="Calibri"/>
              </a:rPr>
              <a:t> defined. </a:t>
            </a:r>
          </a:p>
        </p:txBody>
      </p:sp>
      <p:sp>
        <p:nvSpPr>
          <p:cNvPr id="4" name="Slide Number Placeholder 3"/>
          <p:cNvSpPr>
            <a:spLocks noGrp="1"/>
          </p:cNvSpPr>
          <p:nvPr>
            <p:ph type="sldNum" sz="quarter" idx="5"/>
          </p:nvPr>
        </p:nvSpPr>
        <p:spPr/>
        <p:txBody>
          <a:bodyPr/>
          <a:lstStyle/>
          <a:p>
            <a:fld id="{569EF035-00CD-4588-8AF9-E2B01ECC6D5A}" type="slidenum">
              <a:rPr lang="en-US"/>
              <a:t>19</a:t>
            </a:fld>
            <a:endParaRPr lang="en-US"/>
          </a:p>
        </p:txBody>
      </p:sp>
      <p:sp>
        <p:nvSpPr>
          <p:cNvPr id="5" name="页脚占位符 4">
            <a:extLst>
              <a:ext uri="{FF2B5EF4-FFF2-40B4-BE49-F238E27FC236}">
                <a16:creationId xmlns:a16="http://schemas.microsoft.com/office/drawing/2014/main" id="{2649FEC2-B61B-0143-B94D-C97614655E08}"/>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569469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zh-CN" altLang="en-US"/>
              <a:t>单击此处编辑母版标题样式</a:t>
            </a:r>
            <a:endParaRPr lang="en-US"/>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D2F62056-C19E-9F4A-80F6-8849307C7792}" type="datetime1">
              <a:rPr lang="zh-CN" altLang="en-US" smtClean="0"/>
              <a:t>2021/4/20</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48F63A3B-78C7-47BE-AE5E-E10140E04643}" type="slidenum">
              <a:rPr lang="en-US" smtClean="0"/>
              <a:t>‹#›</a:t>
            </a:fld>
            <a:endParaRPr lang="en-US"/>
          </a:p>
        </p:txBody>
      </p:sp>
    </p:spTree>
    <p:extLst>
      <p:ext uri="{BB962C8B-B14F-4D97-AF65-F5344CB8AC3E}">
        <p14:creationId xmlns:p14="http://schemas.microsoft.com/office/powerpoint/2010/main" val="3251266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zh-CN" altLang="en-US"/>
              <a:t>单击此处编辑母版标题样式</a:t>
            </a:r>
            <a:endParaRPr lang="en-US"/>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Date Placeholder 3"/>
          <p:cNvSpPr>
            <a:spLocks noGrp="1"/>
          </p:cNvSpPr>
          <p:nvPr>
            <p:ph type="dt" sz="half" idx="10"/>
          </p:nvPr>
        </p:nvSpPr>
        <p:spPr/>
        <p:txBody>
          <a:bodyPr/>
          <a:lstStyle/>
          <a:p>
            <a:fld id="{2CAE2C1C-9424-3747-818D-BA1259EDA34C}" type="datetime1">
              <a:rPr lang="zh-CN" altLang="en-US" smtClean="0"/>
              <a:t>2021/4/20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677681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2B09BB8B-BF9B-A342-9D34-913C1972E03A}" type="datetime1">
              <a:rPr lang="zh-CN" altLang="en-US" smtClean="0"/>
              <a:t>2021/4/20</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48F63A3B-78C7-47BE-AE5E-E10140E04643}" type="slidenum">
              <a:rPr lang="en-US" smtClean="0"/>
              <a:t>‹#›</a:t>
            </a:fld>
            <a:endParaRPr lang="en-US"/>
          </a:p>
        </p:txBody>
      </p:sp>
    </p:spTree>
    <p:extLst>
      <p:ext uri="{BB962C8B-B14F-4D97-AF65-F5344CB8AC3E}">
        <p14:creationId xmlns:p14="http://schemas.microsoft.com/office/powerpoint/2010/main" val="3586884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zh-CN" altLang="en-US"/>
              <a:t>单击此处编辑母版标题样式</a:t>
            </a:r>
            <a:endParaRPr lang="en-US"/>
          </a:p>
        </p:txBody>
      </p:sp>
      <p:sp>
        <p:nvSpPr>
          <p:cNvPr id="3" name="Content Placeholder 2"/>
          <p:cNvSpPr>
            <a:spLocks noGrp="1"/>
          </p:cNvSpPr>
          <p:nvPr>
            <p:ph idx="1"/>
          </p:nvPr>
        </p:nvSpPr>
        <p:spPr>
          <a:xfrm>
            <a:off x="581192" y="2180496"/>
            <a:ext cx="11029615" cy="367830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Date Placeholder 3"/>
          <p:cNvSpPr>
            <a:spLocks noGrp="1"/>
          </p:cNvSpPr>
          <p:nvPr>
            <p:ph type="dt" sz="half" idx="10"/>
          </p:nvPr>
        </p:nvSpPr>
        <p:spPr/>
        <p:txBody>
          <a:bodyPr/>
          <a:lstStyle/>
          <a:p>
            <a:fld id="{85E8FA28-60D1-A84B-B838-9FCE16F3153F}" type="datetime1">
              <a:rPr lang="zh-CN" altLang="en-US" smtClean="0"/>
              <a:t>2021/4/20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659629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zh-CN" altLang="en-US"/>
              <a:t>单击此处编辑母版标题样式</a:t>
            </a:r>
            <a:endParaRPr lang="en-US"/>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A8AFE580-2975-6D49-B020-9EF20B7F3C87}" type="datetime1">
              <a:rPr lang="zh-CN" altLang="en-US" smtClean="0"/>
              <a:t>2021/4/20</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48F63A3B-78C7-47BE-AE5E-E10140E04643}" type="slidenum">
              <a:rPr lang="en-US" smtClean="0"/>
              <a:t>‹#›</a:t>
            </a:fld>
            <a:endParaRPr lang="en-US"/>
          </a:p>
        </p:txBody>
      </p:sp>
    </p:spTree>
    <p:extLst>
      <p:ext uri="{BB962C8B-B14F-4D97-AF65-F5344CB8AC3E}">
        <p14:creationId xmlns:p14="http://schemas.microsoft.com/office/powerpoint/2010/main" val="843848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zh-CN" altLang="en-US"/>
              <a:t>单击此处编辑母版标题样式</a:t>
            </a:r>
            <a:endParaRPr lang="en-US"/>
          </a:p>
        </p:txBody>
      </p:sp>
      <p:sp>
        <p:nvSpPr>
          <p:cNvPr id="3" name="Content Placeholder 2"/>
          <p:cNvSpPr>
            <a:spLocks noGrp="1"/>
          </p:cNvSpPr>
          <p:nvPr>
            <p:ph sz="half" idx="1"/>
          </p:nvPr>
        </p:nvSpPr>
        <p:spPr>
          <a:xfrm>
            <a:off x="581193" y="2228003"/>
            <a:ext cx="5422390" cy="3633047"/>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Content Placeholder 3"/>
          <p:cNvSpPr>
            <a:spLocks noGrp="1"/>
          </p:cNvSpPr>
          <p:nvPr>
            <p:ph sz="half" idx="2"/>
          </p:nvPr>
        </p:nvSpPr>
        <p:spPr>
          <a:xfrm>
            <a:off x="6188417" y="2228003"/>
            <a:ext cx="5422392" cy="3633047"/>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Date Placeholder 4"/>
          <p:cNvSpPr>
            <a:spLocks noGrp="1"/>
          </p:cNvSpPr>
          <p:nvPr>
            <p:ph type="dt" sz="half" idx="10"/>
          </p:nvPr>
        </p:nvSpPr>
        <p:spPr/>
        <p:txBody>
          <a:bodyPr/>
          <a:lstStyle/>
          <a:p>
            <a:fld id="{155FFF6B-49D3-9F41-98BB-08DF918200DF}" type="datetime1">
              <a:rPr lang="zh-CN" altLang="en-US" smtClean="0"/>
              <a:t>2021/4/20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962643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zh-CN" altLang="en-US"/>
              <a:t>单击此处编辑母版标题样式</a:t>
            </a:r>
            <a:endParaRPr lang="en-US"/>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7" name="Date Placeholder 6"/>
          <p:cNvSpPr>
            <a:spLocks noGrp="1"/>
          </p:cNvSpPr>
          <p:nvPr>
            <p:ph type="dt" sz="half" idx="10"/>
          </p:nvPr>
        </p:nvSpPr>
        <p:spPr/>
        <p:txBody>
          <a:bodyPr/>
          <a:lstStyle/>
          <a:p>
            <a:fld id="{3DD59A5F-50A6-9F4F-A7C7-4916067DE4EA}" type="datetime1">
              <a:rPr lang="zh-CN" altLang="en-US" smtClean="0"/>
              <a:t>2021/4/20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265464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zh-CN" altLang="en-US"/>
              <a:t>单击此处编辑母版标题样式</a:t>
            </a:r>
            <a:endParaRPr lang="en-US"/>
          </a:p>
        </p:txBody>
      </p:sp>
      <p:sp>
        <p:nvSpPr>
          <p:cNvPr id="3" name="Date Placeholder 2"/>
          <p:cNvSpPr>
            <a:spLocks noGrp="1"/>
          </p:cNvSpPr>
          <p:nvPr>
            <p:ph type="dt" sz="half" idx="10"/>
          </p:nvPr>
        </p:nvSpPr>
        <p:spPr/>
        <p:txBody>
          <a:bodyPr/>
          <a:lstStyle/>
          <a:p>
            <a:fld id="{68A83081-B8DA-5C45-ACCF-5A67140D48DD}" type="datetime1">
              <a:rPr lang="zh-CN" altLang="en-US" smtClean="0"/>
              <a:t>2021/4/20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685790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31C8E0-ADAC-DA4B-A271-C51CBDD0CB3A}" type="datetime1">
              <a:rPr lang="zh-CN" altLang="en-US" smtClean="0"/>
              <a:t>2021/4/20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540757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zh-CN" altLang="en-US"/>
              <a:t>单击此处编辑母版标题样式</a:t>
            </a:r>
            <a:endParaRPr lang="en-US"/>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FA49F592-0533-E54A-BEE9-E6FCBF5BEC9D}" type="datetime1">
              <a:rPr lang="zh-CN" altLang="en-US" smtClean="0"/>
              <a:t>2021/4/20</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48F63A3B-78C7-47BE-AE5E-E10140E04643}" type="slidenum">
              <a:rPr lang="en-US" smtClean="0"/>
              <a:t>‹#›</a:t>
            </a:fld>
            <a:endParaRPr lang="en-US"/>
          </a:p>
        </p:txBody>
      </p:sp>
    </p:spTree>
    <p:extLst>
      <p:ext uri="{BB962C8B-B14F-4D97-AF65-F5344CB8AC3E}">
        <p14:creationId xmlns:p14="http://schemas.microsoft.com/office/powerpoint/2010/main" val="1486926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zh-CN" altLang="en-US"/>
              <a:t>单击此处编辑母版标题样式</a:t>
            </a:r>
            <a:endParaRPr lang="en-US"/>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91B3985B-8071-3A41-A9BE-F5D5A660AB16}" type="datetime1">
              <a:rPr lang="zh-CN" altLang="en-US" smtClean="0"/>
              <a:t>2021/4/20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411393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zh-CN" altLang="en-US"/>
              <a:t>单击此处编辑母版标题样式</a:t>
            </a:r>
            <a:endParaRPr lang="en-US"/>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FE27A9D6-5935-734B-B05B-A4CE281FCAC0}" type="datetime1">
              <a:rPr lang="zh-CN" altLang="en-US" smtClean="0"/>
              <a:t>2021/4/20</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48F63A3B-78C7-47BE-AE5E-E10140E04643}"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294462199"/>
      </p:ext>
    </p:extLst>
  </p:cSld>
  <p:clrMap bg1="lt1" tx1="dk1" bg2="lt2" tx2="dk2" accent1="accent1" accent2="accent2" accent3="accent3" accent4="accent4" accent5="accent5" accent6="accent6" hlink="hlink" folHlink="folHlink"/>
  <p:sldLayoutIdLst>
    <p:sldLayoutId id="2147484377" r:id="rId1"/>
    <p:sldLayoutId id="2147484378" r:id="rId2"/>
    <p:sldLayoutId id="2147484379" r:id="rId3"/>
    <p:sldLayoutId id="2147484380" r:id="rId4"/>
    <p:sldLayoutId id="2147484381" r:id="rId5"/>
    <p:sldLayoutId id="2147484382" r:id="rId6"/>
    <p:sldLayoutId id="2147484383" r:id="rId7"/>
    <p:sldLayoutId id="2147484384" r:id="rId8"/>
    <p:sldLayoutId id="2147484385" r:id="rId9"/>
    <p:sldLayoutId id="2147484386" r:id="rId10"/>
    <p:sldLayoutId id="2147484387" r:id="rId11"/>
  </p:sldLayoutIdLst>
  <p:transition>
    <p:fade thruBlk="1"/>
  </p:transition>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80FB232-B166-4611-B889-7D11FC858140}"/>
              </a:ext>
            </a:extLst>
          </p:cNvPr>
          <p:cNvSpPr txBox="1"/>
          <p:nvPr/>
        </p:nvSpPr>
        <p:spPr>
          <a:xfrm>
            <a:off x="2714446" y="5386190"/>
            <a:ext cx="739231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400">
                <a:latin typeface="Calibri Light"/>
              </a:rPr>
              <a:t>Team 16: Proof-of-concept Presentation and Demo</a:t>
            </a:r>
            <a:endParaRPr lang="en-CA" sz="2400">
              <a:latin typeface="Calibri Light"/>
              <a:cs typeface="Calibri Light"/>
            </a:endParaRPr>
          </a:p>
          <a:p>
            <a:r>
              <a:rPr lang="en-CA" sz="2400">
                <a:latin typeface="Calibri Light"/>
                <a:cs typeface="Calibri Light"/>
              </a:rPr>
              <a:t>Presented by: Harpreet, Lee, Patrick, Mitch, Fisher, Jason</a:t>
            </a:r>
          </a:p>
        </p:txBody>
      </p:sp>
      <p:sp>
        <p:nvSpPr>
          <p:cNvPr id="9" name="TextBox 8">
            <a:extLst>
              <a:ext uri="{FF2B5EF4-FFF2-40B4-BE49-F238E27FC236}">
                <a16:creationId xmlns:a16="http://schemas.microsoft.com/office/drawing/2014/main" id="{E8CE6F03-9A5E-48EA-AB06-0A31726B857D}"/>
              </a:ext>
            </a:extLst>
          </p:cNvPr>
          <p:cNvSpPr txBox="1"/>
          <p:nvPr/>
        </p:nvSpPr>
        <p:spPr>
          <a:xfrm>
            <a:off x="2971848" y="4361940"/>
            <a:ext cx="646166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3200" b="1" i="1">
                <a:solidFill>
                  <a:schemeClr val="accent1"/>
                </a:solidFill>
              </a:rPr>
              <a:t>Making proper form the new norm</a:t>
            </a:r>
            <a:endParaRPr lang="en-GB" sz="3200" i="1">
              <a:solidFill>
                <a:schemeClr val="accent1"/>
              </a:solidFill>
            </a:endParaRPr>
          </a:p>
        </p:txBody>
      </p:sp>
      <p:pic>
        <p:nvPicPr>
          <p:cNvPr id="11" name="Picture 10" descr="Logo&#10;&#10;Description automatically generated with medium confidence">
            <a:extLst>
              <a:ext uri="{FF2B5EF4-FFF2-40B4-BE49-F238E27FC236}">
                <a16:creationId xmlns:a16="http://schemas.microsoft.com/office/drawing/2014/main" id="{F6A84E4D-B728-47F0-83E4-39ED61F7A0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8268" y="1051259"/>
            <a:ext cx="2333119" cy="1906978"/>
          </a:xfrm>
          <a:prstGeom prst="rect">
            <a:avLst/>
          </a:prstGeom>
        </p:spPr>
      </p:pic>
      <p:grpSp>
        <p:nvGrpSpPr>
          <p:cNvPr id="17" name="组合 16">
            <a:extLst>
              <a:ext uri="{FF2B5EF4-FFF2-40B4-BE49-F238E27FC236}">
                <a16:creationId xmlns:a16="http://schemas.microsoft.com/office/drawing/2014/main" id="{9B14CC28-66C1-44A0-91E5-74B9FDA7AF60}"/>
              </a:ext>
            </a:extLst>
          </p:cNvPr>
          <p:cNvGrpSpPr/>
          <p:nvPr/>
        </p:nvGrpSpPr>
        <p:grpSpPr>
          <a:xfrm>
            <a:off x="4972812" y="3385153"/>
            <a:ext cx="2247358" cy="790442"/>
            <a:chOff x="7018790" y="2651092"/>
            <a:chExt cx="2623278" cy="911901"/>
          </a:xfrm>
        </p:grpSpPr>
        <p:sp>
          <p:nvSpPr>
            <p:cNvPr id="18" name="Rectangle: Rounded Corners 44">
              <a:extLst>
                <a:ext uri="{FF2B5EF4-FFF2-40B4-BE49-F238E27FC236}">
                  <a16:creationId xmlns:a16="http://schemas.microsoft.com/office/drawing/2014/main" id="{CF5EC1D0-89E2-485B-9978-22A5224767EF}"/>
                </a:ext>
              </a:extLst>
            </p:cNvPr>
            <p:cNvSpPr/>
            <p:nvPr/>
          </p:nvSpPr>
          <p:spPr>
            <a:xfrm>
              <a:off x="7018790" y="2651092"/>
              <a:ext cx="2623278" cy="911901"/>
            </a:xfrm>
            <a:prstGeom prst="roundRect">
              <a:avLst/>
            </a:prstGeom>
            <a:solidFill>
              <a:schemeClr val="bg1"/>
            </a:solidFill>
            <a:ln w="57150">
              <a:solidFill>
                <a:srgbClr val="366658"/>
              </a:solidFill>
              <a:extLst>
                <a:ext uri="{C807C97D-BFC1-408E-A445-0C87EB9F89A2}">
                  <ask:lineSketchStyleProps xmlns:ask="http://schemas.microsoft.com/office/drawing/2018/sketchyshapes" sd="3499211612">
                    <a:custGeom>
                      <a:avLst/>
                      <a:gdLst>
                        <a:gd name="connsiteX0" fmla="*/ 0 w 2623278"/>
                        <a:gd name="connsiteY0" fmla="*/ 151987 h 911901"/>
                        <a:gd name="connsiteX1" fmla="*/ 151987 w 2623278"/>
                        <a:gd name="connsiteY1" fmla="*/ 0 h 911901"/>
                        <a:gd name="connsiteX2" fmla="*/ 2471291 w 2623278"/>
                        <a:gd name="connsiteY2" fmla="*/ 0 h 911901"/>
                        <a:gd name="connsiteX3" fmla="*/ 2623278 w 2623278"/>
                        <a:gd name="connsiteY3" fmla="*/ 151987 h 911901"/>
                        <a:gd name="connsiteX4" fmla="*/ 2623278 w 2623278"/>
                        <a:gd name="connsiteY4" fmla="*/ 759914 h 911901"/>
                        <a:gd name="connsiteX5" fmla="*/ 2471291 w 2623278"/>
                        <a:gd name="connsiteY5" fmla="*/ 911901 h 911901"/>
                        <a:gd name="connsiteX6" fmla="*/ 151987 w 2623278"/>
                        <a:gd name="connsiteY6" fmla="*/ 911901 h 911901"/>
                        <a:gd name="connsiteX7" fmla="*/ 0 w 2623278"/>
                        <a:gd name="connsiteY7" fmla="*/ 759914 h 911901"/>
                        <a:gd name="connsiteX8" fmla="*/ 0 w 2623278"/>
                        <a:gd name="connsiteY8" fmla="*/ 151987 h 91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23278" h="911901" extrusionOk="0">
                          <a:moveTo>
                            <a:pt x="0" y="151987"/>
                          </a:moveTo>
                          <a:cubicBezTo>
                            <a:pt x="-765" y="65646"/>
                            <a:pt x="55468" y="1083"/>
                            <a:pt x="151987" y="0"/>
                          </a:cubicBezTo>
                          <a:cubicBezTo>
                            <a:pt x="720978" y="52825"/>
                            <a:pt x="1553415" y="-123174"/>
                            <a:pt x="2471291" y="0"/>
                          </a:cubicBezTo>
                          <a:cubicBezTo>
                            <a:pt x="2559402" y="7050"/>
                            <a:pt x="2638109" y="72044"/>
                            <a:pt x="2623278" y="151987"/>
                          </a:cubicBezTo>
                          <a:cubicBezTo>
                            <a:pt x="2630840" y="354129"/>
                            <a:pt x="2668714" y="499954"/>
                            <a:pt x="2623278" y="759914"/>
                          </a:cubicBezTo>
                          <a:cubicBezTo>
                            <a:pt x="2618148" y="837261"/>
                            <a:pt x="2549379" y="906659"/>
                            <a:pt x="2471291" y="911901"/>
                          </a:cubicBezTo>
                          <a:cubicBezTo>
                            <a:pt x="2222846" y="1081312"/>
                            <a:pt x="451548" y="997455"/>
                            <a:pt x="151987" y="911901"/>
                          </a:cubicBezTo>
                          <a:cubicBezTo>
                            <a:pt x="64329" y="913445"/>
                            <a:pt x="7228" y="829441"/>
                            <a:pt x="0" y="759914"/>
                          </a:cubicBezTo>
                          <a:cubicBezTo>
                            <a:pt x="-45304" y="656576"/>
                            <a:pt x="16195" y="270268"/>
                            <a:pt x="0" y="15198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19" name="Picture 44" descr="A picture containing text, businesscard, screenshot&#10;&#10;Description automatically generated">
              <a:extLst>
                <a:ext uri="{FF2B5EF4-FFF2-40B4-BE49-F238E27FC236}">
                  <a16:creationId xmlns:a16="http://schemas.microsoft.com/office/drawing/2014/main" id="{4415A4C5-3EB3-4546-BA34-B0EB9D465044}"/>
                </a:ext>
              </a:extLst>
            </p:cNvPr>
            <p:cNvPicPr>
              <a:picLocks noChangeAspect="1"/>
            </p:cNvPicPr>
            <p:nvPr/>
          </p:nvPicPr>
          <p:blipFill rotWithShape="1">
            <a:blip r:embed="rId3"/>
            <a:srcRect l="30490" t="43260" r="30196" b="43872"/>
            <a:stretch/>
          </p:blipFill>
          <p:spPr>
            <a:xfrm>
              <a:off x="7097490" y="2779259"/>
              <a:ext cx="2505109" cy="656113"/>
            </a:xfrm>
            <a:prstGeom prst="rect">
              <a:avLst/>
            </a:prstGeom>
          </p:spPr>
        </p:pic>
      </p:grpSp>
      <p:sp>
        <p:nvSpPr>
          <p:cNvPr id="3" name="Slide Number Placeholder 3">
            <a:extLst>
              <a:ext uri="{FF2B5EF4-FFF2-40B4-BE49-F238E27FC236}">
                <a16:creationId xmlns:a16="http://schemas.microsoft.com/office/drawing/2014/main" id="{A536E53E-C955-4628-8717-8276E863E17B}"/>
              </a:ext>
            </a:extLst>
          </p:cNvPr>
          <p:cNvSpPr txBox="1">
            <a:spLocks/>
          </p:cNvSpPr>
          <p:nvPr/>
        </p:nvSpPr>
        <p:spPr>
          <a:xfrm>
            <a:off x="11089695" y="6457453"/>
            <a:ext cx="105251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z="1600" dirty="0" smtClean="0"/>
              <a:pPr/>
              <a:t>1</a:t>
            </a:fld>
            <a:endParaRPr lang="en-US" sz="1600"/>
          </a:p>
        </p:txBody>
      </p:sp>
    </p:spTree>
    <p:extLst>
      <p:ext uri="{BB962C8B-B14F-4D97-AF65-F5344CB8AC3E}">
        <p14:creationId xmlns:p14="http://schemas.microsoft.com/office/powerpoint/2010/main" val="2073291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4BFB7C5-23B6-4047-BF5E-F9EEBB437C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4">
            <a:extLst>
              <a:ext uri="{FF2B5EF4-FFF2-40B4-BE49-F238E27FC236}">
                <a16:creationId xmlns:a16="http://schemas.microsoft.com/office/drawing/2014/main" id="{FBC3CD9F-A361-4496-A6E0-24338B2A69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1191" y="457201"/>
            <a:ext cx="1106164" cy="58597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6">
            <a:extLst>
              <a:ext uri="{FF2B5EF4-FFF2-40B4-BE49-F238E27FC236}">
                <a16:creationId xmlns:a16="http://schemas.microsoft.com/office/drawing/2014/main" id="{D37DA931-62D6-4B32-9103-84C0960AE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4420" y="457200"/>
            <a:ext cx="6248454" cy="585973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9C44A7A-510B-49CC-A1B5-B01F15D9B8AB}"/>
              </a:ext>
            </a:extLst>
          </p:cNvPr>
          <p:cNvSpPr>
            <a:spLocks noGrp="1"/>
          </p:cNvSpPr>
          <p:nvPr>
            <p:ph type="ctrTitle"/>
          </p:nvPr>
        </p:nvSpPr>
        <p:spPr>
          <a:xfrm>
            <a:off x="2156346" y="849745"/>
            <a:ext cx="5526993" cy="4745836"/>
          </a:xfrm>
        </p:spPr>
        <p:txBody>
          <a:bodyPr anchor="ctr">
            <a:normAutofit/>
          </a:bodyPr>
          <a:lstStyle/>
          <a:p>
            <a:r>
              <a:rPr lang="en-GB" sz="6600">
                <a:solidFill>
                  <a:srgbClr val="FFFFFF"/>
                </a:solidFill>
              </a:rPr>
              <a:t>Live Demo</a:t>
            </a:r>
          </a:p>
        </p:txBody>
      </p:sp>
      <p:sp>
        <p:nvSpPr>
          <p:cNvPr id="19" name="Rectangle 18">
            <a:extLst>
              <a:ext uri="{FF2B5EF4-FFF2-40B4-BE49-F238E27FC236}">
                <a16:creationId xmlns:a16="http://schemas.microsoft.com/office/drawing/2014/main" id="{4695E140-9B6E-43E9-B17E-CDFE3FCA8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2" y="453642"/>
            <a:ext cx="3615595" cy="5863293"/>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Slide Number Placeholder 3">
            <a:extLst>
              <a:ext uri="{FF2B5EF4-FFF2-40B4-BE49-F238E27FC236}">
                <a16:creationId xmlns:a16="http://schemas.microsoft.com/office/drawing/2014/main" id="{FD5A5558-6301-4974-8B52-DB1F2FD86FE1}"/>
              </a:ext>
            </a:extLst>
          </p:cNvPr>
          <p:cNvSpPr txBox="1">
            <a:spLocks/>
          </p:cNvSpPr>
          <p:nvPr/>
        </p:nvSpPr>
        <p:spPr>
          <a:xfrm>
            <a:off x="11089695" y="6457453"/>
            <a:ext cx="105251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z="1600" dirty="0" smtClean="0"/>
              <a:pPr/>
              <a:t>10</a:t>
            </a:fld>
            <a:endParaRPr lang="en-US" sz="1600"/>
          </a:p>
        </p:txBody>
      </p:sp>
    </p:spTree>
    <p:extLst>
      <p:ext uri="{BB962C8B-B14F-4D97-AF65-F5344CB8AC3E}">
        <p14:creationId xmlns:p14="http://schemas.microsoft.com/office/powerpoint/2010/main" val="1174586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B4E62-0920-4263-B6B9-F000C45AE0DF}"/>
              </a:ext>
            </a:extLst>
          </p:cNvPr>
          <p:cNvSpPr>
            <a:spLocks noGrp="1"/>
          </p:cNvSpPr>
          <p:nvPr>
            <p:ph type="title"/>
          </p:nvPr>
        </p:nvSpPr>
        <p:spPr>
          <a:xfrm>
            <a:off x="581192" y="702156"/>
            <a:ext cx="11029616" cy="1013800"/>
          </a:xfrm>
        </p:spPr>
        <p:txBody>
          <a:bodyPr>
            <a:normAutofit/>
          </a:bodyPr>
          <a:lstStyle/>
          <a:p>
            <a:r>
              <a:rPr lang="en-CA"/>
              <a:t>Technical case – high - Level description</a:t>
            </a:r>
          </a:p>
        </p:txBody>
      </p:sp>
      <p:sp>
        <p:nvSpPr>
          <p:cNvPr id="15" name="Rectangle 13">
            <a:extLst>
              <a:ext uri="{FF2B5EF4-FFF2-40B4-BE49-F238E27FC236}">
                <a16:creationId xmlns:a16="http://schemas.microsoft.com/office/drawing/2014/main" id="{44CCC960-EBB0-4648-A189-5FEE0EE3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9D5369D4-3F53-4B17-92F9-A59F021FB3B9}"/>
              </a:ext>
            </a:extLst>
          </p:cNvPr>
          <p:cNvPicPr>
            <a:picLocks noChangeAspect="1"/>
          </p:cNvPicPr>
          <p:nvPr/>
        </p:nvPicPr>
        <p:blipFill rotWithShape="1">
          <a:blip r:embed="rId2"/>
          <a:srcRect t="3459" r="-3" b="3456"/>
          <a:stretch/>
        </p:blipFill>
        <p:spPr>
          <a:xfrm>
            <a:off x="390525" y="2147696"/>
            <a:ext cx="5594985" cy="4114039"/>
          </a:xfrm>
          <a:prstGeom prst="rect">
            <a:avLst/>
          </a:prstGeom>
        </p:spPr>
      </p:pic>
      <p:sp>
        <p:nvSpPr>
          <p:cNvPr id="9" name="Content Placeholder 8">
            <a:extLst>
              <a:ext uri="{FF2B5EF4-FFF2-40B4-BE49-F238E27FC236}">
                <a16:creationId xmlns:a16="http://schemas.microsoft.com/office/drawing/2014/main" id="{B96DF88F-7C89-4E40-8E56-BEA3891F8F9C}"/>
              </a:ext>
            </a:extLst>
          </p:cNvPr>
          <p:cNvSpPr>
            <a:spLocks noGrp="1"/>
          </p:cNvSpPr>
          <p:nvPr>
            <p:ph idx="1"/>
          </p:nvPr>
        </p:nvSpPr>
        <p:spPr>
          <a:xfrm>
            <a:off x="5847343" y="1967845"/>
            <a:ext cx="5764371" cy="4479845"/>
          </a:xfrm>
        </p:spPr>
        <p:txBody>
          <a:bodyPr vert="horz" lIns="91440" tIns="45720" rIns="91440" bIns="45720" rtlCol="0">
            <a:normAutofit/>
          </a:bodyPr>
          <a:lstStyle/>
          <a:p>
            <a:pPr marL="0" indent="0">
              <a:buNone/>
            </a:pPr>
            <a:r>
              <a:rPr lang="en-US" sz="2000"/>
              <a:t>3 main modules and an App connect through Bluetooth</a:t>
            </a:r>
            <a:endParaRPr lang="en-US" err="1"/>
          </a:p>
          <a:p>
            <a:pPr marL="305435" indent="-305435">
              <a:buFont typeface="Wingdings 2"/>
              <a:buChar char=""/>
            </a:pPr>
            <a:r>
              <a:rPr lang="en-US" sz="2000">
                <a:ea typeface="+mn-lt"/>
                <a:cs typeface="+mn-lt"/>
              </a:rPr>
              <a:t>1 primary/hip module:</a:t>
            </a:r>
          </a:p>
          <a:p>
            <a:pPr marL="629920" lvl="1" indent="-305435">
              <a:buFont typeface="Wingdings 2"/>
              <a:buChar char=""/>
            </a:pPr>
            <a:r>
              <a:rPr lang="en-US" sz="2000">
                <a:ea typeface="+mn-lt"/>
                <a:cs typeface="+mn-lt"/>
              </a:rPr>
              <a:t>Module has 4 components: microcontroller, IMU, vibration motor and battery adapter</a:t>
            </a:r>
          </a:p>
          <a:p>
            <a:pPr marL="305435" indent="-305435"/>
            <a:r>
              <a:rPr lang="en-US" sz="2000"/>
              <a:t>2 forearm modules: </a:t>
            </a:r>
          </a:p>
          <a:p>
            <a:pPr marL="629920" lvl="1" indent="-305435"/>
            <a:r>
              <a:rPr lang="en-US" sz="2000"/>
              <a:t>Each module has 5 components: microcontroller, orientation sensor (IMU), distance sensor, vibration motor and battery adapter</a:t>
            </a:r>
          </a:p>
        </p:txBody>
      </p:sp>
      <p:sp>
        <p:nvSpPr>
          <p:cNvPr id="6" name="Slide Number Placeholder 2">
            <a:extLst>
              <a:ext uri="{FF2B5EF4-FFF2-40B4-BE49-F238E27FC236}">
                <a16:creationId xmlns:a16="http://schemas.microsoft.com/office/drawing/2014/main" id="{0C6D2779-2475-4F1F-8103-0320E666B1D9}"/>
              </a:ext>
            </a:extLst>
          </p:cNvPr>
          <p:cNvSpPr txBox="1">
            <a:spLocks/>
          </p:cNvSpPr>
          <p:nvPr/>
        </p:nvSpPr>
        <p:spPr>
          <a:xfrm>
            <a:off x="10710700" y="6108537"/>
            <a:ext cx="1052508" cy="365125"/>
          </a:xfrm>
          <a:prstGeom prst="rect">
            <a:avLst/>
          </a:prstGeom>
        </p:spPr>
        <p:txBody>
          <a:bodyPr vert="horz" lIns="91440" tIns="45720" rIns="91440" bIns="45720" rtlCol="0" anchor="ctr">
            <a:normAutofit lnSpcReduction="10000"/>
          </a:bodyPr>
          <a:lstStyle>
            <a:defPPr>
              <a:defRPr lang="en-US"/>
            </a:defPPr>
            <a:lvl1pPr marL="0" algn="r" defTabSz="457200" rtl="0" eaLnBrk="1" latinLnBrk="0" hangingPunct="1">
              <a:defRPr sz="900"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endParaRPr lang="en-US" sz="1800"/>
          </a:p>
        </p:txBody>
      </p:sp>
      <p:sp>
        <p:nvSpPr>
          <p:cNvPr id="8" name="Slide Number Placeholder 3">
            <a:extLst>
              <a:ext uri="{FF2B5EF4-FFF2-40B4-BE49-F238E27FC236}">
                <a16:creationId xmlns:a16="http://schemas.microsoft.com/office/drawing/2014/main" id="{0419F4B4-4504-46A0-8A5C-D76617348644}"/>
              </a:ext>
            </a:extLst>
          </p:cNvPr>
          <p:cNvSpPr>
            <a:spLocks noGrp="1"/>
          </p:cNvSpPr>
          <p:nvPr>
            <p:ph type="sldNum" sz="quarter" idx="12"/>
          </p:nvPr>
        </p:nvSpPr>
        <p:spPr>
          <a:xfrm>
            <a:off x="11089695" y="6457453"/>
            <a:ext cx="1052510" cy="365125"/>
          </a:xfrm>
        </p:spPr>
        <p:txBody>
          <a:bodyPr/>
          <a:lstStyle/>
          <a:p>
            <a:fld id="{48F63A3B-78C7-47BE-AE5E-E10140E04643}" type="slidenum">
              <a:rPr lang="en-US" sz="1600" dirty="0" smtClean="0"/>
              <a:t>11</a:t>
            </a:fld>
            <a:endParaRPr lang="en-US" sz="1600"/>
          </a:p>
        </p:txBody>
      </p:sp>
    </p:spTree>
    <p:extLst>
      <p:ext uri="{BB962C8B-B14F-4D97-AF65-F5344CB8AC3E}">
        <p14:creationId xmlns:p14="http://schemas.microsoft.com/office/powerpoint/2010/main" val="3001404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0E9A0-1541-421E-80F4-DA43C56CF78E}"/>
              </a:ext>
            </a:extLst>
          </p:cNvPr>
          <p:cNvSpPr>
            <a:spLocks noGrp="1"/>
          </p:cNvSpPr>
          <p:nvPr>
            <p:ph type="title"/>
          </p:nvPr>
        </p:nvSpPr>
        <p:spPr>
          <a:xfrm>
            <a:off x="-137032" y="0"/>
            <a:ext cx="9929810" cy="1419038"/>
          </a:xfrm>
        </p:spPr>
        <p:txBody>
          <a:bodyPr>
            <a:normAutofit/>
          </a:bodyPr>
          <a:lstStyle/>
          <a:p>
            <a:pPr algn="ctr"/>
            <a:r>
              <a:rPr lang="en-CA"/>
              <a:t>Technical case – Main Functions</a:t>
            </a:r>
          </a:p>
        </p:txBody>
      </p:sp>
      <p:sp>
        <p:nvSpPr>
          <p:cNvPr id="5" name="TextBox 4">
            <a:extLst>
              <a:ext uri="{FF2B5EF4-FFF2-40B4-BE49-F238E27FC236}">
                <a16:creationId xmlns:a16="http://schemas.microsoft.com/office/drawing/2014/main" id="{FD4067F5-FE46-484D-AB36-56D968CFDC42}"/>
              </a:ext>
            </a:extLst>
          </p:cNvPr>
          <p:cNvSpPr txBox="1"/>
          <p:nvPr/>
        </p:nvSpPr>
        <p:spPr>
          <a:xfrm>
            <a:off x="6152015" y="5743498"/>
            <a:ext cx="456513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1400">
                <a:latin typeface="Avenir Next LT Pro"/>
              </a:rPr>
              <a:t>Colour code: </a:t>
            </a:r>
            <a:r>
              <a:rPr lang="en-CA" sz="1400">
                <a:solidFill>
                  <a:srgbClr val="BF8F00"/>
                </a:solidFill>
                <a:latin typeface="Avenir Next LT Pro"/>
              </a:rPr>
              <a:t>Hardware</a:t>
            </a:r>
            <a:r>
              <a:rPr lang="en-CA" sz="1400">
                <a:latin typeface="Avenir Next LT Pro"/>
              </a:rPr>
              <a:t>, </a:t>
            </a:r>
            <a:r>
              <a:rPr lang="en-CA" sz="1400">
                <a:solidFill>
                  <a:srgbClr val="7030A0"/>
                </a:solidFill>
                <a:latin typeface="Avenir Next LT Pro"/>
              </a:rPr>
              <a:t>Software</a:t>
            </a:r>
            <a:r>
              <a:rPr lang="en-CA" sz="1400">
                <a:latin typeface="Avenir Next LT Pro"/>
              </a:rPr>
              <a:t>, </a:t>
            </a:r>
            <a:r>
              <a:rPr lang="en-CA" sz="1400">
                <a:solidFill>
                  <a:srgbClr val="00B050"/>
                </a:solidFill>
                <a:latin typeface="Avenir Next LT Pro"/>
              </a:rPr>
              <a:t>User Interface</a:t>
            </a:r>
            <a:r>
              <a:rPr lang="en-CA" sz="1400">
                <a:latin typeface="Avenir Next LT Pro"/>
              </a:rPr>
              <a:t>) </a:t>
            </a:r>
            <a:endParaRPr lang="en-GB" sz="1400"/>
          </a:p>
        </p:txBody>
      </p:sp>
      <p:sp>
        <p:nvSpPr>
          <p:cNvPr id="8" name="Slide Number Placeholder 3">
            <a:extLst>
              <a:ext uri="{FF2B5EF4-FFF2-40B4-BE49-F238E27FC236}">
                <a16:creationId xmlns:a16="http://schemas.microsoft.com/office/drawing/2014/main" id="{A509BC69-90D0-4E61-8431-ABBD19D9954B}"/>
              </a:ext>
            </a:extLst>
          </p:cNvPr>
          <p:cNvSpPr>
            <a:spLocks noGrp="1"/>
          </p:cNvSpPr>
          <p:nvPr>
            <p:ph type="sldNum" sz="quarter" idx="12"/>
          </p:nvPr>
        </p:nvSpPr>
        <p:spPr>
          <a:xfrm>
            <a:off x="11089695" y="6457453"/>
            <a:ext cx="1052510" cy="365125"/>
          </a:xfrm>
        </p:spPr>
        <p:txBody>
          <a:bodyPr/>
          <a:lstStyle/>
          <a:p>
            <a:fld id="{48F63A3B-78C7-47BE-AE5E-E10140E04643}" type="slidenum">
              <a:rPr lang="en-US" sz="1600" dirty="0" smtClean="0"/>
              <a:t>12</a:t>
            </a:fld>
            <a:endParaRPr lang="en-US" sz="1600"/>
          </a:p>
        </p:txBody>
      </p:sp>
      <p:sp>
        <p:nvSpPr>
          <p:cNvPr id="9" name="Content Placeholder 8">
            <a:extLst>
              <a:ext uri="{FF2B5EF4-FFF2-40B4-BE49-F238E27FC236}">
                <a16:creationId xmlns:a16="http://schemas.microsoft.com/office/drawing/2014/main" id="{F58BE25B-6EDF-41BC-95D7-44A5AAE00F4F}"/>
              </a:ext>
            </a:extLst>
          </p:cNvPr>
          <p:cNvSpPr txBox="1">
            <a:spLocks/>
          </p:cNvSpPr>
          <p:nvPr/>
        </p:nvSpPr>
        <p:spPr>
          <a:xfrm>
            <a:off x="6279625" y="2044451"/>
            <a:ext cx="5753112" cy="4179171"/>
          </a:xfrm>
          <a:prstGeom prst="rect">
            <a:avLst/>
          </a:prstGeom>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Font typeface="Wingdings 2" panose="05020102010507070707" pitchFamily="18" charset="2"/>
              <a:buNone/>
            </a:pPr>
            <a:endParaRPr lang="en-US" sz="1900"/>
          </a:p>
          <a:p>
            <a:pPr marL="0" indent="0">
              <a:buNone/>
            </a:pPr>
            <a:endParaRPr lang="en-GB" sz="2000">
              <a:solidFill>
                <a:schemeClr val="tx1"/>
              </a:solidFill>
              <a:ea typeface="+mn-lt"/>
              <a:cs typeface="+mn-lt"/>
            </a:endParaRPr>
          </a:p>
          <a:p>
            <a:pPr marL="629920" lvl="1" indent="-305435"/>
            <a:endParaRPr lang="en-US" sz="2200"/>
          </a:p>
        </p:txBody>
      </p:sp>
      <p:sp>
        <p:nvSpPr>
          <p:cNvPr id="10" name="Content Placeholder 8">
            <a:extLst>
              <a:ext uri="{FF2B5EF4-FFF2-40B4-BE49-F238E27FC236}">
                <a16:creationId xmlns:a16="http://schemas.microsoft.com/office/drawing/2014/main" id="{6842833A-EF7B-4282-ADDD-DEC81EC77E15}"/>
              </a:ext>
            </a:extLst>
          </p:cNvPr>
          <p:cNvSpPr txBox="1">
            <a:spLocks/>
          </p:cNvSpPr>
          <p:nvPr/>
        </p:nvSpPr>
        <p:spPr>
          <a:xfrm>
            <a:off x="516423" y="1839951"/>
            <a:ext cx="6057912" cy="5022451"/>
          </a:xfrm>
          <a:prstGeom prst="rect">
            <a:avLst/>
          </a:prstGeom>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Font typeface="Wingdings 2" panose="05020102010507070707" pitchFamily="18" charset="2"/>
              <a:buNone/>
            </a:pPr>
            <a:endParaRPr lang="en-US" sz="1900"/>
          </a:p>
          <a:p>
            <a:pPr marL="305435" indent="-305435"/>
            <a:r>
              <a:rPr lang="en-GB" sz="2000">
                <a:solidFill>
                  <a:schemeClr val="tx1"/>
                </a:solidFill>
                <a:ea typeface="+mn-lt"/>
                <a:cs typeface="+mn-lt"/>
              </a:rPr>
              <a:t>Microcontroller:</a:t>
            </a:r>
          </a:p>
          <a:p>
            <a:pPr marL="629920" lvl="1" indent="-305435"/>
            <a:r>
              <a:rPr lang="en-GB" sz="1800">
                <a:solidFill>
                  <a:schemeClr val="tx1"/>
                </a:solidFill>
                <a:ea typeface="+mn-lt"/>
                <a:cs typeface="+mn-lt"/>
              </a:rPr>
              <a:t>Receive commands from user's device</a:t>
            </a:r>
          </a:p>
          <a:p>
            <a:pPr marL="629920" lvl="1" indent="-305435"/>
            <a:r>
              <a:rPr lang="en-GB" sz="1800">
                <a:solidFill>
                  <a:schemeClr val="tx1"/>
                </a:solidFill>
                <a:ea typeface="+mn-lt"/>
                <a:cs typeface="+mn-lt"/>
              </a:rPr>
              <a:t>Calibrate with sensors</a:t>
            </a:r>
          </a:p>
          <a:p>
            <a:pPr marL="629920" lvl="1" indent="-305435"/>
            <a:r>
              <a:rPr lang="en-GB" sz="1800">
                <a:solidFill>
                  <a:schemeClr val="tx1"/>
                </a:solidFill>
                <a:ea typeface="+mn-lt"/>
                <a:cs typeface="+mn-lt"/>
              </a:rPr>
              <a:t>Detect user form using implemented Detection Algorithms</a:t>
            </a:r>
          </a:p>
          <a:p>
            <a:pPr marL="629920" lvl="1" indent="-305435"/>
            <a:r>
              <a:rPr lang="en-GB" sz="1800">
                <a:solidFill>
                  <a:schemeClr val="tx1"/>
                </a:solidFill>
                <a:ea typeface="+mn-lt"/>
                <a:cs typeface="+mn-lt"/>
              </a:rPr>
              <a:t>Battery powered</a:t>
            </a:r>
          </a:p>
          <a:p>
            <a:pPr marL="305435" indent="-305435"/>
            <a:r>
              <a:rPr lang="en-GB" sz="2000">
                <a:solidFill>
                  <a:schemeClr val="tx1"/>
                </a:solidFill>
                <a:ea typeface="+mn-lt"/>
                <a:cs typeface="+mn-lt"/>
              </a:rPr>
              <a:t>LEDs and Vibration Motor:</a:t>
            </a:r>
          </a:p>
          <a:p>
            <a:pPr marL="629920" lvl="1" indent="-305435"/>
            <a:r>
              <a:rPr lang="en-GB" sz="1800">
                <a:solidFill>
                  <a:schemeClr val="tx1"/>
                </a:solidFill>
                <a:ea typeface="+mn-lt"/>
                <a:cs typeface="+mn-lt"/>
              </a:rPr>
              <a:t>Turn on to notify user's improper form</a:t>
            </a:r>
          </a:p>
          <a:p>
            <a:pPr marL="305435" indent="-305435"/>
            <a:r>
              <a:rPr lang="en-GB" sz="2000">
                <a:solidFill>
                  <a:schemeClr val="tx1"/>
                </a:solidFill>
                <a:ea typeface="+mn-lt"/>
                <a:cs typeface="+mn-lt"/>
              </a:rPr>
              <a:t>App:</a:t>
            </a:r>
          </a:p>
          <a:p>
            <a:pPr marL="629920" lvl="1" indent="-305435"/>
            <a:r>
              <a:rPr lang="en-GB" sz="1800">
                <a:solidFill>
                  <a:schemeClr val="tx1"/>
                </a:solidFill>
                <a:ea typeface="+mn-lt"/>
                <a:cs typeface="+mn-lt"/>
              </a:rPr>
              <a:t>Send/receive commands to/from units for calibration, data, notifications</a:t>
            </a:r>
          </a:p>
          <a:p>
            <a:pPr marL="629920" lvl="1" indent="-305435"/>
            <a:r>
              <a:rPr lang="en-GB" sz="1800">
                <a:solidFill>
                  <a:schemeClr val="tx1"/>
                </a:solidFill>
                <a:ea typeface="+mn-lt"/>
                <a:cs typeface="+mn-lt"/>
              </a:rPr>
              <a:t>Exercise Selection (bench press, squats)</a:t>
            </a:r>
            <a:endParaRPr lang="en-US" sz="1800">
              <a:solidFill>
                <a:schemeClr val="tx1"/>
              </a:solidFill>
              <a:ea typeface="+mn-lt"/>
              <a:cs typeface="+mn-lt"/>
            </a:endParaRPr>
          </a:p>
          <a:p>
            <a:pPr marL="629920" lvl="1" indent="-305435"/>
            <a:endParaRPr lang="en-GB" sz="2000">
              <a:solidFill>
                <a:schemeClr val="tx1"/>
              </a:solidFill>
              <a:ea typeface="+mn-lt"/>
              <a:cs typeface="+mn-lt"/>
            </a:endParaRPr>
          </a:p>
          <a:p>
            <a:pPr marL="629920" lvl="1" indent="-305435"/>
            <a:endParaRPr lang="en-US" sz="2200"/>
          </a:p>
        </p:txBody>
      </p:sp>
      <p:pic>
        <p:nvPicPr>
          <p:cNvPr id="7" name="Picture 10" descr="Diagram&#10;&#10;Description automatically generated">
            <a:extLst>
              <a:ext uri="{FF2B5EF4-FFF2-40B4-BE49-F238E27FC236}">
                <a16:creationId xmlns:a16="http://schemas.microsoft.com/office/drawing/2014/main" id="{AE4E640B-7A97-45FD-A5F3-CBE6AB5083C2}"/>
              </a:ext>
            </a:extLst>
          </p:cNvPr>
          <p:cNvPicPr>
            <a:picLocks noGrp="1" noChangeAspect="1"/>
          </p:cNvPicPr>
          <p:nvPr>
            <p:ph idx="1"/>
          </p:nvPr>
        </p:nvPicPr>
        <p:blipFill>
          <a:blip r:embed="rId2"/>
          <a:stretch>
            <a:fillRect/>
          </a:stretch>
        </p:blipFill>
        <p:spPr>
          <a:xfrm>
            <a:off x="5484534" y="1877783"/>
            <a:ext cx="6076765" cy="3709618"/>
          </a:xfrm>
        </p:spPr>
      </p:pic>
    </p:spTree>
    <p:extLst>
      <p:ext uri="{BB962C8B-B14F-4D97-AF65-F5344CB8AC3E}">
        <p14:creationId xmlns:p14="http://schemas.microsoft.com/office/powerpoint/2010/main" val="3661974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AEB6-BDFF-48D4-BF3D-AB3EA1CBFE19}"/>
              </a:ext>
            </a:extLst>
          </p:cNvPr>
          <p:cNvSpPr>
            <a:spLocks noGrp="1"/>
          </p:cNvSpPr>
          <p:nvPr>
            <p:ph type="title"/>
          </p:nvPr>
        </p:nvSpPr>
        <p:spPr>
          <a:xfrm>
            <a:off x="1143001" y="316766"/>
            <a:ext cx="9905998" cy="1137130"/>
          </a:xfrm>
        </p:spPr>
        <p:txBody>
          <a:bodyPr>
            <a:normAutofit/>
          </a:bodyPr>
          <a:lstStyle/>
          <a:p>
            <a:r>
              <a:rPr lang="en-CA"/>
              <a:t>Technical case – MATERIALS </a:t>
            </a:r>
          </a:p>
        </p:txBody>
      </p:sp>
      <p:graphicFrame>
        <p:nvGraphicFramePr>
          <p:cNvPr id="7" name="Table 4">
            <a:extLst>
              <a:ext uri="{FF2B5EF4-FFF2-40B4-BE49-F238E27FC236}">
                <a16:creationId xmlns:a16="http://schemas.microsoft.com/office/drawing/2014/main" id="{EE923631-B54C-4C99-87BE-1C9EDAE19DB4}"/>
              </a:ext>
            </a:extLst>
          </p:cNvPr>
          <p:cNvGraphicFramePr>
            <a:graphicFrameLocks/>
          </p:cNvGraphicFramePr>
          <p:nvPr>
            <p:extLst>
              <p:ext uri="{D42A27DB-BD31-4B8C-83A1-F6EECF244321}">
                <p14:modId xmlns:p14="http://schemas.microsoft.com/office/powerpoint/2010/main" val="211500504"/>
              </p:ext>
            </p:extLst>
          </p:nvPr>
        </p:nvGraphicFramePr>
        <p:xfrm>
          <a:off x="425302" y="1851837"/>
          <a:ext cx="7588636" cy="4859480"/>
        </p:xfrm>
        <a:graphic>
          <a:graphicData uri="http://schemas.openxmlformats.org/drawingml/2006/table">
            <a:tbl>
              <a:tblPr firstRow="1">
                <a:tableStyleId>{5FD0F851-EC5A-4D38-B0AD-8093EC10F338}</a:tableStyleId>
              </a:tblPr>
              <a:tblGrid>
                <a:gridCol w="3625201">
                  <a:extLst>
                    <a:ext uri="{9D8B030D-6E8A-4147-A177-3AD203B41FA5}">
                      <a16:colId xmlns:a16="http://schemas.microsoft.com/office/drawing/2014/main" val="667395404"/>
                    </a:ext>
                  </a:extLst>
                </a:gridCol>
                <a:gridCol w="3963435">
                  <a:extLst>
                    <a:ext uri="{9D8B030D-6E8A-4147-A177-3AD203B41FA5}">
                      <a16:colId xmlns:a16="http://schemas.microsoft.com/office/drawing/2014/main" val="680285910"/>
                    </a:ext>
                  </a:extLst>
                </a:gridCol>
              </a:tblGrid>
              <a:tr h="470107">
                <a:tc>
                  <a:txBody>
                    <a:bodyPr/>
                    <a:lstStyle/>
                    <a:p>
                      <a:pPr algn="l"/>
                      <a:r>
                        <a:rPr lang="en-CA" sz="1800" b="1">
                          <a:solidFill>
                            <a:schemeClr val="tx1"/>
                          </a:solidFill>
                        </a:rPr>
                        <a:t>Materials:</a:t>
                      </a:r>
                    </a:p>
                  </a:txBody>
                  <a:tcPr marL="183283" marR="109970" marT="109970" marB="109970"/>
                </a:tc>
                <a:tc>
                  <a:txBody>
                    <a:bodyPr/>
                    <a:lstStyle/>
                    <a:p>
                      <a:pPr algn="l"/>
                      <a:r>
                        <a:rPr lang="en-CA" sz="1800" b="1">
                          <a:solidFill>
                            <a:schemeClr val="tx1"/>
                          </a:solidFill>
                        </a:rPr>
                        <a:t>Cradle to Cradle Design:</a:t>
                      </a:r>
                    </a:p>
                  </a:txBody>
                  <a:tcPr marL="183283" marR="109970" marT="109970" marB="109970"/>
                </a:tc>
                <a:extLst>
                  <a:ext uri="{0D108BD9-81ED-4DB2-BD59-A6C34878D82A}">
                    <a16:rowId xmlns:a16="http://schemas.microsoft.com/office/drawing/2014/main" val="3277194378"/>
                  </a:ext>
                </a:extLst>
              </a:tr>
              <a:tr h="4159697">
                <a:tc>
                  <a:txBody>
                    <a:bodyPr/>
                    <a:lstStyle/>
                    <a:p>
                      <a:pPr marL="305435" lvl="0" indent="-305435" algn="l" defTabSz="457200" rtl="0" eaLnBrk="1" latinLnBrk="0" hangingPunct="1">
                        <a:spcBef>
                          <a:spcPct val="20000"/>
                        </a:spcBef>
                        <a:spcAft>
                          <a:spcPts val="600"/>
                        </a:spcAft>
                        <a:buClr>
                          <a:schemeClr val="accent2"/>
                        </a:buClr>
                        <a:buSzPct val="92000"/>
                        <a:buFont typeface="Wingdings 2" panose="05020102010507070707" pitchFamily="18" charset="2"/>
                        <a:buChar char=""/>
                      </a:pPr>
                      <a:r>
                        <a:rPr lang="en-CA" sz="2000" kern="1200" noProof="0">
                          <a:solidFill>
                            <a:schemeClr val="tx1"/>
                          </a:solidFill>
                          <a:latin typeface="+mn-lt"/>
                          <a:ea typeface="+mn-lt"/>
                          <a:cs typeface="+mn-lt"/>
                        </a:rPr>
                        <a:t>Microcontroller - Adafruit ItsyBitsy nRF52840</a:t>
                      </a:r>
                    </a:p>
                    <a:p>
                      <a:pPr marL="305435" lvl="0" indent="-305435" algn="l" defTabSz="457200" rtl="0" eaLnBrk="1" latinLnBrk="0" hangingPunct="1">
                        <a:spcBef>
                          <a:spcPct val="20000"/>
                        </a:spcBef>
                        <a:spcAft>
                          <a:spcPts val="600"/>
                        </a:spcAft>
                        <a:buClr>
                          <a:schemeClr val="accent2"/>
                        </a:buClr>
                        <a:buSzPct val="92000"/>
                        <a:buFont typeface="Wingdings 2" panose="05020102010507070707" pitchFamily="18" charset="2"/>
                        <a:buChar char=""/>
                      </a:pPr>
                      <a:r>
                        <a:rPr lang="en-CA" sz="2000" kern="1200" noProof="0">
                          <a:solidFill>
                            <a:schemeClr val="tx1"/>
                          </a:solidFill>
                          <a:latin typeface="+mn-lt"/>
                          <a:ea typeface="+mn-lt"/>
                          <a:cs typeface="+mn-lt"/>
                        </a:rPr>
                        <a:t>Vibration Motor - DFR0440 </a:t>
                      </a:r>
                    </a:p>
                    <a:p>
                      <a:pPr marL="305435" lvl="0" indent="-305435" algn="l" defTabSz="457200" rtl="0" eaLnBrk="1" latinLnBrk="0" hangingPunct="1">
                        <a:spcBef>
                          <a:spcPct val="20000"/>
                        </a:spcBef>
                        <a:spcAft>
                          <a:spcPts val="600"/>
                        </a:spcAft>
                        <a:buClr>
                          <a:schemeClr val="accent2"/>
                        </a:buClr>
                        <a:buSzPct val="92000"/>
                        <a:buFont typeface="Wingdings 2" panose="05020102010507070707" pitchFamily="18" charset="2"/>
                        <a:buChar char=""/>
                      </a:pPr>
                      <a:r>
                        <a:rPr lang="en-CA" sz="2000" kern="1200" noProof="0">
                          <a:solidFill>
                            <a:schemeClr val="tx1"/>
                          </a:solidFill>
                          <a:latin typeface="+mn-lt"/>
                          <a:ea typeface="+mn-lt"/>
                          <a:cs typeface="+mn-lt"/>
                        </a:rPr>
                        <a:t>Distance sensor - VL6180</a:t>
                      </a:r>
                    </a:p>
                    <a:p>
                      <a:pPr marL="305435" lvl="0" indent="-305435" algn="l" defTabSz="457200" rtl="0" eaLnBrk="1" latinLnBrk="0" hangingPunct="1">
                        <a:spcBef>
                          <a:spcPct val="20000"/>
                        </a:spcBef>
                        <a:spcAft>
                          <a:spcPts val="600"/>
                        </a:spcAft>
                        <a:buClr>
                          <a:schemeClr val="accent2"/>
                        </a:buClr>
                        <a:buSzPct val="92000"/>
                        <a:buFont typeface="Wingdings 2" panose="05020102010507070707" pitchFamily="18" charset="2"/>
                        <a:buChar char=""/>
                      </a:pPr>
                      <a:r>
                        <a:rPr lang="en-CA" sz="2000" kern="1200" noProof="0">
                          <a:solidFill>
                            <a:schemeClr val="tx1"/>
                          </a:solidFill>
                          <a:latin typeface="+mn-lt"/>
                          <a:ea typeface="+mn-lt"/>
                          <a:cs typeface="+mn-lt"/>
                        </a:rPr>
                        <a:t>IMU - BNO055</a:t>
                      </a:r>
                    </a:p>
                    <a:p>
                      <a:pPr marL="305435" lvl="0" indent="-305435" algn="l">
                        <a:spcBef>
                          <a:spcPct val="20000"/>
                        </a:spcBef>
                        <a:spcAft>
                          <a:spcPts val="600"/>
                        </a:spcAft>
                        <a:buClr>
                          <a:srgbClr val="8CB64A"/>
                        </a:buClr>
                        <a:buSzPct val="92000"/>
                        <a:buFont typeface="Wingdings 2" panose="05020102010507070707" pitchFamily="18" charset="2"/>
                        <a:buChar char=""/>
                      </a:pPr>
                      <a:r>
                        <a:rPr lang="en-CA" sz="2000" kern="1200" noProof="0">
                          <a:solidFill>
                            <a:schemeClr val="tx1"/>
                          </a:solidFill>
                          <a:latin typeface="+mn-lt"/>
                          <a:ea typeface="+mn-lt"/>
                          <a:cs typeface="+mn-lt"/>
                        </a:rPr>
                        <a:t>Lithium Battery </a:t>
                      </a:r>
                      <a:r>
                        <a:rPr lang="en-CA" sz="2000" b="0" i="0" u="none" strike="noStrike" kern="1200" noProof="0">
                          <a:solidFill>
                            <a:schemeClr val="tx1"/>
                          </a:solidFill>
                          <a:latin typeface="Gill Sans MT"/>
                        </a:rPr>
                        <a:t>-</a:t>
                      </a:r>
                      <a:r>
                        <a:rPr lang="en-CA" sz="2000" kern="1200" noProof="0">
                          <a:solidFill>
                            <a:schemeClr val="tx1"/>
                          </a:solidFill>
                          <a:latin typeface="+mn-lt"/>
                          <a:ea typeface="+mn-lt"/>
                          <a:cs typeface="+mn-lt"/>
                        </a:rPr>
                        <a:t> 250 mAh</a:t>
                      </a:r>
                    </a:p>
                    <a:p>
                      <a:pPr marL="305435" lvl="0" indent="-305435" algn="l" defTabSz="457200" rtl="0" eaLnBrk="1" latinLnBrk="0" hangingPunct="1">
                        <a:spcBef>
                          <a:spcPct val="20000"/>
                        </a:spcBef>
                        <a:spcAft>
                          <a:spcPts val="600"/>
                        </a:spcAft>
                        <a:buClr>
                          <a:schemeClr val="accent2"/>
                        </a:buClr>
                        <a:buSzPct val="92000"/>
                        <a:buFont typeface="Wingdings 2" panose="05020102010507070707" pitchFamily="18" charset="2"/>
                        <a:buChar char=""/>
                      </a:pPr>
                      <a:r>
                        <a:rPr lang="en-CA" sz="2000" kern="1200" noProof="0">
                          <a:solidFill>
                            <a:schemeClr val="tx1"/>
                          </a:solidFill>
                          <a:latin typeface="+mn-lt"/>
                          <a:ea typeface="+mn-lt"/>
                          <a:cs typeface="+mn-lt"/>
                        </a:rPr>
                        <a:t>Wiring </a:t>
                      </a:r>
                    </a:p>
                    <a:p>
                      <a:pPr marL="305435" lvl="0" indent="-305435" algn="l">
                        <a:spcBef>
                          <a:spcPct val="20000"/>
                        </a:spcBef>
                        <a:spcAft>
                          <a:spcPts val="600"/>
                        </a:spcAft>
                        <a:buClr>
                          <a:srgbClr val="8CB64A"/>
                        </a:buClr>
                        <a:buSzPct val="92000"/>
                        <a:buFont typeface="Wingdings 2" panose="05020102010507070707" pitchFamily="18" charset="2"/>
                        <a:buChar char=""/>
                      </a:pPr>
                      <a:r>
                        <a:rPr lang="en-CA" sz="2000" kern="1200" noProof="0">
                          <a:solidFill>
                            <a:schemeClr val="tx1"/>
                          </a:solidFill>
                          <a:latin typeface="+mn-lt"/>
                          <a:ea typeface="+mn-lt"/>
                          <a:cs typeface="+mn-lt"/>
                        </a:rPr>
                        <a:t>Breadboard and wrist band</a:t>
                      </a:r>
                    </a:p>
                    <a:p>
                      <a:pPr marL="305435" lvl="0" indent="-305435" algn="l" rtl="0" eaLnBrk="1" latinLnBrk="0" hangingPunct="1">
                        <a:spcBef>
                          <a:spcPct val="20000"/>
                        </a:spcBef>
                        <a:spcAft>
                          <a:spcPts val="600"/>
                        </a:spcAft>
                        <a:buClr>
                          <a:schemeClr val="accent2"/>
                        </a:buClr>
                        <a:buSzPct val="92000"/>
                        <a:buFont typeface="Wingdings 2" panose="05020102010507070707" pitchFamily="18" charset="2"/>
                        <a:buChar char=""/>
                      </a:pPr>
                      <a:endParaRPr lang="en-CA" sz="2000" kern="1200" noProof="0">
                        <a:solidFill>
                          <a:schemeClr val="tx1"/>
                        </a:solidFill>
                        <a:latin typeface="+mn-lt"/>
                        <a:ea typeface="+mn-lt"/>
                        <a:cs typeface="+mn-lt"/>
                      </a:endParaRPr>
                    </a:p>
                    <a:p>
                      <a:pPr marL="0" lvl="0" indent="0" algn="l" defTabSz="457200" rtl="0" eaLnBrk="1" latinLnBrk="0" hangingPunct="1">
                        <a:spcBef>
                          <a:spcPct val="20000"/>
                        </a:spcBef>
                        <a:spcAft>
                          <a:spcPts val="600"/>
                        </a:spcAft>
                        <a:buClr>
                          <a:schemeClr val="accent2"/>
                        </a:buClr>
                        <a:buSzPct val="92000"/>
                        <a:buNone/>
                      </a:pPr>
                      <a:endParaRPr lang="en-CA" sz="2000" kern="1200" noProof="0">
                        <a:solidFill>
                          <a:schemeClr val="tx1"/>
                        </a:solidFill>
                        <a:latin typeface="+mn-lt"/>
                        <a:ea typeface="+mn-lt"/>
                        <a:cs typeface="+mn-lt"/>
                      </a:endParaRPr>
                    </a:p>
                  </a:txBody>
                  <a:tcPr marL="183283" marR="109970" marT="109970" marB="109970"/>
                </a:tc>
                <a:tc>
                  <a:txBody>
                    <a:bodyPr/>
                    <a:lstStyle/>
                    <a:p>
                      <a:pPr marL="305435" lvl="0" indent="-305435" algn="l" defTabSz="457200" rtl="0" eaLnBrk="1" latinLnBrk="0" hangingPunct="1">
                        <a:spcBef>
                          <a:spcPct val="20000"/>
                        </a:spcBef>
                        <a:spcAft>
                          <a:spcPts val="600"/>
                        </a:spcAft>
                        <a:buClr>
                          <a:schemeClr val="accent2"/>
                        </a:buClr>
                        <a:buSzPct val="92000"/>
                        <a:buFont typeface="Wingdings 2" panose="05020102010507070707" pitchFamily="18" charset="2"/>
                        <a:buChar char=""/>
                      </a:pPr>
                      <a:r>
                        <a:rPr lang="en-CA" sz="2000" kern="1200">
                          <a:solidFill>
                            <a:schemeClr val="tx1"/>
                          </a:solidFill>
                          <a:latin typeface="+mn-lt"/>
                          <a:ea typeface="+mn-lt"/>
                          <a:cs typeface="+mn-lt"/>
                        </a:rPr>
                        <a:t>Recyclable and Durable</a:t>
                      </a:r>
                    </a:p>
                    <a:p>
                      <a:pPr marL="305435" lvl="0" indent="-305435" algn="l" defTabSz="457200" rtl="0" eaLnBrk="1" latinLnBrk="0" hangingPunct="1">
                        <a:spcBef>
                          <a:spcPct val="20000"/>
                        </a:spcBef>
                        <a:spcAft>
                          <a:spcPts val="600"/>
                        </a:spcAft>
                        <a:buClr>
                          <a:schemeClr val="accent2"/>
                        </a:buClr>
                        <a:buSzPct val="92000"/>
                        <a:buFont typeface="Wingdings 2" panose="05020102010507070707" pitchFamily="18" charset="2"/>
                        <a:buChar char=""/>
                      </a:pPr>
                      <a:r>
                        <a:rPr lang="en-CA" sz="2000" kern="1200" noProof="0">
                          <a:solidFill>
                            <a:schemeClr val="tx1"/>
                          </a:solidFill>
                          <a:latin typeface="+mn-lt"/>
                          <a:ea typeface="+mn-lt"/>
                          <a:cs typeface="+mn-lt"/>
                        </a:rPr>
                        <a:t>Find suppliers with the most environment friendly components</a:t>
                      </a:r>
                      <a:endParaRPr lang="en-US" sz="2000" kern="1200" noProof="0">
                        <a:solidFill>
                          <a:schemeClr val="tx1"/>
                        </a:solidFill>
                        <a:latin typeface="+mn-lt"/>
                        <a:ea typeface="+mn-lt"/>
                        <a:cs typeface="+mn-lt"/>
                      </a:endParaRPr>
                    </a:p>
                    <a:p>
                      <a:pPr marL="305435" lvl="0" indent="-305435" algn="l" defTabSz="457200" rtl="0" eaLnBrk="1" latinLnBrk="0" hangingPunct="1">
                        <a:spcBef>
                          <a:spcPct val="20000"/>
                        </a:spcBef>
                        <a:spcAft>
                          <a:spcPts val="600"/>
                        </a:spcAft>
                        <a:buClr>
                          <a:schemeClr val="accent2"/>
                        </a:buClr>
                        <a:buSzPct val="92000"/>
                        <a:buFont typeface="Wingdings 2" panose="05020102010507070707" pitchFamily="18" charset="2"/>
                        <a:buChar char=""/>
                      </a:pPr>
                      <a:r>
                        <a:rPr lang="en-CA" sz="2000" kern="1200" noProof="0">
                          <a:solidFill>
                            <a:schemeClr val="tx1"/>
                          </a:solidFill>
                          <a:latin typeface="+mn-lt"/>
                          <a:ea typeface="+mn-lt"/>
                          <a:cs typeface="+mn-lt"/>
                        </a:rPr>
                        <a:t>Battery</a:t>
                      </a:r>
                      <a:endParaRPr lang="en-US" sz="2000" kern="1200" noProof="0">
                        <a:solidFill>
                          <a:schemeClr val="tx1"/>
                        </a:solidFill>
                        <a:latin typeface="+mn-lt"/>
                        <a:ea typeface="+mn-lt"/>
                        <a:cs typeface="+mn-lt"/>
                      </a:endParaRPr>
                    </a:p>
                  </a:txBody>
                  <a:tcPr marL="183283" marR="109970" marT="109970" marB="109970"/>
                </a:tc>
                <a:extLst>
                  <a:ext uri="{0D108BD9-81ED-4DB2-BD59-A6C34878D82A}">
                    <a16:rowId xmlns:a16="http://schemas.microsoft.com/office/drawing/2014/main" val="1855942071"/>
                  </a:ext>
                </a:extLst>
              </a:tr>
            </a:tbl>
          </a:graphicData>
        </a:graphic>
      </p:graphicFrame>
      <p:sp>
        <p:nvSpPr>
          <p:cNvPr id="9" name="Slide Number Placeholder 3">
            <a:extLst>
              <a:ext uri="{FF2B5EF4-FFF2-40B4-BE49-F238E27FC236}">
                <a16:creationId xmlns:a16="http://schemas.microsoft.com/office/drawing/2014/main" id="{F0A4CEC6-C180-4A46-8ACE-14F63773F7EC}"/>
              </a:ext>
            </a:extLst>
          </p:cNvPr>
          <p:cNvSpPr>
            <a:spLocks noGrp="1"/>
          </p:cNvSpPr>
          <p:nvPr>
            <p:ph type="sldNum" sz="quarter" idx="12"/>
          </p:nvPr>
        </p:nvSpPr>
        <p:spPr>
          <a:xfrm>
            <a:off x="11089695" y="6457453"/>
            <a:ext cx="1052510" cy="365125"/>
          </a:xfrm>
        </p:spPr>
        <p:txBody>
          <a:bodyPr/>
          <a:lstStyle/>
          <a:p>
            <a:fld id="{48F63A3B-78C7-47BE-AE5E-E10140E04643}" type="slidenum">
              <a:rPr lang="en-US" sz="1600" dirty="0" smtClean="0"/>
              <a:t>13</a:t>
            </a:fld>
            <a:endParaRPr lang="en-US" sz="1600"/>
          </a:p>
        </p:txBody>
      </p:sp>
      <p:pic>
        <p:nvPicPr>
          <p:cNvPr id="13" name="Picture 14" descr="A picture containing text, electronics&#10;&#10;Description automatically generated">
            <a:extLst>
              <a:ext uri="{FF2B5EF4-FFF2-40B4-BE49-F238E27FC236}">
                <a16:creationId xmlns:a16="http://schemas.microsoft.com/office/drawing/2014/main" id="{9DF7AA27-4726-428B-AF72-6E79792FE2D5}"/>
              </a:ext>
            </a:extLst>
          </p:cNvPr>
          <p:cNvPicPr>
            <a:picLocks noChangeAspect="1"/>
          </p:cNvPicPr>
          <p:nvPr/>
        </p:nvPicPr>
        <p:blipFill rotWithShape="1">
          <a:blip r:embed="rId3"/>
          <a:srcRect t="29485" r="12172" b="7624"/>
          <a:stretch/>
        </p:blipFill>
        <p:spPr>
          <a:xfrm>
            <a:off x="8020417" y="2038665"/>
            <a:ext cx="3798505" cy="4226184"/>
          </a:xfrm>
          <a:prstGeom prst="rect">
            <a:avLst/>
          </a:prstGeom>
        </p:spPr>
      </p:pic>
      <p:sp>
        <p:nvSpPr>
          <p:cNvPr id="3" name="TextBox 2">
            <a:extLst>
              <a:ext uri="{FF2B5EF4-FFF2-40B4-BE49-F238E27FC236}">
                <a16:creationId xmlns:a16="http://schemas.microsoft.com/office/drawing/2014/main" id="{3D7DA03D-2E07-48A1-A635-DED4E89CA566}"/>
              </a:ext>
            </a:extLst>
          </p:cNvPr>
          <p:cNvSpPr txBox="1"/>
          <p:nvPr/>
        </p:nvSpPr>
        <p:spPr>
          <a:xfrm>
            <a:off x="7586329" y="4113028"/>
            <a:ext cx="1644503" cy="369332"/>
          </a:xfrm>
          <a:prstGeom prst="rect">
            <a:avLst/>
          </a:prstGeom>
          <a:solidFill>
            <a:schemeClr val="accent3">
              <a:lumMod val="60000"/>
              <a:lumOff val="40000"/>
            </a:schemeClr>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Battery adapter</a:t>
            </a:r>
          </a:p>
        </p:txBody>
      </p:sp>
      <p:sp>
        <p:nvSpPr>
          <p:cNvPr id="8" name="TextBox 7">
            <a:extLst>
              <a:ext uri="{FF2B5EF4-FFF2-40B4-BE49-F238E27FC236}">
                <a16:creationId xmlns:a16="http://schemas.microsoft.com/office/drawing/2014/main" id="{DBBA8101-DCC4-4875-8A9A-0AA50ECC6EF4}"/>
              </a:ext>
            </a:extLst>
          </p:cNvPr>
          <p:cNvSpPr txBox="1"/>
          <p:nvPr/>
        </p:nvSpPr>
        <p:spPr>
          <a:xfrm>
            <a:off x="8534399" y="5814237"/>
            <a:ext cx="1741968" cy="369332"/>
          </a:xfrm>
          <a:prstGeom prst="rect">
            <a:avLst/>
          </a:prstGeom>
          <a:solidFill>
            <a:schemeClr val="accent3">
              <a:lumMod val="60000"/>
              <a:lumOff val="40000"/>
            </a:schemeClr>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Vibration motor</a:t>
            </a:r>
          </a:p>
        </p:txBody>
      </p:sp>
      <p:sp>
        <p:nvSpPr>
          <p:cNvPr id="10" name="TextBox 9">
            <a:extLst>
              <a:ext uri="{FF2B5EF4-FFF2-40B4-BE49-F238E27FC236}">
                <a16:creationId xmlns:a16="http://schemas.microsoft.com/office/drawing/2014/main" id="{60B5DB78-5527-4DC8-B94F-0A090050D250}"/>
              </a:ext>
            </a:extLst>
          </p:cNvPr>
          <p:cNvSpPr txBox="1"/>
          <p:nvPr/>
        </p:nvSpPr>
        <p:spPr>
          <a:xfrm>
            <a:off x="9376142" y="3652282"/>
            <a:ext cx="634410" cy="369332"/>
          </a:xfrm>
          <a:prstGeom prst="rect">
            <a:avLst/>
          </a:prstGeom>
          <a:solidFill>
            <a:schemeClr val="accent3">
              <a:lumMod val="60000"/>
              <a:lumOff val="40000"/>
            </a:schemeClr>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IMU</a:t>
            </a:r>
          </a:p>
        </p:txBody>
      </p:sp>
      <p:sp>
        <p:nvSpPr>
          <p:cNvPr id="11" name="TextBox 10">
            <a:extLst>
              <a:ext uri="{FF2B5EF4-FFF2-40B4-BE49-F238E27FC236}">
                <a16:creationId xmlns:a16="http://schemas.microsoft.com/office/drawing/2014/main" id="{2A8A154D-494B-4B13-AE85-C1844C9144D5}"/>
              </a:ext>
            </a:extLst>
          </p:cNvPr>
          <p:cNvSpPr txBox="1"/>
          <p:nvPr/>
        </p:nvSpPr>
        <p:spPr>
          <a:xfrm>
            <a:off x="9916633" y="4201632"/>
            <a:ext cx="1706526" cy="369332"/>
          </a:xfrm>
          <a:prstGeom prst="rect">
            <a:avLst/>
          </a:prstGeom>
          <a:solidFill>
            <a:schemeClr val="accent3">
              <a:lumMod val="60000"/>
              <a:lumOff val="40000"/>
            </a:schemeClr>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Microcontroller</a:t>
            </a:r>
          </a:p>
        </p:txBody>
      </p:sp>
      <p:sp>
        <p:nvSpPr>
          <p:cNvPr id="12" name="TextBox 11">
            <a:extLst>
              <a:ext uri="{FF2B5EF4-FFF2-40B4-BE49-F238E27FC236}">
                <a16:creationId xmlns:a16="http://schemas.microsoft.com/office/drawing/2014/main" id="{FBE53A93-0342-46EA-8018-631E7F652A13}"/>
              </a:ext>
            </a:extLst>
          </p:cNvPr>
          <p:cNvSpPr txBox="1"/>
          <p:nvPr/>
        </p:nvSpPr>
        <p:spPr>
          <a:xfrm>
            <a:off x="9854609" y="2385238"/>
            <a:ext cx="1697666" cy="369332"/>
          </a:xfrm>
          <a:prstGeom prst="rect">
            <a:avLst/>
          </a:prstGeom>
          <a:solidFill>
            <a:schemeClr val="accent3">
              <a:lumMod val="60000"/>
              <a:lumOff val="40000"/>
            </a:schemeClr>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Distance sensor</a:t>
            </a:r>
          </a:p>
        </p:txBody>
      </p:sp>
    </p:spTree>
    <p:extLst>
      <p:ext uri="{BB962C8B-B14F-4D97-AF65-F5344CB8AC3E}">
        <p14:creationId xmlns:p14="http://schemas.microsoft.com/office/powerpoint/2010/main" val="1730602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Content Placeholder 2">
            <a:extLst>
              <a:ext uri="{FF2B5EF4-FFF2-40B4-BE49-F238E27FC236}">
                <a16:creationId xmlns:a16="http://schemas.microsoft.com/office/drawing/2014/main" id="{72B99D11-4AB1-4B23-B876-FD92F61405B1}"/>
              </a:ext>
            </a:extLst>
          </p:cNvPr>
          <p:cNvGraphicFramePr/>
          <p:nvPr>
            <p:extLst>
              <p:ext uri="{D42A27DB-BD31-4B8C-83A1-F6EECF244321}">
                <p14:modId xmlns:p14="http://schemas.microsoft.com/office/powerpoint/2010/main" val="511808572"/>
              </p:ext>
            </p:extLst>
          </p:nvPr>
        </p:nvGraphicFramePr>
        <p:xfrm>
          <a:off x="781339" y="2000549"/>
          <a:ext cx="10383802" cy="41087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2C181D8C-F5AF-4DE4-A56A-C6A09B35CCB4}"/>
              </a:ext>
            </a:extLst>
          </p:cNvPr>
          <p:cNvSpPr>
            <a:spLocks noGrp="1"/>
          </p:cNvSpPr>
          <p:nvPr>
            <p:ph type="title"/>
          </p:nvPr>
        </p:nvSpPr>
        <p:spPr/>
        <p:txBody>
          <a:bodyPr/>
          <a:lstStyle/>
          <a:p>
            <a:r>
              <a:rPr lang="en-GB"/>
              <a:t>TECHNICAL CASE </a:t>
            </a:r>
            <a:r>
              <a:rPr lang="en-CA">
                <a:ea typeface="+mj-lt"/>
                <a:cs typeface="+mj-lt"/>
              </a:rPr>
              <a:t>– Changes in scope</a:t>
            </a:r>
            <a:endParaRPr lang="en-GB"/>
          </a:p>
        </p:txBody>
      </p:sp>
      <p:sp>
        <p:nvSpPr>
          <p:cNvPr id="8" name="Slide Number Placeholder 2">
            <a:extLst>
              <a:ext uri="{FF2B5EF4-FFF2-40B4-BE49-F238E27FC236}">
                <a16:creationId xmlns:a16="http://schemas.microsoft.com/office/drawing/2014/main" id="{A1C7DCA3-A2E5-4160-810B-4D3F89AD12F7}"/>
              </a:ext>
            </a:extLst>
          </p:cNvPr>
          <p:cNvSpPr txBox="1">
            <a:spLocks/>
          </p:cNvSpPr>
          <p:nvPr/>
        </p:nvSpPr>
        <p:spPr>
          <a:xfrm>
            <a:off x="10710700" y="6108537"/>
            <a:ext cx="1052508" cy="365125"/>
          </a:xfrm>
          <a:prstGeom prst="rect">
            <a:avLst/>
          </a:prstGeom>
        </p:spPr>
        <p:txBody>
          <a:bodyPr vert="horz" lIns="91440" tIns="45720" rIns="91440" bIns="45720" rtlCol="0" anchor="ctr">
            <a:normAutofit lnSpcReduction="10000"/>
          </a:bodyPr>
          <a:lstStyle>
            <a:defPPr>
              <a:defRPr lang="en-US"/>
            </a:defPPr>
            <a:lvl1pPr marL="0" algn="r" defTabSz="457200" rtl="0" eaLnBrk="1" latinLnBrk="0" hangingPunct="1">
              <a:defRPr sz="900"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endParaRPr lang="en-US" sz="1800"/>
          </a:p>
        </p:txBody>
      </p:sp>
      <p:sp>
        <p:nvSpPr>
          <p:cNvPr id="10" name="Slide Number Placeholder 3">
            <a:extLst>
              <a:ext uri="{FF2B5EF4-FFF2-40B4-BE49-F238E27FC236}">
                <a16:creationId xmlns:a16="http://schemas.microsoft.com/office/drawing/2014/main" id="{7A30FA52-58F3-45CB-BA95-33917E91369A}"/>
              </a:ext>
            </a:extLst>
          </p:cNvPr>
          <p:cNvSpPr>
            <a:spLocks noGrp="1"/>
          </p:cNvSpPr>
          <p:nvPr>
            <p:ph type="sldNum" sz="quarter" idx="12"/>
          </p:nvPr>
        </p:nvSpPr>
        <p:spPr>
          <a:xfrm>
            <a:off x="11089695" y="6457453"/>
            <a:ext cx="1052510" cy="365125"/>
          </a:xfrm>
        </p:spPr>
        <p:txBody>
          <a:bodyPr/>
          <a:lstStyle/>
          <a:p>
            <a:fld id="{48F63A3B-78C7-47BE-AE5E-E10140E04643}" type="slidenum">
              <a:rPr lang="en-US" sz="1600" dirty="0" smtClean="0"/>
              <a:t>14</a:t>
            </a:fld>
            <a:endParaRPr lang="en-US" sz="1600"/>
          </a:p>
        </p:txBody>
      </p:sp>
      <p:cxnSp>
        <p:nvCxnSpPr>
          <p:cNvPr id="29" name="Straight Arrow Connector 28">
            <a:extLst>
              <a:ext uri="{FF2B5EF4-FFF2-40B4-BE49-F238E27FC236}">
                <a16:creationId xmlns:a16="http://schemas.microsoft.com/office/drawing/2014/main" id="{0BCBFE73-BD52-4128-B68F-EEBDA7552ECF}"/>
              </a:ext>
            </a:extLst>
          </p:cNvPr>
          <p:cNvCxnSpPr/>
          <p:nvPr/>
        </p:nvCxnSpPr>
        <p:spPr>
          <a:xfrm>
            <a:off x="2234862" y="4365339"/>
            <a:ext cx="323029" cy="7426"/>
          </a:xfrm>
          <a:prstGeom prst="straightConnector1">
            <a:avLst/>
          </a:prstGeom>
          <a:ln w="57150">
            <a:tailEnd type="triangle"/>
          </a:ln>
        </p:spPr>
        <p:style>
          <a:lnRef idx="2">
            <a:schemeClr val="accent2"/>
          </a:lnRef>
          <a:fillRef idx="0">
            <a:schemeClr val="accent2"/>
          </a:fillRef>
          <a:effectRef idx="1">
            <a:schemeClr val="accent2"/>
          </a:effectRef>
          <a:fontRef idx="minor">
            <a:schemeClr val="tx1"/>
          </a:fontRef>
        </p:style>
      </p:cxnSp>
      <p:cxnSp>
        <p:nvCxnSpPr>
          <p:cNvPr id="121" name="Straight Arrow Connector 28">
            <a:extLst>
              <a:ext uri="{FF2B5EF4-FFF2-40B4-BE49-F238E27FC236}">
                <a16:creationId xmlns:a16="http://schemas.microsoft.com/office/drawing/2014/main" id="{DB7C7FCE-6610-489E-87C3-7621E2C5C11B}"/>
              </a:ext>
            </a:extLst>
          </p:cNvPr>
          <p:cNvCxnSpPr>
            <a:cxnSpLocks/>
          </p:cNvCxnSpPr>
          <p:nvPr/>
        </p:nvCxnSpPr>
        <p:spPr>
          <a:xfrm>
            <a:off x="9011012" y="4538162"/>
            <a:ext cx="323029" cy="7426"/>
          </a:xfrm>
          <a:prstGeom prst="straightConnector1">
            <a:avLst/>
          </a:prstGeom>
          <a:ln w="57150">
            <a:tailEnd type="triangle"/>
          </a:ln>
        </p:spPr>
        <p:style>
          <a:lnRef idx="2">
            <a:schemeClr val="accent2"/>
          </a:lnRef>
          <a:fillRef idx="0">
            <a:schemeClr val="accent2"/>
          </a:fillRef>
          <a:effectRef idx="1">
            <a:schemeClr val="accent2"/>
          </a:effectRef>
          <a:fontRef idx="minor">
            <a:schemeClr val="tx1"/>
          </a:fontRef>
        </p:style>
      </p:cxnSp>
      <p:cxnSp>
        <p:nvCxnSpPr>
          <p:cNvPr id="122" name="Straight Arrow Connector 28">
            <a:extLst>
              <a:ext uri="{FF2B5EF4-FFF2-40B4-BE49-F238E27FC236}">
                <a16:creationId xmlns:a16="http://schemas.microsoft.com/office/drawing/2014/main" id="{583EA8CD-545C-4689-A669-D5A1CE836F03}"/>
              </a:ext>
            </a:extLst>
          </p:cNvPr>
          <p:cNvCxnSpPr>
            <a:cxnSpLocks/>
          </p:cNvCxnSpPr>
          <p:nvPr/>
        </p:nvCxnSpPr>
        <p:spPr>
          <a:xfrm>
            <a:off x="5613867" y="4361501"/>
            <a:ext cx="323029" cy="7426"/>
          </a:xfrm>
          <a:prstGeom prst="straightConnector1">
            <a:avLst/>
          </a:prstGeom>
          <a:ln w="57150">
            <a:tailEnd type="triangle"/>
          </a:ln>
        </p:spPr>
        <p:style>
          <a:lnRef idx="2">
            <a:schemeClr val="accent2"/>
          </a:lnRef>
          <a:fillRef idx="0">
            <a:schemeClr val="accent2"/>
          </a:fillRef>
          <a:effectRef idx="1">
            <a:schemeClr val="accent2"/>
          </a:effectRef>
          <a:fontRef idx="minor">
            <a:schemeClr val="tx1"/>
          </a:fontRef>
        </p:style>
      </p:cxnSp>
      <p:cxnSp>
        <p:nvCxnSpPr>
          <p:cNvPr id="134" name="Straight Arrow Connector 28">
            <a:extLst>
              <a:ext uri="{FF2B5EF4-FFF2-40B4-BE49-F238E27FC236}">
                <a16:creationId xmlns:a16="http://schemas.microsoft.com/office/drawing/2014/main" id="{875442BE-D7D6-49B5-BE5C-031B54085A49}"/>
              </a:ext>
            </a:extLst>
          </p:cNvPr>
          <p:cNvCxnSpPr>
            <a:cxnSpLocks/>
          </p:cNvCxnSpPr>
          <p:nvPr/>
        </p:nvCxnSpPr>
        <p:spPr>
          <a:xfrm>
            <a:off x="10301363" y="5038457"/>
            <a:ext cx="323029" cy="7426"/>
          </a:xfrm>
          <a:prstGeom prst="straightConnector1">
            <a:avLst/>
          </a:prstGeom>
          <a:ln w="57150">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680739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4" descr="形状, 正方形&#10;&#10;已自动生成说明">
            <a:extLst>
              <a:ext uri="{FF2B5EF4-FFF2-40B4-BE49-F238E27FC236}">
                <a16:creationId xmlns:a16="http://schemas.microsoft.com/office/drawing/2014/main" id="{FC8FD985-2ACE-42A2-B565-59BA915685BA}"/>
              </a:ext>
            </a:extLst>
          </p:cNvPr>
          <p:cNvPicPr>
            <a:picLocks noChangeAspect="1"/>
          </p:cNvPicPr>
          <p:nvPr/>
        </p:nvPicPr>
        <p:blipFill>
          <a:blip r:embed="rId3"/>
          <a:stretch>
            <a:fillRect/>
          </a:stretch>
        </p:blipFill>
        <p:spPr>
          <a:xfrm>
            <a:off x="9206217" y="1851099"/>
            <a:ext cx="2808014" cy="5073072"/>
          </a:xfrm>
          <a:prstGeom prst="rect">
            <a:avLst/>
          </a:prstGeom>
        </p:spPr>
      </p:pic>
      <p:pic>
        <p:nvPicPr>
          <p:cNvPr id="9" name="图片 4" descr="形状, 正方形&#10;&#10;已自动生成说明">
            <a:extLst>
              <a:ext uri="{FF2B5EF4-FFF2-40B4-BE49-F238E27FC236}">
                <a16:creationId xmlns:a16="http://schemas.microsoft.com/office/drawing/2014/main" id="{ADE1CD9C-76A6-4180-BA31-FF66C08B2D14}"/>
              </a:ext>
            </a:extLst>
          </p:cNvPr>
          <p:cNvPicPr>
            <a:picLocks noChangeAspect="1"/>
          </p:cNvPicPr>
          <p:nvPr/>
        </p:nvPicPr>
        <p:blipFill>
          <a:blip r:embed="rId3"/>
          <a:stretch>
            <a:fillRect/>
          </a:stretch>
        </p:blipFill>
        <p:spPr>
          <a:xfrm>
            <a:off x="6876675" y="1851099"/>
            <a:ext cx="2808014" cy="5073072"/>
          </a:xfrm>
          <a:prstGeom prst="rect">
            <a:avLst/>
          </a:prstGeom>
        </p:spPr>
      </p:pic>
      <p:sp>
        <p:nvSpPr>
          <p:cNvPr id="2" name="Title 1">
            <a:extLst>
              <a:ext uri="{FF2B5EF4-FFF2-40B4-BE49-F238E27FC236}">
                <a16:creationId xmlns:a16="http://schemas.microsoft.com/office/drawing/2014/main" id="{A17DE9E9-4DA6-4F64-ADE5-01808F28303B}"/>
              </a:ext>
            </a:extLst>
          </p:cNvPr>
          <p:cNvSpPr>
            <a:spLocks noGrp="1"/>
          </p:cNvSpPr>
          <p:nvPr>
            <p:ph type="title"/>
          </p:nvPr>
        </p:nvSpPr>
        <p:spPr/>
        <p:txBody>
          <a:bodyPr/>
          <a:lstStyle/>
          <a:p>
            <a:r>
              <a:rPr lang="en-CA"/>
              <a:t>Technical case – design</a:t>
            </a:r>
          </a:p>
        </p:txBody>
      </p:sp>
      <p:sp>
        <p:nvSpPr>
          <p:cNvPr id="11" name="Slide Number Placeholder 3">
            <a:extLst>
              <a:ext uri="{FF2B5EF4-FFF2-40B4-BE49-F238E27FC236}">
                <a16:creationId xmlns:a16="http://schemas.microsoft.com/office/drawing/2014/main" id="{304C8206-1482-4AE5-8670-FB2AEC598FB8}"/>
              </a:ext>
            </a:extLst>
          </p:cNvPr>
          <p:cNvSpPr>
            <a:spLocks noGrp="1"/>
          </p:cNvSpPr>
          <p:nvPr>
            <p:ph type="sldNum" sz="quarter" idx="12"/>
          </p:nvPr>
        </p:nvSpPr>
        <p:spPr>
          <a:xfrm>
            <a:off x="11089695" y="6457453"/>
            <a:ext cx="1052510" cy="365125"/>
          </a:xfrm>
        </p:spPr>
        <p:txBody>
          <a:bodyPr/>
          <a:lstStyle/>
          <a:p>
            <a:fld id="{48F63A3B-78C7-47BE-AE5E-E10140E04643}" type="slidenum">
              <a:rPr lang="en-US" sz="1600" dirty="0" smtClean="0"/>
              <a:t>15</a:t>
            </a:fld>
            <a:endParaRPr lang="en-US" sz="1600"/>
          </a:p>
        </p:txBody>
      </p:sp>
      <p:sp>
        <p:nvSpPr>
          <p:cNvPr id="4" name="Content Placeholder 2">
            <a:extLst>
              <a:ext uri="{FF2B5EF4-FFF2-40B4-BE49-F238E27FC236}">
                <a16:creationId xmlns:a16="http://schemas.microsoft.com/office/drawing/2014/main" id="{7CD0E64B-B4DA-4140-8967-9F51553C57AD}"/>
              </a:ext>
            </a:extLst>
          </p:cNvPr>
          <p:cNvSpPr txBox="1">
            <a:spLocks/>
          </p:cNvSpPr>
          <p:nvPr/>
        </p:nvSpPr>
        <p:spPr>
          <a:xfrm>
            <a:off x="538900" y="1850766"/>
            <a:ext cx="5950181" cy="4788572"/>
          </a:xfrm>
          <a:prstGeom prst="rect">
            <a:avLst/>
          </a:prstGeom>
        </p:spPr>
        <p:txBody>
          <a:bodyPr vert="horz" lIns="91440" tIns="45720" rIns="91440" bIns="45720" rtlCol="0" anchor="t">
            <a:normAutofit fontScale="850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GB" sz="2000">
                <a:solidFill>
                  <a:schemeClr val="tx1"/>
                </a:solidFill>
                <a:ea typeface="华文中宋"/>
              </a:rPr>
              <a:t>Primary/Hip Unit</a:t>
            </a:r>
            <a:endParaRPr lang="en-US" sz="2000">
              <a:solidFill>
                <a:schemeClr val="tx1"/>
              </a:solidFill>
              <a:ea typeface="华文中宋"/>
            </a:endParaRPr>
          </a:p>
          <a:p>
            <a:pPr marL="629920" lvl="1" indent="-305435"/>
            <a:r>
              <a:rPr lang="en-US" sz="2000">
                <a:solidFill>
                  <a:srgbClr val="3D3D3D"/>
                </a:solidFill>
                <a:ea typeface="华文中宋"/>
              </a:rPr>
              <a:t>Detects the back angle for squatting and other exercise</a:t>
            </a:r>
            <a:endParaRPr lang="en-US" sz="2000">
              <a:solidFill>
                <a:srgbClr val="3D3D3D"/>
              </a:solidFill>
              <a:ea typeface="+mn-lt"/>
              <a:cs typeface="+mn-lt"/>
            </a:endParaRPr>
          </a:p>
          <a:p>
            <a:pPr marL="629920" lvl="1" indent="-305435"/>
            <a:r>
              <a:rPr lang="en-GB" sz="2000">
                <a:ea typeface="+mn-lt"/>
                <a:cs typeface="+mn-lt"/>
              </a:rPr>
              <a:t>Minimizing the obstruction for exercise while getting the most accurate back angle</a:t>
            </a:r>
            <a:endParaRPr lang="en-GB" sz="2000">
              <a:solidFill>
                <a:schemeClr val="tx1"/>
              </a:solidFill>
              <a:ea typeface="华文中宋"/>
            </a:endParaRPr>
          </a:p>
          <a:p>
            <a:pPr marL="629920" lvl="1" indent="-305435"/>
            <a:r>
              <a:rPr lang="en-US" sz="2000">
                <a:solidFill>
                  <a:srgbClr val="3D3D3D"/>
                </a:solidFill>
                <a:ea typeface="华文中宋"/>
              </a:rPr>
              <a:t>Easy to reach and place at the correct location</a:t>
            </a:r>
            <a:endParaRPr lang="en-US" sz="2000">
              <a:ea typeface="+mn-lt"/>
              <a:cs typeface="+mn-lt"/>
            </a:endParaRPr>
          </a:p>
          <a:p>
            <a:pPr marL="305435" indent="-305435"/>
            <a:r>
              <a:rPr lang="en-US" sz="2000">
                <a:solidFill>
                  <a:srgbClr val="3D3D3D"/>
                </a:solidFill>
                <a:ea typeface="华文中宋"/>
              </a:rPr>
              <a:t>Wrist Unit</a:t>
            </a:r>
            <a:r>
              <a:rPr lang="en-US" altLang="zh-CN" sz="2000">
                <a:solidFill>
                  <a:schemeClr val="tx1"/>
                </a:solidFill>
                <a:ea typeface="华文中宋"/>
              </a:rPr>
              <a:t>:</a:t>
            </a:r>
          </a:p>
          <a:p>
            <a:pPr marL="629920" lvl="1" indent="-305435"/>
            <a:r>
              <a:rPr lang="en-US" sz="2000">
                <a:solidFill>
                  <a:srgbClr val="3D3D3D"/>
                </a:solidFill>
                <a:ea typeface="华文中宋"/>
              </a:rPr>
              <a:t>Detects the wrist and lower arm angle for bench press </a:t>
            </a:r>
          </a:p>
          <a:p>
            <a:pPr marL="629920" lvl="1" indent="-305435"/>
            <a:r>
              <a:rPr lang="en-US" sz="2000">
                <a:solidFill>
                  <a:srgbClr val="3D3D3D"/>
                </a:solidFill>
                <a:ea typeface="华文中宋"/>
              </a:rPr>
              <a:t>Uses distance between wrist and hand to calculate the angle</a:t>
            </a:r>
            <a:endParaRPr lang="en-US" sz="2000"/>
          </a:p>
          <a:p>
            <a:pPr marL="305435" indent="-305435"/>
            <a:r>
              <a:rPr lang="en-US" sz="2000">
                <a:solidFill>
                  <a:srgbClr val="3D3D3D"/>
                </a:solidFill>
                <a:ea typeface="华文中宋"/>
              </a:rPr>
              <a:t>Phone App</a:t>
            </a:r>
            <a:endParaRPr lang="en-US" sz="2000">
              <a:ea typeface="+mn-lt"/>
              <a:cs typeface="+mn-lt"/>
            </a:endParaRPr>
          </a:p>
          <a:p>
            <a:pPr marL="629920" lvl="1" indent="-305435"/>
            <a:r>
              <a:rPr lang="en-US" sz="2000">
                <a:solidFill>
                  <a:srgbClr val="3D3D3D"/>
                </a:solidFill>
                <a:ea typeface="华文中宋"/>
              </a:rPr>
              <a:t>Assumes users have access to a phone with Bluetooth capability</a:t>
            </a:r>
          </a:p>
          <a:p>
            <a:pPr marL="629920" lvl="1" indent="-305435"/>
            <a:r>
              <a:rPr lang="en-US" sz="2000">
                <a:solidFill>
                  <a:srgbClr val="3D3D3D"/>
                </a:solidFill>
                <a:ea typeface="华文中宋"/>
              </a:rPr>
              <a:t>An instinctive interface for the user to interact instead of working directly on the modules</a:t>
            </a:r>
            <a:endParaRPr lang="en-US" sz="2000">
              <a:ea typeface="+mn-lt"/>
              <a:cs typeface="+mn-lt"/>
            </a:endParaRPr>
          </a:p>
          <a:p>
            <a:pPr marL="629920" lvl="1" indent="-305435"/>
            <a:r>
              <a:rPr lang="en-US" sz="2000">
                <a:solidFill>
                  <a:srgbClr val="3D3D3D"/>
                </a:solidFill>
                <a:ea typeface="华文中宋"/>
              </a:rPr>
              <a:t>Visualizes received data</a:t>
            </a:r>
            <a:endParaRPr lang="en-US" sz="2000">
              <a:ea typeface="+mn-lt"/>
              <a:cs typeface="+mn-lt"/>
            </a:endParaRPr>
          </a:p>
        </p:txBody>
      </p:sp>
      <p:pic>
        <p:nvPicPr>
          <p:cNvPr id="5" name="图片 5" descr="表格&#10;&#10;已自动生成说明">
            <a:extLst>
              <a:ext uri="{FF2B5EF4-FFF2-40B4-BE49-F238E27FC236}">
                <a16:creationId xmlns:a16="http://schemas.microsoft.com/office/drawing/2014/main" id="{766B87EE-B1EA-4AE5-B1E9-3B906418F234}"/>
              </a:ext>
            </a:extLst>
          </p:cNvPr>
          <p:cNvPicPr>
            <a:picLocks noChangeAspect="1"/>
          </p:cNvPicPr>
          <p:nvPr/>
        </p:nvPicPr>
        <p:blipFill>
          <a:blip r:embed="rId4"/>
          <a:stretch>
            <a:fillRect/>
          </a:stretch>
        </p:blipFill>
        <p:spPr>
          <a:xfrm>
            <a:off x="9547310" y="2189494"/>
            <a:ext cx="2127436" cy="4114974"/>
          </a:xfrm>
          <a:prstGeom prst="rect">
            <a:avLst/>
          </a:prstGeom>
        </p:spPr>
      </p:pic>
      <p:pic>
        <p:nvPicPr>
          <p:cNvPr id="6" name="图片 6" descr="图片包含 图形用户界面&#10;&#10;已自动生成说明">
            <a:extLst>
              <a:ext uri="{FF2B5EF4-FFF2-40B4-BE49-F238E27FC236}">
                <a16:creationId xmlns:a16="http://schemas.microsoft.com/office/drawing/2014/main" id="{B4993349-185D-4972-991F-EE020AC91306}"/>
              </a:ext>
            </a:extLst>
          </p:cNvPr>
          <p:cNvPicPr>
            <a:picLocks noChangeAspect="1"/>
          </p:cNvPicPr>
          <p:nvPr/>
        </p:nvPicPr>
        <p:blipFill>
          <a:blip r:embed="rId5"/>
          <a:stretch>
            <a:fillRect/>
          </a:stretch>
        </p:blipFill>
        <p:spPr>
          <a:xfrm>
            <a:off x="7213582" y="2097314"/>
            <a:ext cx="2140894" cy="4129314"/>
          </a:xfrm>
          <a:prstGeom prst="rect">
            <a:avLst/>
          </a:prstGeom>
        </p:spPr>
      </p:pic>
    </p:spTree>
    <p:extLst>
      <p:ext uri="{BB962C8B-B14F-4D97-AF65-F5344CB8AC3E}">
        <p14:creationId xmlns:p14="http://schemas.microsoft.com/office/powerpoint/2010/main" val="1130325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F1ADD25B-0A33-4EF2-90F4-4313926931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06"/>
            <a:ext cx="121920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4DB6F31-1B9E-4237-84A3-0825BFDF4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75D4F78-85BB-40C1-B78D-487C2CD6ED8C}"/>
              </a:ext>
            </a:extLst>
          </p:cNvPr>
          <p:cNvSpPr>
            <a:spLocks noGrp="1"/>
          </p:cNvSpPr>
          <p:nvPr>
            <p:ph type="title"/>
          </p:nvPr>
        </p:nvSpPr>
        <p:spPr>
          <a:xfrm>
            <a:off x="601255" y="702156"/>
            <a:ext cx="3409783" cy="1013800"/>
          </a:xfrm>
        </p:spPr>
        <p:txBody>
          <a:bodyPr vert="horz" lIns="91440" tIns="45720" rIns="91440" bIns="45720" rtlCol="0" anchor="b">
            <a:normAutofit/>
          </a:bodyPr>
          <a:lstStyle/>
          <a:p>
            <a:r>
              <a:rPr lang="en-US"/>
              <a:t>ADHERENCE TO Standards</a:t>
            </a:r>
          </a:p>
        </p:txBody>
      </p:sp>
      <p:sp>
        <p:nvSpPr>
          <p:cNvPr id="5" name="TextBox 4">
            <a:extLst>
              <a:ext uri="{FF2B5EF4-FFF2-40B4-BE49-F238E27FC236}">
                <a16:creationId xmlns:a16="http://schemas.microsoft.com/office/drawing/2014/main" id="{238A368F-45E9-4052-B085-967A9062E189}"/>
              </a:ext>
            </a:extLst>
          </p:cNvPr>
          <p:cNvSpPr txBox="1"/>
          <p:nvPr/>
        </p:nvSpPr>
        <p:spPr>
          <a:xfrm>
            <a:off x="601255" y="1964168"/>
            <a:ext cx="3409782" cy="4036582"/>
          </a:xfrm>
          <a:prstGeom prst="rect">
            <a:avLst/>
          </a:prstGeom>
        </p:spPr>
        <p:txBody>
          <a:bodyPr vert="horz" lIns="91440" tIns="45720" rIns="91440" bIns="45720" rtlCol="0" anchor="ctr">
            <a:normAutofit/>
          </a:bodyPr>
          <a:lstStyle/>
          <a:p>
            <a:pPr>
              <a:spcBef>
                <a:spcPct val="20000"/>
              </a:spcBef>
              <a:spcAft>
                <a:spcPts val="600"/>
              </a:spcAft>
              <a:buClr>
                <a:schemeClr val="accent2"/>
              </a:buClr>
              <a:buSzPct val="92000"/>
            </a:pPr>
            <a:r>
              <a:rPr lang="en-US" sz="2400">
                <a:solidFill>
                  <a:schemeClr val="bg1"/>
                </a:solidFill>
              </a:rPr>
              <a:t>Some standards that Pro-Tek adheres to (extended list is in the requirement documentation)</a:t>
            </a:r>
            <a:endParaRPr lang="zh-CN" altLang="en-US" sz="2400"/>
          </a:p>
        </p:txBody>
      </p:sp>
      <p:graphicFrame>
        <p:nvGraphicFramePr>
          <p:cNvPr id="4" name="Table 4">
            <a:extLst>
              <a:ext uri="{FF2B5EF4-FFF2-40B4-BE49-F238E27FC236}">
                <a16:creationId xmlns:a16="http://schemas.microsoft.com/office/drawing/2014/main" id="{77F48894-577C-4B06-9D1C-797B4B1FBC7F}"/>
              </a:ext>
            </a:extLst>
          </p:cNvPr>
          <p:cNvGraphicFramePr>
            <a:graphicFrameLocks noGrp="1"/>
          </p:cNvGraphicFramePr>
          <p:nvPr>
            <p:ph idx="1"/>
            <p:extLst>
              <p:ext uri="{D42A27DB-BD31-4B8C-83A1-F6EECF244321}">
                <p14:modId xmlns:p14="http://schemas.microsoft.com/office/powerpoint/2010/main" val="3602690903"/>
              </p:ext>
            </p:extLst>
          </p:nvPr>
        </p:nvGraphicFramePr>
        <p:xfrm>
          <a:off x="4791522" y="1634170"/>
          <a:ext cx="6489820" cy="3610292"/>
        </p:xfrm>
        <a:graphic>
          <a:graphicData uri="http://schemas.openxmlformats.org/drawingml/2006/table">
            <a:tbl>
              <a:tblPr firstRow="1" bandRow="1">
                <a:noFill/>
                <a:tableStyleId>{5C22544A-7EE6-4342-B048-85BDC9FD1C3A}</a:tableStyleId>
              </a:tblPr>
              <a:tblGrid>
                <a:gridCol w="1955387">
                  <a:extLst>
                    <a:ext uri="{9D8B030D-6E8A-4147-A177-3AD203B41FA5}">
                      <a16:colId xmlns:a16="http://schemas.microsoft.com/office/drawing/2014/main" val="3371513086"/>
                    </a:ext>
                  </a:extLst>
                </a:gridCol>
                <a:gridCol w="4534433">
                  <a:extLst>
                    <a:ext uri="{9D8B030D-6E8A-4147-A177-3AD203B41FA5}">
                      <a16:colId xmlns:a16="http://schemas.microsoft.com/office/drawing/2014/main" val="1309098200"/>
                    </a:ext>
                  </a:extLst>
                </a:gridCol>
              </a:tblGrid>
              <a:tr h="508682">
                <a:tc>
                  <a:txBody>
                    <a:bodyPr/>
                    <a:lstStyle/>
                    <a:p>
                      <a:r>
                        <a:rPr lang="en-CA" sz="1500" b="1" cap="none" spc="0">
                          <a:solidFill>
                            <a:schemeClr val="tx1"/>
                          </a:solidFill>
                        </a:rPr>
                        <a:t>Standard</a:t>
                      </a:r>
                    </a:p>
                  </a:txBody>
                  <a:tcPr marL="0" marR="67524" marT="27010" marB="202572">
                    <a:lnL w="12700" cmpd="sng">
                      <a:noFill/>
                      <a:prstDash val="solid"/>
                    </a:lnL>
                    <a:lnR w="12700" cmpd="sng">
                      <a:noFill/>
                      <a:prstDash val="solid"/>
                    </a:lnR>
                    <a:lnT w="6350" cap="flat" cmpd="sng" algn="ctr">
                      <a:solidFill>
                        <a:schemeClr val="tx1"/>
                      </a:solidFill>
                      <a:prstDash val="solid"/>
                    </a:lnT>
                    <a:lnB w="12700" cmpd="sng">
                      <a:noFill/>
                      <a:prstDash val="solid"/>
                    </a:lnB>
                    <a:noFill/>
                  </a:tcPr>
                </a:tc>
                <a:tc>
                  <a:txBody>
                    <a:bodyPr/>
                    <a:lstStyle/>
                    <a:p>
                      <a:r>
                        <a:rPr lang="en-CA" sz="1500" b="1" cap="none" spc="0">
                          <a:solidFill>
                            <a:schemeClr val="tx1"/>
                          </a:solidFill>
                        </a:rPr>
                        <a:t>Description</a:t>
                      </a:r>
                    </a:p>
                  </a:txBody>
                  <a:tcPr marL="0" marR="67524" marT="27010" marB="202572">
                    <a:lnL w="12700" cmpd="sng">
                      <a:noFill/>
                      <a:prstDash val="solid"/>
                    </a:lnL>
                    <a:lnR w="12700" cmpd="sng">
                      <a:noFill/>
                      <a:prstDash val="solid"/>
                    </a:lnR>
                    <a:lnT w="6350" cap="flat" cmpd="sng" algn="ctr">
                      <a:solidFill>
                        <a:schemeClr val="tx1"/>
                      </a:solidFill>
                      <a:prstDash val="solid"/>
                    </a:lnT>
                    <a:lnB w="12700" cmpd="sng">
                      <a:noFill/>
                      <a:prstDash val="solid"/>
                    </a:lnB>
                    <a:noFill/>
                  </a:tcPr>
                </a:tc>
                <a:extLst>
                  <a:ext uri="{0D108BD9-81ED-4DB2-BD59-A6C34878D82A}">
                    <a16:rowId xmlns:a16="http://schemas.microsoft.com/office/drawing/2014/main" val="1559742393"/>
                  </a:ext>
                </a:extLst>
              </a:tr>
              <a:tr h="958843">
                <a:tc>
                  <a:txBody>
                    <a:bodyPr/>
                    <a:lstStyle/>
                    <a:p>
                      <a:r>
                        <a:rPr lang="en-CA" sz="1500" cap="none" spc="0">
                          <a:solidFill>
                            <a:schemeClr val="tx1"/>
                          </a:solidFill>
                        </a:rPr>
                        <a:t>CAN/CSA-C22.2 No. 61508-1:17 </a:t>
                      </a:r>
                    </a:p>
                  </a:txBody>
                  <a:tcPr marL="0" marR="67524" marT="27010" marB="202572">
                    <a:lnL w="12700" cmpd="sng">
                      <a:noFill/>
                      <a:prstDash val="solid"/>
                    </a:lnL>
                    <a:lnR w="12700" cmpd="sng">
                      <a:noFill/>
                      <a:prstDash val="solid"/>
                    </a:lnR>
                    <a:lnT w="12700" cmpd="sng">
                      <a:noFill/>
                      <a:prstDash val="solid"/>
                    </a:lnT>
                    <a:lnB w="12700" cmpd="sng">
                      <a:noFill/>
                      <a:prstDash val="solid"/>
                    </a:lnB>
                    <a:noFill/>
                  </a:tcPr>
                </a:tc>
                <a:tc>
                  <a:txBody>
                    <a:bodyPr/>
                    <a:lstStyle/>
                    <a:p>
                      <a:r>
                        <a:rPr lang="en-US" sz="1500" cap="none" spc="0">
                          <a:solidFill>
                            <a:schemeClr val="tx1"/>
                          </a:solidFill>
                        </a:rPr>
                        <a:t>Functional safety of electrical/electronic/programmable electronic safety related systems — Part 1: General requirements [3] </a:t>
                      </a:r>
                      <a:endParaRPr lang="en-CA" sz="1500" cap="none" spc="0">
                        <a:solidFill>
                          <a:schemeClr val="tx1"/>
                        </a:solidFill>
                      </a:endParaRPr>
                    </a:p>
                  </a:txBody>
                  <a:tcPr marL="0" marR="67524" marT="27010" marB="202572">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548580028"/>
                  </a:ext>
                </a:extLst>
              </a:tr>
              <a:tr h="958843">
                <a:tc>
                  <a:txBody>
                    <a:bodyPr/>
                    <a:lstStyle/>
                    <a:p>
                      <a:r>
                        <a:rPr lang="it-IT" sz="1500" cap="none" spc="0">
                          <a:solidFill>
                            <a:schemeClr val="tx1"/>
                          </a:solidFill>
                        </a:rPr>
                        <a:t>IEC 61010-1 Ed. 3.1 b:2017 </a:t>
                      </a:r>
                      <a:endParaRPr lang="en-CA" sz="1500" cap="none" spc="0">
                        <a:solidFill>
                          <a:schemeClr val="tx1"/>
                        </a:solidFill>
                      </a:endParaRPr>
                    </a:p>
                  </a:txBody>
                  <a:tcPr marL="0" marR="67524" marT="27010" marB="202572">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r>
                        <a:rPr lang="en-US" sz="1500" cap="none" spc="0">
                          <a:solidFill>
                            <a:schemeClr val="tx1"/>
                          </a:solidFill>
                        </a:rPr>
                        <a:t>Safety requirements for electrical equipment for measurement, control, and laboratory use - Part 1: General requirements CONSOLIDATED EDITION. </a:t>
                      </a:r>
                      <a:endParaRPr lang="en-CA" sz="1500" cap="none" spc="0">
                        <a:solidFill>
                          <a:schemeClr val="tx1"/>
                        </a:solidFill>
                      </a:endParaRPr>
                    </a:p>
                  </a:txBody>
                  <a:tcPr marL="0" marR="67524" marT="27010" marB="202572">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2809442703"/>
                  </a:ext>
                </a:extLst>
              </a:tr>
              <a:tr h="1183924">
                <a:tc>
                  <a:txBody>
                    <a:bodyPr/>
                    <a:lstStyle/>
                    <a:p>
                      <a:r>
                        <a:rPr lang="en-CA" sz="1500" cap="none" spc="0">
                          <a:solidFill>
                            <a:schemeClr val="tx1"/>
                          </a:solidFill>
                        </a:rPr>
                        <a:t>IEEE 802.151-2002 </a:t>
                      </a:r>
                    </a:p>
                  </a:txBody>
                  <a:tcPr marL="0" marR="67524" marT="27010" marB="202572">
                    <a:lnL w="12700" cmpd="sng">
                      <a:noFill/>
                      <a:prstDash val="solid"/>
                    </a:lnL>
                    <a:lnR w="12700" cmpd="sng">
                      <a:noFill/>
                      <a:prstDash val="solid"/>
                    </a:lnR>
                    <a:lnT w="12700" cmpd="sng">
                      <a:noFill/>
                      <a:prstDash val="solid"/>
                    </a:lnT>
                    <a:lnB w="12700" cmpd="sng">
                      <a:noFill/>
                      <a:prstDash val="solid"/>
                    </a:lnB>
                    <a:noFill/>
                  </a:tcPr>
                </a:tc>
                <a:tc>
                  <a:txBody>
                    <a:bodyPr/>
                    <a:lstStyle/>
                    <a:p>
                      <a:r>
                        <a:rPr lang="en-US" sz="1500" cap="none" spc="0">
                          <a:solidFill>
                            <a:schemeClr val="tx1"/>
                          </a:solidFill>
                        </a:rPr>
                        <a:t>Specific requirements — Part 15.1a: Wireless Medium Access Control (MAC) and Physical Layer (PHY) specifications for Wireless Personal Area Networks (WPAN) [4] </a:t>
                      </a:r>
                      <a:endParaRPr lang="en-CA" sz="1500" cap="none" spc="0">
                        <a:solidFill>
                          <a:schemeClr val="tx1"/>
                        </a:solidFill>
                      </a:endParaRPr>
                    </a:p>
                  </a:txBody>
                  <a:tcPr marL="0" marR="67524" marT="27010" marB="202572">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70317458"/>
                  </a:ext>
                </a:extLst>
              </a:tr>
            </a:tbl>
          </a:graphicData>
        </a:graphic>
      </p:graphicFrame>
      <p:sp>
        <p:nvSpPr>
          <p:cNvPr id="11" name="Slide Number Placeholder 3">
            <a:extLst>
              <a:ext uri="{FF2B5EF4-FFF2-40B4-BE49-F238E27FC236}">
                <a16:creationId xmlns:a16="http://schemas.microsoft.com/office/drawing/2014/main" id="{BE558344-8CFA-4E0A-AC7D-7C284B56B8FD}"/>
              </a:ext>
            </a:extLst>
          </p:cNvPr>
          <p:cNvSpPr>
            <a:spLocks noGrp="1"/>
          </p:cNvSpPr>
          <p:nvPr>
            <p:ph type="sldNum" sz="quarter" idx="12"/>
          </p:nvPr>
        </p:nvSpPr>
        <p:spPr>
          <a:xfrm>
            <a:off x="11089695" y="6457453"/>
            <a:ext cx="1052510" cy="365125"/>
          </a:xfrm>
        </p:spPr>
        <p:txBody>
          <a:bodyPr/>
          <a:lstStyle/>
          <a:p>
            <a:fld id="{48F63A3B-78C7-47BE-AE5E-E10140E04643}" type="slidenum">
              <a:rPr lang="en-US" sz="1600" dirty="0" smtClean="0"/>
              <a:t>16</a:t>
            </a:fld>
            <a:endParaRPr lang="en-US" sz="1600"/>
          </a:p>
        </p:txBody>
      </p:sp>
    </p:spTree>
    <p:extLst>
      <p:ext uri="{BB962C8B-B14F-4D97-AF65-F5344CB8AC3E}">
        <p14:creationId xmlns:p14="http://schemas.microsoft.com/office/powerpoint/2010/main" val="967281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F1158-9B7F-4B2F-A202-0B75496EEEE7}"/>
              </a:ext>
            </a:extLst>
          </p:cNvPr>
          <p:cNvSpPr>
            <a:spLocks noGrp="1"/>
          </p:cNvSpPr>
          <p:nvPr>
            <p:ph type="ctrTitle"/>
          </p:nvPr>
        </p:nvSpPr>
        <p:spPr>
          <a:xfrm>
            <a:off x="581191" y="4610099"/>
            <a:ext cx="10993549" cy="1066801"/>
          </a:xfrm>
        </p:spPr>
        <p:txBody>
          <a:bodyPr>
            <a:normAutofit/>
          </a:bodyPr>
          <a:lstStyle/>
          <a:p>
            <a:r>
              <a:rPr lang="en-GB">
                <a:solidFill>
                  <a:schemeClr val="bg1"/>
                </a:solidFill>
                <a:ea typeface="+mj-lt"/>
                <a:cs typeface="+mj-lt"/>
              </a:rPr>
              <a:t>Self-reflection</a:t>
            </a:r>
            <a:endParaRPr lang="en-US">
              <a:solidFill>
                <a:schemeClr val="bg1"/>
              </a:solidFill>
            </a:endParaRPr>
          </a:p>
        </p:txBody>
      </p:sp>
      <p:sp useBgFill="1">
        <p:nvSpPr>
          <p:cNvPr id="19" name="Rectangle 9">
            <a:extLst>
              <a:ext uri="{FF2B5EF4-FFF2-40B4-BE49-F238E27FC236}">
                <a16:creationId xmlns:a16="http://schemas.microsoft.com/office/drawing/2014/main" id="{B916921E-0792-45DC-AB86-1F53A5A7D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3900"/>
            <a:ext cx="12192000" cy="37081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5">
            <a:extLst>
              <a:ext uri="{FF2B5EF4-FFF2-40B4-BE49-F238E27FC236}">
                <a16:creationId xmlns:a16="http://schemas.microsoft.com/office/drawing/2014/main" id="{175F87E2-3624-40BA-A19C-1B76AC6A30AB}"/>
              </a:ext>
            </a:extLst>
          </p:cNvPr>
          <p:cNvGraphicFramePr>
            <a:graphicFrameLocks noGrp="1"/>
          </p:cNvGraphicFramePr>
          <p:nvPr>
            <p:extLst>
              <p:ext uri="{D42A27DB-BD31-4B8C-83A1-F6EECF244321}">
                <p14:modId xmlns:p14="http://schemas.microsoft.com/office/powerpoint/2010/main" val="2463203779"/>
              </p:ext>
            </p:extLst>
          </p:nvPr>
        </p:nvGraphicFramePr>
        <p:xfrm>
          <a:off x="461639" y="1029134"/>
          <a:ext cx="11265764" cy="3096550"/>
        </p:xfrm>
        <a:graphic>
          <a:graphicData uri="http://schemas.openxmlformats.org/drawingml/2006/table">
            <a:tbl>
              <a:tblPr firstRow="1" bandRow="1">
                <a:tableStyleId>{5C22544A-7EE6-4342-B048-85BDC9FD1C3A}</a:tableStyleId>
              </a:tblPr>
              <a:tblGrid>
                <a:gridCol w="3817351">
                  <a:extLst>
                    <a:ext uri="{9D8B030D-6E8A-4147-A177-3AD203B41FA5}">
                      <a16:colId xmlns:a16="http://schemas.microsoft.com/office/drawing/2014/main" val="3876560245"/>
                    </a:ext>
                  </a:extLst>
                </a:gridCol>
                <a:gridCol w="3693287">
                  <a:extLst>
                    <a:ext uri="{9D8B030D-6E8A-4147-A177-3AD203B41FA5}">
                      <a16:colId xmlns:a16="http://schemas.microsoft.com/office/drawing/2014/main" val="1857089133"/>
                    </a:ext>
                  </a:extLst>
                </a:gridCol>
                <a:gridCol w="3755126">
                  <a:extLst>
                    <a:ext uri="{9D8B030D-6E8A-4147-A177-3AD203B41FA5}">
                      <a16:colId xmlns:a16="http://schemas.microsoft.com/office/drawing/2014/main" val="3411312427"/>
                    </a:ext>
                  </a:extLst>
                </a:gridCol>
              </a:tblGrid>
              <a:tr h="2955691">
                <a:tc>
                  <a:txBody>
                    <a:bodyPr/>
                    <a:lstStyle/>
                    <a:p>
                      <a:r>
                        <a:rPr lang="en-GB" sz="1800" b="1" cap="none" spc="0">
                          <a:solidFill>
                            <a:schemeClr val="tx1"/>
                          </a:solidFill>
                        </a:rPr>
                        <a:t>Things we have learned as a whole:</a:t>
                      </a:r>
                    </a:p>
                    <a:p>
                      <a:pPr marL="285750" lvl="0" indent="-285750">
                        <a:buClr>
                          <a:schemeClr val="accent2"/>
                        </a:buClr>
                        <a:buSzPct val="80000"/>
                        <a:buFont typeface="Wingdings" pitchFamily="2" charset="2"/>
                        <a:buChar char="n"/>
                      </a:pPr>
                      <a:endParaRPr lang="en-GB" sz="1800" b="1" cap="none" spc="0">
                        <a:solidFill>
                          <a:schemeClr val="tx1"/>
                        </a:solidFill>
                      </a:endParaRPr>
                    </a:p>
                    <a:p>
                      <a:pPr marL="285750" indent="-285750">
                        <a:buClr>
                          <a:schemeClr val="accent2"/>
                        </a:buClr>
                        <a:buSzPct val="80000"/>
                        <a:buFont typeface="Wingdings" pitchFamily="2" charset="2"/>
                        <a:buChar char="n"/>
                      </a:pPr>
                      <a:r>
                        <a:rPr lang="en-GB" sz="1800" b="0" kern="1200" cap="none" spc="0">
                          <a:solidFill>
                            <a:schemeClr val="tx1"/>
                          </a:solidFill>
                          <a:latin typeface="+mn-lt"/>
                          <a:ea typeface="+mn-ea"/>
                          <a:cs typeface="+mn-cs"/>
                        </a:rPr>
                        <a:t>Integrating the work done by different person</a:t>
                      </a:r>
                    </a:p>
                    <a:p>
                      <a:pPr marL="285750" lvl="0" indent="-285750">
                        <a:buClr>
                          <a:schemeClr val="accent2"/>
                        </a:buClr>
                        <a:buSzPct val="80000"/>
                        <a:buFont typeface="Wingdings" pitchFamily="2" charset="2"/>
                        <a:buChar char="n"/>
                      </a:pPr>
                      <a:r>
                        <a:rPr lang="en-CA" sz="1800" b="0" kern="1200" cap="none" spc="0">
                          <a:solidFill>
                            <a:schemeClr val="tx1"/>
                          </a:solidFill>
                          <a:latin typeface="+mn-lt"/>
                          <a:ea typeface="+mn-ea"/>
                          <a:cs typeface="+mn-cs"/>
                        </a:rPr>
                        <a:t>How to track the work of each team members</a:t>
                      </a:r>
                      <a:endParaRPr lang="en-CA"/>
                    </a:p>
                    <a:p>
                      <a:pPr marL="285750" lvl="0" indent="-285750">
                        <a:buClr>
                          <a:schemeClr val="accent2"/>
                        </a:buClr>
                        <a:buSzPct val="80000"/>
                        <a:buFont typeface="Wingdings" pitchFamily="2" charset="2"/>
                        <a:buChar char="n"/>
                      </a:pPr>
                      <a:r>
                        <a:rPr lang="en-CA" sz="1800" b="0" kern="1200" cap="none" spc="0">
                          <a:solidFill>
                            <a:schemeClr val="tx1"/>
                          </a:solidFill>
                          <a:latin typeface="+mn-lt"/>
                          <a:ea typeface="+mn-ea"/>
                          <a:cs typeface="+mn-cs"/>
                        </a:rPr>
                        <a:t>How to organize the development in a remote environment</a:t>
                      </a:r>
                      <a:endParaRPr lang="en-CA"/>
                    </a:p>
                    <a:p>
                      <a:pPr lvl="0">
                        <a:buNone/>
                      </a:pPr>
                      <a:endParaRPr lang="en-CA" sz="1800" b="0" kern="1200" cap="none" spc="0">
                        <a:solidFill>
                          <a:schemeClr val="tx1"/>
                        </a:solidFill>
                        <a:latin typeface="+mn-lt"/>
                        <a:ea typeface="+mn-ea"/>
                        <a:cs typeface="+mn-cs"/>
                      </a:endParaRPr>
                    </a:p>
                  </a:txBody>
                  <a:tcPr marL="79029" marR="79029" marT="39515" marB="3951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b="1" cap="none" spc="0">
                          <a:solidFill>
                            <a:schemeClr val="tx1"/>
                          </a:solidFill>
                        </a:rPr>
                        <a:t>Things we have learned as individuals:</a:t>
                      </a:r>
                    </a:p>
                    <a:p>
                      <a:pPr marL="285750" indent="-285750">
                        <a:buFontTx/>
                        <a:buChar char="-"/>
                      </a:pPr>
                      <a:endParaRPr lang="en-GB" sz="1800" b="0" cap="none" spc="0">
                        <a:solidFill>
                          <a:schemeClr val="tx1"/>
                        </a:solidFill>
                      </a:endParaRPr>
                    </a:p>
                    <a:p>
                      <a:pPr marL="285750" lvl="0" indent="-285750">
                        <a:buClr>
                          <a:schemeClr val="accent2"/>
                        </a:buClr>
                        <a:buSzPct val="80000"/>
                        <a:buFont typeface="Wingdings" pitchFamily="2" charset="2"/>
                        <a:buChar char="n"/>
                      </a:pPr>
                      <a:r>
                        <a:rPr lang="en-GB" sz="1800" b="0" cap="none" spc="0">
                          <a:solidFill>
                            <a:schemeClr val="tx1"/>
                          </a:solidFill>
                        </a:rPr>
                        <a:t>Understanding of the Bluetooth protocol, such as services and characteristics</a:t>
                      </a:r>
                    </a:p>
                    <a:p>
                      <a:pPr marL="285750" lvl="0" indent="-285750">
                        <a:buClr>
                          <a:schemeClr val="accent2"/>
                        </a:buClr>
                        <a:buSzPct val="80000"/>
                        <a:buFont typeface="Wingdings" pitchFamily="2" charset="2"/>
                        <a:buChar char="n"/>
                      </a:pPr>
                      <a:r>
                        <a:rPr lang="en-GB" sz="1800" b="0" cap="none" spc="0">
                          <a:solidFill>
                            <a:schemeClr val="tx1"/>
                          </a:solidFill>
                        </a:rPr>
                        <a:t>Android development with Fragments and MYSQL </a:t>
                      </a:r>
                    </a:p>
                    <a:p>
                      <a:pPr marL="285750" lvl="0" indent="-285750" algn="l" rtl="0" eaLnBrk="1" latinLnBrk="0" hangingPunct="1">
                        <a:buClr>
                          <a:schemeClr val="accent2"/>
                        </a:buClr>
                        <a:buSzPct val="80000"/>
                        <a:buFont typeface="Wingdings" pitchFamily="2" charset="2"/>
                        <a:buChar char="n"/>
                      </a:pPr>
                      <a:r>
                        <a:rPr lang="en-GB" sz="1800" b="0" kern="1200" cap="none" spc="0" noProof="0">
                          <a:solidFill>
                            <a:schemeClr val="tx1"/>
                          </a:solidFill>
                          <a:latin typeface="+mn-lt"/>
                          <a:ea typeface="+mn-ea"/>
                          <a:cs typeface="+mn-cs"/>
                        </a:rPr>
                        <a:t>Arduino development involving with different hardware </a:t>
                      </a:r>
                    </a:p>
                    <a:p>
                      <a:pPr marL="285750" lvl="0" indent="-285750">
                        <a:buFontTx/>
                        <a:buChar char="-"/>
                      </a:pPr>
                      <a:endParaRPr lang="en-GB" sz="1800" b="1" cap="none" spc="0">
                        <a:solidFill>
                          <a:schemeClr val="tx1"/>
                        </a:solidFill>
                      </a:endParaRPr>
                    </a:p>
                  </a:txBody>
                  <a:tcPr marL="79029" marR="79029" marT="39515" marB="3951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b="1" cap="none" spc="0">
                          <a:solidFill>
                            <a:schemeClr val="tx1"/>
                          </a:solidFill>
                        </a:rPr>
                        <a:t>Changes to development process:</a:t>
                      </a:r>
                    </a:p>
                    <a:p>
                      <a:pPr lvl="0">
                        <a:buNone/>
                      </a:pPr>
                      <a:endParaRPr lang="en-GB" sz="1800" b="1" cap="none" spc="0">
                        <a:solidFill>
                          <a:schemeClr val="tx1"/>
                        </a:solidFill>
                      </a:endParaRPr>
                    </a:p>
                    <a:p>
                      <a:pPr lvl="0">
                        <a:buNone/>
                      </a:pPr>
                      <a:endParaRPr lang="en-GB" sz="1800" b="1" cap="none" spc="0">
                        <a:solidFill>
                          <a:schemeClr val="tx1"/>
                        </a:solidFill>
                      </a:endParaRPr>
                    </a:p>
                    <a:p>
                      <a:pPr marL="285750" indent="-285750" algn="l" rtl="0" eaLnBrk="1" latinLnBrk="0" hangingPunct="1">
                        <a:buClr>
                          <a:schemeClr val="accent2"/>
                        </a:buClr>
                        <a:buSzPct val="80000"/>
                        <a:buFont typeface="Wingdings" pitchFamily="2" charset="2"/>
                        <a:buChar char="n"/>
                      </a:pPr>
                      <a:r>
                        <a:rPr lang="en-CA" sz="1800" b="0" kern="1200" cap="none" spc="0">
                          <a:solidFill>
                            <a:schemeClr val="tx1"/>
                          </a:solidFill>
                          <a:latin typeface="+mn-lt"/>
                          <a:ea typeface="+mn-ea"/>
                          <a:cs typeface="+mn-cs"/>
                        </a:rPr>
                        <a:t>Update our progress more frequently</a:t>
                      </a:r>
                    </a:p>
                    <a:p>
                      <a:pPr marL="285750" lvl="0" indent="-285750" algn="l" rtl="0" eaLnBrk="1" latinLnBrk="0" hangingPunct="1">
                        <a:buClr>
                          <a:schemeClr val="accent2"/>
                        </a:buClr>
                        <a:buSzPct val="80000"/>
                        <a:buFont typeface="Wingdings" pitchFamily="2" charset="2"/>
                        <a:buChar char="n"/>
                      </a:pPr>
                      <a:r>
                        <a:rPr lang="en-CA" sz="1800" b="0" kern="1200" cap="none" spc="0">
                          <a:solidFill>
                            <a:schemeClr val="tx1"/>
                          </a:solidFill>
                          <a:latin typeface="+mn-lt"/>
                          <a:ea typeface="+mn-ea"/>
                          <a:cs typeface="+mn-cs"/>
                        </a:rPr>
                        <a:t>Time management</a:t>
                      </a:r>
                    </a:p>
                    <a:p>
                      <a:pPr lvl="0">
                        <a:buNone/>
                      </a:pPr>
                      <a:endParaRPr lang="en-CA" sz="1800" b="0" kern="1200" cap="none" spc="0">
                        <a:solidFill>
                          <a:schemeClr val="tx1"/>
                        </a:solidFill>
                        <a:latin typeface="+mn-lt"/>
                        <a:ea typeface="+mn-ea"/>
                        <a:cs typeface="+mn-cs"/>
                      </a:endParaRPr>
                    </a:p>
                    <a:p>
                      <a:pPr lvl="0">
                        <a:buNone/>
                      </a:pPr>
                      <a:endParaRPr lang="en-CA" sz="1800" b="0" kern="1200" cap="none" spc="0">
                        <a:solidFill>
                          <a:schemeClr val="tx1"/>
                        </a:solidFill>
                        <a:latin typeface="+mn-lt"/>
                        <a:ea typeface="+mn-ea"/>
                        <a:cs typeface="+mn-cs"/>
                      </a:endParaRPr>
                    </a:p>
                  </a:txBody>
                  <a:tcPr marL="79029" marR="79029" marT="39515" marB="3951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2727126"/>
                  </a:ext>
                </a:extLst>
              </a:tr>
            </a:tbl>
          </a:graphicData>
        </a:graphic>
      </p:graphicFrame>
      <p:sp>
        <p:nvSpPr>
          <p:cNvPr id="17" name="Slide Number Placeholder 3">
            <a:extLst>
              <a:ext uri="{FF2B5EF4-FFF2-40B4-BE49-F238E27FC236}">
                <a16:creationId xmlns:a16="http://schemas.microsoft.com/office/drawing/2014/main" id="{745D7C31-DE6A-4E04-835D-2F40BF034D1A}"/>
              </a:ext>
            </a:extLst>
          </p:cNvPr>
          <p:cNvSpPr>
            <a:spLocks noGrp="1"/>
          </p:cNvSpPr>
          <p:nvPr>
            <p:ph type="sldNum" sz="quarter" idx="12"/>
          </p:nvPr>
        </p:nvSpPr>
        <p:spPr>
          <a:xfrm>
            <a:off x="11089695" y="6457453"/>
            <a:ext cx="1052510" cy="365125"/>
          </a:xfrm>
        </p:spPr>
        <p:txBody>
          <a:bodyPr/>
          <a:lstStyle/>
          <a:p>
            <a:fld id="{48F63A3B-78C7-47BE-AE5E-E10140E04643}" type="slidenum">
              <a:rPr lang="en-US" sz="1600" dirty="0" smtClean="0"/>
              <a:t>17</a:t>
            </a:fld>
            <a:endParaRPr lang="en-US" sz="1600"/>
          </a:p>
        </p:txBody>
      </p:sp>
    </p:spTree>
    <p:extLst>
      <p:ext uri="{BB962C8B-B14F-4D97-AF65-F5344CB8AC3E}">
        <p14:creationId xmlns:p14="http://schemas.microsoft.com/office/powerpoint/2010/main" val="160106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18054-6A0E-40A1-ADD2-B510F6306FDC}"/>
              </a:ext>
            </a:extLst>
          </p:cNvPr>
          <p:cNvSpPr>
            <a:spLocks noGrp="1"/>
          </p:cNvSpPr>
          <p:nvPr>
            <p:ph type="title"/>
          </p:nvPr>
        </p:nvSpPr>
        <p:spPr>
          <a:xfrm>
            <a:off x="503803" y="737874"/>
            <a:ext cx="11029616" cy="1013800"/>
          </a:xfrm>
        </p:spPr>
        <p:txBody>
          <a:bodyPr/>
          <a:lstStyle/>
          <a:p>
            <a:r>
              <a:rPr lang="en-GB">
                <a:latin typeface="TW Cen MT"/>
              </a:rPr>
              <a:t>Schedule &amp; Brief plan for 405w</a:t>
            </a:r>
            <a:endParaRPr lang="en-US"/>
          </a:p>
        </p:txBody>
      </p:sp>
      <p:pic>
        <p:nvPicPr>
          <p:cNvPr id="4" name="Picture 5" descr="Chart&#10;&#10;Description automatically generated">
            <a:extLst>
              <a:ext uri="{FF2B5EF4-FFF2-40B4-BE49-F238E27FC236}">
                <a16:creationId xmlns:a16="http://schemas.microsoft.com/office/drawing/2014/main" id="{1B0FA62A-B553-4CA6-8E07-BB01B44AC1DC}"/>
              </a:ext>
            </a:extLst>
          </p:cNvPr>
          <p:cNvPicPr>
            <a:picLocks noGrp="1" noChangeAspect="1"/>
          </p:cNvPicPr>
          <p:nvPr>
            <p:ph idx="1"/>
          </p:nvPr>
        </p:nvPicPr>
        <p:blipFill>
          <a:blip r:embed="rId3"/>
          <a:stretch>
            <a:fillRect/>
          </a:stretch>
        </p:blipFill>
        <p:spPr>
          <a:xfrm>
            <a:off x="651002" y="2181225"/>
            <a:ext cx="10889996" cy="3678238"/>
          </a:xfrm>
        </p:spPr>
      </p:pic>
      <p:sp>
        <p:nvSpPr>
          <p:cNvPr id="10" name="Slide Number Placeholder 3">
            <a:extLst>
              <a:ext uri="{FF2B5EF4-FFF2-40B4-BE49-F238E27FC236}">
                <a16:creationId xmlns:a16="http://schemas.microsoft.com/office/drawing/2014/main" id="{4414440C-D92E-439D-B2CE-051B0586354C}"/>
              </a:ext>
            </a:extLst>
          </p:cNvPr>
          <p:cNvSpPr>
            <a:spLocks noGrp="1"/>
          </p:cNvSpPr>
          <p:nvPr>
            <p:ph type="sldNum" sz="quarter" idx="12"/>
          </p:nvPr>
        </p:nvSpPr>
        <p:spPr>
          <a:xfrm>
            <a:off x="11089695" y="6457453"/>
            <a:ext cx="1052510" cy="365125"/>
          </a:xfrm>
        </p:spPr>
        <p:txBody>
          <a:bodyPr/>
          <a:lstStyle/>
          <a:p>
            <a:fld id="{48F63A3B-78C7-47BE-AE5E-E10140E04643}" type="slidenum">
              <a:rPr lang="en-US" sz="1600" dirty="0" smtClean="0"/>
              <a:t>18</a:t>
            </a:fld>
            <a:endParaRPr lang="en-US" sz="1600"/>
          </a:p>
        </p:txBody>
      </p:sp>
    </p:spTree>
    <p:extLst>
      <p:ext uri="{BB962C8B-B14F-4D97-AF65-F5344CB8AC3E}">
        <p14:creationId xmlns:p14="http://schemas.microsoft.com/office/powerpoint/2010/main" val="2569139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FE76E-D708-498B-8317-9531B1DB2185}"/>
              </a:ext>
            </a:extLst>
          </p:cNvPr>
          <p:cNvSpPr>
            <a:spLocks noGrp="1"/>
          </p:cNvSpPr>
          <p:nvPr>
            <p:ph type="title"/>
          </p:nvPr>
        </p:nvSpPr>
        <p:spPr>
          <a:xfrm>
            <a:off x="503338" y="345000"/>
            <a:ext cx="9905998" cy="1396678"/>
          </a:xfrm>
        </p:spPr>
        <p:txBody>
          <a:bodyPr/>
          <a:lstStyle/>
          <a:p>
            <a:r>
              <a:rPr lang="en-GB">
                <a:latin typeface="TW Cen MT"/>
                <a:ea typeface="+mj-lt"/>
                <a:cs typeface="+mj-lt"/>
              </a:rPr>
              <a:t>Schedule &amp; Brief plan for 440</a:t>
            </a:r>
            <a:endParaRPr lang="en-US">
              <a:latin typeface="TW Cen MT"/>
            </a:endParaRPr>
          </a:p>
        </p:txBody>
      </p:sp>
      <p:pic>
        <p:nvPicPr>
          <p:cNvPr id="6" name="Content Placeholder 5">
            <a:extLst>
              <a:ext uri="{FF2B5EF4-FFF2-40B4-BE49-F238E27FC236}">
                <a16:creationId xmlns:a16="http://schemas.microsoft.com/office/drawing/2014/main" id="{1A8267A1-5217-4D35-BF4F-C588728B2AFF}"/>
              </a:ext>
            </a:extLst>
          </p:cNvPr>
          <p:cNvPicPr>
            <a:picLocks noGrp="1" noChangeAspect="1"/>
          </p:cNvPicPr>
          <p:nvPr>
            <p:ph idx="1"/>
          </p:nvPr>
        </p:nvPicPr>
        <p:blipFill>
          <a:blip r:embed="rId3"/>
          <a:stretch>
            <a:fillRect/>
          </a:stretch>
        </p:blipFill>
        <p:spPr>
          <a:xfrm>
            <a:off x="1213153" y="2143125"/>
            <a:ext cx="9778394" cy="4211638"/>
          </a:xfrm>
        </p:spPr>
      </p:pic>
      <p:sp>
        <p:nvSpPr>
          <p:cNvPr id="10" name="Slide Number Placeholder 3">
            <a:extLst>
              <a:ext uri="{FF2B5EF4-FFF2-40B4-BE49-F238E27FC236}">
                <a16:creationId xmlns:a16="http://schemas.microsoft.com/office/drawing/2014/main" id="{DCB041BE-D62E-45CC-B0F6-2C4A54DEAB95}"/>
              </a:ext>
            </a:extLst>
          </p:cNvPr>
          <p:cNvSpPr>
            <a:spLocks noGrp="1"/>
          </p:cNvSpPr>
          <p:nvPr>
            <p:ph type="sldNum" sz="quarter" idx="12"/>
          </p:nvPr>
        </p:nvSpPr>
        <p:spPr>
          <a:xfrm>
            <a:off x="11089695" y="6457453"/>
            <a:ext cx="1052510" cy="365125"/>
          </a:xfrm>
        </p:spPr>
        <p:txBody>
          <a:bodyPr/>
          <a:lstStyle/>
          <a:p>
            <a:fld id="{48F63A3B-78C7-47BE-AE5E-E10140E04643}" type="slidenum">
              <a:rPr lang="en-US" sz="1600" dirty="0" smtClean="0"/>
              <a:t>19</a:t>
            </a:fld>
            <a:endParaRPr lang="en-US" sz="1600"/>
          </a:p>
        </p:txBody>
      </p:sp>
    </p:spTree>
    <p:extLst>
      <p:ext uri="{BB962C8B-B14F-4D97-AF65-F5344CB8AC3E}">
        <p14:creationId xmlns:p14="http://schemas.microsoft.com/office/powerpoint/2010/main" val="1910570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2" name="Rectangle 251">
            <a:extLst>
              <a:ext uri="{FF2B5EF4-FFF2-40B4-BE49-F238E27FC236}">
                <a16:creationId xmlns:a16="http://schemas.microsoft.com/office/drawing/2014/main" id="{18FD5326-9F0A-481B-8415-14B6BFB852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54" name="Rectangle 253">
            <a:extLst>
              <a:ext uri="{FF2B5EF4-FFF2-40B4-BE49-F238E27FC236}">
                <a16:creationId xmlns:a16="http://schemas.microsoft.com/office/drawing/2014/main" id="{7A268CD7-AFA8-49FF-8494-036157361B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56" name="Rectangle 255">
            <a:extLst>
              <a:ext uri="{FF2B5EF4-FFF2-40B4-BE49-F238E27FC236}">
                <a16:creationId xmlns:a16="http://schemas.microsoft.com/office/drawing/2014/main" id="{A0897FCD-4816-4E4A-A524-078453D87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58" name="Rectangle 257">
            <a:extLst>
              <a:ext uri="{FF2B5EF4-FFF2-40B4-BE49-F238E27FC236}">
                <a16:creationId xmlns:a16="http://schemas.microsoft.com/office/drawing/2014/main" id="{2ED953D6-5A73-4461-BB18-1E759E7A6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196C705-931F-40FC-A399-EEDD8CA4EB8C}"/>
              </a:ext>
            </a:extLst>
          </p:cNvPr>
          <p:cNvSpPr>
            <a:spLocks noGrp="1"/>
          </p:cNvSpPr>
          <p:nvPr>
            <p:ph type="title"/>
          </p:nvPr>
        </p:nvSpPr>
        <p:spPr>
          <a:xfrm>
            <a:off x="581192" y="702156"/>
            <a:ext cx="11029616" cy="1013800"/>
          </a:xfrm>
        </p:spPr>
        <p:txBody>
          <a:bodyPr vert="horz" lIns="91440" tIns="45720" rIns="91440" bIns="45720" rtlCol="0" anchor="b">
            <a:normAutofit/>
          </a:bodyPr>
          <a:lstStyle/>
          <a:p>
            <a:r>
              <a:rPr lang="en-US">
                <a:solidFill>
                  <a:srgbClr val="FFFEFF"/>
                </a:solidFill>
              </a:rPr>
              <a:t>Overview</a:t>
            </a:r>
            <a:endParaRPr lang="en-US" i="0">
              <a:solidFill>
                <a:srgbClr val="FFFEFF"/>
              </a:solidFill>
            </a:endParaRPr>
          </a:p>
        </p:txBody>
      </p:sp>
      <p:graphicFrame>
        <p:nvGraphicFramePr>
          <p:cNvPr id="174" name="TextBox 4">
            <a:extLst>
              <a:ext uri="{FF2B5EF4-FFF2-40B4-BE49-F238E27FC236}">
                <a16:creationId xmlns:a16="http://schemas.microsoft.com/office/drawing/2014/main" id="{27D3E149-61A8-4C26-BBCB-E57846C0FC7A}"/>
              </a:ext>
            </a:extLst>
          </p:cNvPr>
          <p:cNvGraphicFramePr/>
          <p:nvPr>
            <p:extLst>
              <p:ext uri="{D42A27DB-BD31-4B8C-83A1-F6EECF244321}">
                <p14:modId xmlns:p14="http://schemas.microsoft.com/office/powerpoint/2010/main" val="521821930"/>
              </p:ext>
            </p:extLst>
          </p:nvPr>
        </p:nvGraphicFramePr>
        <p:xfrm>
          <a:off x="581025" y="2291480"/>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4" name="Slide Number Placeholder 3">
            <a:extLst>
              <a:ext uri="{FF2B5EF4-FFF2-40B4-BE49-F238E27FC236}">
                <a16:creationId xmlns:a16="http://schemas.microsoft.com/office/drawing/2014/main" id="{36B4E1C2-F35D-413F-8255-14916F27743E}"/>
              </a:ext>
            </a:extLst>
          </p:cNvPr>
          <p:cNvSpPr txBox="1">
            <a:spLocks/>
          </p:cNvSpPr>
          <p:nvPr/>
        </p:nvSpPr>
        <p:spPr>
          <a:xfrm>
            <a:off x="11089695" y="6457453"/>
            <a:ext cx="105251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z="1600" dirty="0" smtClean="0"/>
              <a:pPr/>
              <a:t>2</a:t>
            </a:fld>
            <a:endParaRPr lang="en-US" sz="1600"/>
          </a:p>
        </p:txBody>
      </p:sp>
    </p:spTree>
    <p:extLst>
      <p:ext uri="{BB962C8B-B14F-4D97-AF65-F5344CB8AC3E}">
        <p14:creationId xmlns:p14="http://schemas.microsoft.com/office/powerpoint/2010/main" val="26649921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C53C1-E0B3-418A-8F0D-4C52645F3B45}"/>
              </a:ext>
            </a:extLst>
          </p:cNvPr>
          <p:cNvSpPr>
            <a:spLocks noGrp="1"/>
          </p:cNvSpPr>
          <p:nvPr>
            <p:ph type="title"/>
          </p:nvPr>
        </p:nvSpPr>
        <p:spPr>
          <a:xfrm>
            <a:off x="581192" y="702156"/>
            <a:ext cx="11029616" cy="1013800"/>
          </a:xfrm>
        </p:spPr>
        <p:txBody>
          <a:bodyPr>
            <a:normAutofit/>
          </a:bodyPr>
          <a:lstStyle/>
          <a:p>
            <a:r>
              <a:rPr lang="en-CA">
                <a:solidFill>
                  <a:srgbClr val="FFFEFF"/>
                </a:solidFill>
              </a:rPr>
              <a:t>Plan for 440</a:t>
            </a:r>
          </a:p>
        </p:txBody>
      </p:sp>
      <p:graphicFrame>
        <p:nvGraphicFramePr>
          <p:cNvPr id="4" name="Table 4">
            <a:extLst>
              <a:ext uri="{FF2B5EF4-FFF2-40B4-BE49-F238E27FC236}">
                <a16:creationId xmlns:a16="http://schemas.microsoft.com/office/drawing/2014/main" id="{E1BE8E12-B7F0-48EB-8B13-FF8DC3FA84FD}"/>
              </a:ext>
            </a:extLst>
          </p:cNvPr>
          <p:cNvGraphicFramePr>
            <a:graphicFrameLocks noGrp="1"/>
          </p:cNvGraphicFramePr>
          <p:nvPr>
            <p:ph idx="1"/>
            <p:extLst>
              <p:ext uri="{D42A27DB-BD31-4B8C-83A1-F6EECF244321}">
                <p14:modId xmlns:p14="http://schemas.microsoft.com/office/powerpoint/2010/main" val="2578789209"/>
              </p:ext>
            </p:extLst>
          </p:nvPr>
        </p:nvGraphicFramePr>
        <p:xfrm>
          <a:off x="1013089" y="2181225"/>
          <a:ext cx="10082375" cy="3935510"/>
        </p:xfrm>
        <a:graphic>
          <a:graphicData uri="http://schemas.openxmlformats.org/drawingml/2006/table">
            <a:tbl>
              <a:tblPr firstRow="1" bandRow="1">
                <a:noFill/>
                <a:tableStyleId>{5C22544A-7EE6-4342-B048-85BDC9FD1C3A}</a:tableStyleId>
              </a:tblPr>
              <a:tblGrid>
                <a:gridCol w="3349958">
                  <a:extLst>
                    <a:ext uri="{9D8B030D-6E8A-4147-A177-3AD203B41FA5}">
                      <a16:colId xmlns:a16="http://schemas.microsoft.com/office/drawing/2014/main" val="3150845562"/>
                    </a:ext>
                  </a:extLst>
                </a:gridCol>
                <a:gridCol w="3433735">
                  <a:extLst>
                    <a:ext uri="{9D8B030D-6E8A-4147-A177-3AD203B41FA5}">
                      <a16:colId xmlns:a16="http://schemas.microsoft.com/office/drawing/2014/main" val="3627916026"/>
                    </a:ext>
                  </a:extLst>
                </a:gridCol>
                <a:gridCol w="3298682">
                  <a:extLst>
                    <a:ext uri="{9D8B030D-6E8A-4147-A177-3AD203B41FA5}">
                      <a16:colId xmlns:a16="http://schemas.microsoft.com/office/drawing/2014/main" val="1272414957"/>
                    </a:ext>
                  </a:extLst>
                </a:gridCol>
              </a:tblGrid>
              <a:tr h="615116">
                <a:tc>
                  <a:txBody>
                    <a:bodyPr/>
                    <a:lstStyle/>
                    <a:p>
                      <a:pPr algn="ctr"/>
                      <a:r>
                        <a:rPr lang="en-CA" sz="2000" b="1">
                          <a:solidFill>
                            <a:srgbClr val="FFFFFF"/>
                          </a:solidFill>
                        </a:rPr>
                        <a:t>Hardware</a:t>
                      </a:r>
                    </a:p>
                  </a:txBody>
                  <a:tcPr marL="226997" marR="136197" marT="136197" marB="136197">
                    <a:lnL w="38100" cap="flat" cmpd="sng" algn="ctr">
                      <a:no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pPr algn="ctr"/>
                      <a:r>
                        <a:rPr lang="en-CA" sz="2000" b="1">
                          <a:solidFill>
                            <a:srgbClr val="FFFFFF"/>
                          </a:solidFill>
                        </a:rPr>
                        <a:t>Software</a:t>
                      </a:r>
                    </a:p>
                  </a:txBody>
                  <a:tcPr marL="226997" marR="136197" marT="136197" marB="136197">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pPr algn="ctr"/>
                      <a:r>
                        <a:rPr lang="en-CA" sz="2000" b="1">
                          <a:solidFill>
                            <a:srgbClr val="FFFFFF"/>
                          </a:solidFill>
                        </a:rPr>
                        <a:t>Integration</a:t>
                      </a:r>
                    </a:p>
                  </a:txBody>
                  <a:tcPr marL="226997" marR="136197" marT="136197" marB="136197">
                    <a:lnL w="38100" cap="flat" cmpd="sng" algn="ctr">
                      <a:solidFill>
                        <a:srgbClr val="FFFFFF"/>
                      </a:solidFill>
                      <a:prstDash val="solid"/>
                    </a:lnL>
                    <a:lnR w="38100" cap="flat" cmpd="sng" algn="ctr">
                      <a:noFill/>
                      <a:prstDash val="solid"/>
                    </a:lnR>
                    <a:lnT w="38100" cap="flat" cmpd="sng" algn="ctr">
                      <a:noFill/>
                      <a:prstDash val="solid"/>
                    </a:lnT>
                    <a:lnB w="38100" cap="flat" cmpd="sng" algn="ctr">
                      <a:solidFill>
                        <a:srgbClr val="FFFFFF"/>
                      </a:solidFill>
                      <a:prstDash val="solid"/>
                    </a:lnB>
                    <a:solidFill>
                      <a:srgbClr val="636B68">
                        <a:alpha val="69804"/>
                      </a:srgbClr>
                    </a:solidFill>
                  </a:tcPr>
                </a:tc>
                <a:extLst>
                  <a:ext uri="{0D108BD9-81ED-4DB2-BD59-A6C34878D82A}">
                    <a16:rowId xmlns:a16="http://schemas.microsoft.com/office/drawing/2014/main" val="2167006389"/>
                  </a:ext>
                </a:extLst>
              </a:tr>
              <a:tr h="3063123">
                <a:tc>
                  <a:txBody>
                    <a:bodyPr/>
                    <a:lstStyle/>
                    <a:p>
                      <a:pPr marL="342900" indent="-342900">
                        <a:buClr>
                          <a:srgbClr val="00B050"/>
                        </a:buClr>
                        <a:buSzPct val="80000"/>
                        <a:buFont typeface="Wingdings" pitchFamily="2" charset="2"/>
                        <a:buChar char="n"/>
                      </a:pPr>
                      <a:r>
                        <a:rPr lang="en-CA" sz="2000">
                          <a:solidFill>
                            <a:schemeClr val="tx1">
                              <a:lumMod val="85000"/>
                              <a:lumOff val="15000"/>
                            </a:schemeClr>
                          </a:solidFill>
                        </a:rPr>
                        <a:t>Adjust the connections between modules to ensure a smooth operation</a:t>
                      </a:r>
                    </a:p>
                    <a:p>
                      <a:pPr marL="342900" marR="0" lvl="0" indent="-342900" algn="l" rtl="0" eaLnBrk="1" fontAlgn="auto" latinLnBrk="0" hangingPunct="1">
                        <a:lnSpc>
                          <a:spcPct val="100000"/>
                        </a:lnSpc>
                        <a:spcBef>
                          <a:spcPts val="0"/>
                        </a:spcBef>
                        <a:spcAft>
                          <a:spcPts val="0"/>
                        </a:spcAft>
                        <a:buClr>
                          <a:srgbClr val="00B050"/>
                        </a:buClr>
                        <a:buSzPct val="80000"/>
                        <a:buFont typeface="Wingdings" pitchFamily="2" charset="2"/>
                        <a:buChar char="n"/>
                      </a:pPr>
                      <a:r>
                        <a:rPr lang="en-CA" sz="2000">
                          <a:solidFill>
                            <a:schemeClr val="tx1">
                              <a:lumMod val="85000"/>
                              <a:lumOff val="15000"/>
                            </a:schemeClr>
                          </a:solidFill>
                        </a:rPr>
                        <a:t>Implement a reliable and comfortable mounting solution.</a:t>
                      </a:r>
                    </a:p>
                    <a:p>
                      <a:pPr marL="285750" indent="-285750">
                        <a:buFontTx/>
                        <a:buChar char="-"/>
                      </a:pPr>
                      <a:endParaRPr lang="en-CA" sz="2000">
                        <a:solidFill>
                          <a:schemeClr val="tx1">
                            <a:lumMod val="85000"/>
                            <a:lumOff val="15000"/>
                          </a:schemeClr>
                        </a:solidFill>
                      </a:endParaRPr>
                    </a:p>
                    <a:p>
                      <a:endParaRPr lang="en-CA" sz="2000">
                        <a:solidFill>
                          <a:schemeClr val="tx1">
                            <a:lumMod val="85000"/>
                            <a:lumOff val="15000"/>
                          </a:schemeClr>
                        </a:solidFill>
                      </a:endParaRPr>
                    </a:p>
                  </a:txBody>
                  <a:tcPr marL="226997" marR="136197" marT="136197" marB="136197">
                    <a:lnL w="38100" cap="flat" cmpd="sng" algn="ctr">
                      <a:noFill/>
                      <a:prstDash val="solid"/>
                    </a:lnL>
                    <a:lnR w="38100" cap="flat" cmpd="sng" algn="ctr">
                      <a:solidFill>
                        <a:srgbClr val="FFFFFF"/>
                      </a:solidFill>
                      <a:prstDash val="solid"/>
                    </a:lnR>
                    <a:lnT w="38100" cap="flat" cmpd="sng" algn="ctr">
                      <a:solidFill>
                        <a:srgbClr val="FFFFFF"/>
                      </a:solidFill>
                      <a:prstDash val="solid"/>
                    </a:lnT>
                    <a:lnB w="0" cap="flat" cmpd="sng" algn="ctr">
                      <a:noFill/>
                      <a:prstDash val="solid"/>
                    </a:lnB>
                    <a:solidFill>
                      <a:srgbClr val="878E8B">
                        <a:alpha val="14902"/>
                      </a:srgbClr>
                    </a:solidFill>
                  </a:tcPr>
                </a:tc>
                <a:tc>
                  <a:txBody>
                    <a:bodyPr/>
                    <a:lstStyle/>
                    <a:p>
                      <a:pPr marL="342900" indent="-342900">
                        <a:buClr>
                          <a:srgbClr val="00B050"/>
                        </a:buClr>
                        <a:buSzPct val="80000"/>
                        <a:buFont typeface="Wingdings" pitchFamily="2" charset="2"/>
                        <a:buChar char="n"/>
                      </a:pPr>
                      <a:r>
                        <a:rPr lang="en-CA" sz="2000">
                          <a:solidFill>
                            <a:schemeClr val="tx1">
                              <a:lumMod val="85000"/>
                              <a:lumOff val="15000"/>
                            </a:schemeClr>
                          </a:solidFill>
                        </a:rPr>
                        <a:t>Improve detection algorithms to increase the result accuracy.</a:t>
                      </a:r>
                    </a:p>
                    <a:p>
                      <a:pPr marL="342900" indent="-342900">
                        <a:buClr>
                          <a:srgbClr val="00B050"/>
                        </a:buClr>
                        <a:buSzPct val="80000"/>
                        <a:buFont typeface="Wingdings" pitchFamily="2" charset="2"/>
                        <a:buChar char="n"/>
                      </a:pPr>
                      <a:r>
                        <a:rPr lang="en-CA" sz="2000">
                          <a:solidFill>
                            <a:schemeClr val="tx1">
                              <a:lumMod val="85000"/>
                              <a:lumOff val="15000"/>
                            </a:schemeClr>
                          </a:solidFill>
                        </a:rPr>
                        <a:t>Integrate a database to help with calibration and form detection.</a:t>
                      </a:r>
                    </a:p>
                    <a:p>
                      <a:pPr marL="342900" indent="-342900">
                        <a:buClr>
                          <a:srgbClr val="00B050"/>
                        </a:buClr>
                        <a:buSzPct val="80000"/>
                        <a:buFont typeface="Wingdings" pitchFamily="2" charset="2"/>
                        <a:buChar char="n"/>
                      </a:pPr>
                      <a:r>
                        <a:rPr lang="en-CA" sz="2000">
                          <a:solidFill>
                            <a:schemeClr val="tx1">
                              <a:lumMod val="85000"/>
                              <a:lumOff val="15000"/>
                            </a:schemeClr>
                          </a:solidFill>
                        </a:rPr>
                        <a:t>Improvement of the mobile app, such as UI, error handling and data storage.</a:t>
                      </a:r>
                    </a:p>
                  </a:txBody>
                  <a:tcPr marL="226997" marR="136197" marT="136197" marB="136197">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0" cap="flat" cmpd="sng" algn="ctr">
                      <a:noFill/>
                      <a:prstDash val="solid"/>
                    </a:lnB>
                    <a:solidFill>
                      <a:srgbClr val="878E8B">
                        <a:alpha val="14902"/>
                      </a:srgbClr>
                    </a:solidFill>
                  </a:tcPr>
                </a:tc>
                <a:tc>
                  <a:txBody>
                    <a:bodyPr/>
                    <a:lstStyle/>
                    <a:p>
                      <a:pPr marL="342900" indent="-342900" algn="l">
                        <a:buClr>
                          <a:srgbClr val="00B050"/>
                        </a:buClr>
                        <a:buSzPct val="80000"/>
                        <a:buFont typeface="Wingdings" pitchFamily="2" charset="2"/>
                        <a:buChar char="n"/>
                      </a:pPr>
                      <a:r>
                        <a:rPr lang="en-CA" sz="2000" kern="1200">
                          <a:solidFill>
                            <a:schemeClr val="tx1">
                              <a:lumMod val="85000"/>
                              <a:lumOff val="15000"/>
                            </a:schemeClr>
                          </a:solidFill>
                          <a:latin typeface="+mn-lt"/>
                          <a:ea typeface="+mn-ea"/>
                          <a:cs typeface="+mn-cs"/>
                        </a:rPr>
                        <a:t>Propose a more compact design for integration, allowing it to fit inside a wearable enclosure.</a:t>
                      </a:r>
                    </a:p>
                    <a:p>
                      <a:pPr marL="0" lvl="0" indent="0" algn="l">
                        <a:buNone/>
                      </a:pPr>
                      <a:endParaRPr lang="en-CA" sz="2000" kern="1200">
                        <a:solidFill>
                          <a:schemeClr val="tx1">
                            <a:lumMod val="85000"/>
                            <a:lumOff val="15000"/>
                          </a:schemeClr>
                        </a:solidFill>
                        <a:latin typeface="+mn-lt"/>
                        <a:ea typeface="+mn-ea"/>
                        <a:cs typeface="+mn-cs"/>
                      </a:endParaRPr>
                    </a:p>
                  </a:txBody>
                  <a:tcPr marL="226997" marR="136197" marT="136197" marB="136197">
                    <a:lnL w="38100" cap="flat" cmpd="sng" algn="ctr">
                      <a:solidFill>
                        <a:srgbClr val="FFFFFF"/>
                      </a:solidFill>
                      <a:prstDash val="solid"/>
                    </a:lnL>
                    <a:lnR w="38100" cap="flat" cmpd="sng" algn="ctr">
                      <a:noFill/>
                      <a:prstDash val="solid"/>
                    </a:lnR>
                    <a:lnT w="38100" cap="flat" cmpd="sng" algn="ctr">
                      <a:solidFill>
                        <a:srgbClr val="FFFFFF"/>
                      </a:solidFill>
                      <a:prstDash val="solid"/>
                    </a:lnT>
                    <a:lnB w="0" cap="flat" cmpd="sng" algn="ctr">
                      <a:noFill/>
                      <a:prstDash val="solid"/>
                    </a:lnB>
                    <a:solidFill>
                      <a:srgbClr val="878E8B">
                        <a:alpha val="14902"/>
                      </a:srgbClr>
                    </a:solidFill>
                  </a:tcPr>
                </a:tc>
                <a:extLst>
                  <a:ext uri="{0D108BD9-81ED-4DB2-BD59-A6C34878D82A}">
                    <a16:rowId xmlns:a16="http://schemas.microsoft.com/office/drawing/2014/main" val="3142568837"/>
                  </a:ext>
                </a:extLst>
              </a:tr>
            </a:tbl>
          </a:graphicData>
        </a:graphic>
      </p:graphicFrame>
      <p:sp>
        <p:nvSpPr>
          <p:cNvPr id="10" name="Slide Number Placeholder 3">
            <a:extLst>
              <a:ext uri="{FF2B5EF4-FFF2-40B4-BE49-F238E27FC236}">
                <a16:creationId xmlns:a16="http://schemas.microsoft.com/office/drawing/2014/main" id="{5214A44E-6881-4B28-8D8A-C940A652815A}"/>
              </a:ext>
            </a:extLst>
          </p:cNvPr>
          <p:cNvSpPr>
            <a:spLocks noGrp="1"/>
          </p:cNvSpPr>
          <p:nvPr>
            <p:ph type="sldNum" sz="quarter" idx="12"/>
          </p:nvPr>
        </p:nvSpPr>
        <p:spPr>
          <a:xfrm>
            <a:off x="11089695" y="6457453"/>
            <a:ext cx="1052510" cy="365125"/>
          </a:xfrm>
        </p:spPr>
        <p:txBody>
          <a:bodyPr/>
          <a:lstStyle/>
          <a:p>
            <a:fld id="{48F63A3B-78C7-47BE-AE5E-E10140E04643}" type="slidenum">
              <a:rPr lang="en-US" sz="1600" dirty="0" smtClean="0"/>
              <a:t>20</a:t>
            </a:fld>
            <a:endParaRPr lang="en-US" sz="1600"/>
          </a:p>
        </p:txBody>
      </p:sp>
    </p:spTree>
    <p:extLst>
      <p:ext uri="{BB962C8B-B14F-4D97-AF65-F5344CB8AC3E}">
        <p14:creationId xmlns:p14="http://schemas.microsoft.com/office/powerpoint/2010/main" val="198273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A9D01BD4-D715-47C5-936E-D17703C9AE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E7DC16-AE96-465E-B846-343D13F8EFCF}"/>
              </a:ext>
            </a:extLst>
          </p:cNvPr>
          <p:cNvSpPr>
            <a:spLocks noGrp="1"/>
          </p:cNvSpPr>
          <p:nvPr>
            <p:ph type="title"/>
          </p:nvPr>
        </p:nvSpPr>
        <p:spPr>
          <a:xfrm>
            <a:off x="581193" y="1507414"/>
            <a:ext cx="4065488" cy="3903332"/>
          </a:xfrm>
        </p:spPr>
        <p:txBody>
          <a:bodyPr anchor="t">
            <a:normAutofit/>
          </a:bodyPr>
          <a:lstStyle/>
          <a:p>
            <a:r>
              <a:rPr lang="en-CA" sz="4000">
                <a:solidFill>
                  <a:schemeClr val="tx1">
                    <a:lumMod val="95000"/>
                  </a:schemeClr>
                </a:solidFill>
              </a:rPr>
              <a:t>Conclusion</a:t>
            </a:r>
          </a:p>
        </p:txBody>
      </p:sp>
      <p:sp>
        <p:nvSpPr>
          <p:cNvPr id="7" name="Rectangle 10">
            <a:extLst>
              <a:ext uri="{FF2B5EF4-FFF2-40B4-BE49-F238E27FC236}">
                <a16:creationId xmlns:a16="http://schemas.microsoft.com/office/drawing/2014/main" id="{8E095A5C-C0E1-442D-A262-3354333CA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673" y="457200"/>
            <a:ext cx="4206240" cy="9499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12">
            <a:extLst>
              <a:ext uri="{FF2B5EF4-FFF2-40B4-BE49-F238E27FC236}">
                <a16:creationId xmlns:a16="http://schemas.microsoft.com/office/drawing/2014/main" id="{7884CF81-7E80-4D00-BC0F-A2166793C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7585" y="457200"/>
            <a:ext cx="658368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50BE7318-EDF3-42A2-8AA3-C0ACFE65A301}"/>
              </a:ext>
            </a:extLst>
          </p:cNvPr>
          <p:cNvSpPr>
            <a:spLocks noGrp="1"/>
          </p:cNvSpPr>
          <p:nvPr>
            <p:ph idx="1"/>
          </p:nvPr>
        </p:nvSpPr>
        <p:spPr>
          <a:xfrm>
            <a:off x="5117586" y="1507415"/>
            <a:ext cx="6493222" cy="4665331"/>
          </a:xfrm>
          <a:ln w="57150">
            <a:noFill/>
          </a:ln>
        </p:spPr>
        <p:txBody>
          <a:bodyPr vert="horz" lIns="91440" tIns="45720" rIns="91440" bIns="45720" rtlCol="0" anchor="t">
            <a:noAutofit/>
          </a:bodyPr>
          <a:lstStyle/>
          <a:p>
            <a:pPr marL="305435" indent="-305435"/>
            <a:r>
              <a:rPr lang="en-CA" sz="2400"/>
              <a:t>Pro-Tek can reduce the chances of getting work-out injuries, by </a:t>
            </a:r>
            <a:r>
              <a:rPr lang="en-CA" sz="2400">
                <a:ea typeface="+mn-lt"/>
                <a:cs typeface="+mn-lt"/>
              </a:rPr>
              <a:t>reliably detecting extreme wrist or back angle and immediately informing the user.</a:t>
            </a:r>
            <a:endParaRPr lang="en-US" sz="2400">
              <a:ea typeface="+mn-lt"/>
              <a:cs typeface="+mn-lt"/>
            </a:endParaRPr>
          </a:p>
          <a:p>
            <a:pPr marL="305435" indent="-305435"/>
            <a:r>
              <a:rPr lang="en-CA" sz="2400">
                <a:ea typeface="+mn-lt"/>
                <a:cs typeface="+mn-lt"/>
              </a:rPr>
              <a:t>The current algorithm is sensitive to incorrect form provided with a proper calibration.</a:t>
            </a:r>
            <a:endParaRPr lang="en-CA" sz="2400"/>
          </a:p>
          <a:p>
            <a:pPr marL="305435" indent="-305435"/>
            <a:r>
              <a:rPr lang="en-CA" sz="2400"/>
              <a:t>The current developed App can connect to one module and exchange data one at a time.</a:t>
            </a:r>
          </a:p>
          <a:p>
            <a:pPr marL="305435" indent="-305435"/>
            <a:endParaRPr lang="en-CA" sz="2000"/>
          </a:p>
          <a:p>
            <a:pPr marL="305435" indent="-305435"/>
            <a:endParaRPr lang="en-CA" sz="2000"/>
          </a:p>
          <a:p>
            <a:pPr marL="305435" indent="-305435"/>
            <a:endParaRPr lang="en-CA" sz="2000"/>
          </a:p>
        </p:txBody>
      </p:sp>
      <p:sp>
        <p:nvSpPr>
          <p:cNvPr id="13" name="Slide Number Placeholder 3">
            <a:extLst>
              <a:ext uri="{FF2B5EF4-FFF2-40B4-BE49-F238E27FC236}">
                <a16:creationId xmlns:a16="http://schemas.microsoft.com/office/drawing/2014/main" id="{3C9E45AE-8CE7-47D4-ACE6-3816DCADC395}"/>
              </a:ext>
            </a:extLst>
          </p:cNvPr>
          <p:cNvSpPr>
            <a:spLocks noGrp="1"/>
          </p:cNvSpPr>
          <p:nvPr>
            <p:ph type="sldNum" sz="quarter" idx="12"/>
          </p:nvPr>
        </p:nvSpPr>
        <p:spPr>
          <a:xfrm>
            <a:off x="11089695" y="6457453"/>
            <a:ext cx="1052510" cy="365125"/>
          </a:xfrm>
        </p:spPr>
        <p:txBody>
          <a:bodyPr/>
          <a:lstStyle/>
          <a:p>
            <a:fld id="{48F63A3B-78C7-47BE-AE5E-E10140E04643}" type="slidenum">
              <a:rPr lang="en-US" sz="1600" dirty="0" smtClean="0"/>
              <a:t>21</a:t>
            </a:fld>
            <a:endParaRPr lang="en-US" sz="1600"/>
          </a:p>
        </p:txBody>
      </p:sp>
    </p:spTree>
    <p:extLst>
      <p:ext uri="{BB962C8B-B14F-4D97-AF65-F5344CB8AC3E}">
        <p14:creationId xmlns:p14="http://schemas.microsoft.com/office/powerpoint/2010/main" val="1484951197"/>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7DC16-AE96-465E-B846-343D13F8EFCF}"/>
              </a:ext>
            </a:extLst>
          </p:cNvPr>
          <p:cNvSpPr>
            <a:spLocks noGrp="1"/>
          </p:cNvSpPr>
          <p:nvPr>
            <p:ph type="title"/>
          </p:nvPr>
        </p:nvSpPr>
        <p:spPr>
          <a:xfrm>
            <a:off x="581192" y="702156"/>
            <a:ext cx="11029616" cy="1013800"/>
          </a:xfrm>
        </p:spPr>
        <p:txBody>
          <a:bodyPr>
            <a:normAutofit/>
          </a:bodyPr>
          <a:lstStyle/>
          <a:p>
            <a:r>
              <a:rPr lang="en-CA">
                <a:solidFill>
                  <a:srgbClr val="FFFEFF"/>
                </a:solidFill>
              </a:rPr>
              <a:t>acknowledgements</a:t>
            </a:r>
          </a:p>
        </p:txBody>
      </p:sp>
      <p:graphicFrame>
        <p:nvGraphicFramePr>
          <p:cNvPr id="6" name="Content Placeholder 2">
            <a:extLst>
              <a:ext uri="{FF2B5EF4-FFF2-40B4-BE49-F238E27FC236}">
                <a16:creationId xmlns:a16="http://schemas.microsoft.com/office/drawing/2014/main" id="{821D071B-02AA-4CA8-8E13-F046BBCB821B}"/>
              </a:ext>
            </a:extLst>
          </p:cNvPr>
          <p:cNvGraphicFramePr>
            <a:graphicFrameLocks noGrp="1"/>
          </p:cNvGraphicFramePr>
          <p:nvPr>
            <p:ph idx="1"/>
            <p:extLst>
              <p:ext uri="{D42A27DB-BD31-4B8C-83A1-F6EECF244321}">
                <p14:modId xmlns:p14="http://schemas.microsoft.com/office/powerpoint/2010/main" val="4112801520"/>
              </p:ext>
            </p:extLst>
          </p:nvPr>
        </p:nvGraphicFramePr>
        <p:xfrm>
          <a:off x="1137285" y="1998345"/>
          <a:ext cx="10222230" cy="3449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00" name="文本框 299">
            <a:extLst>
              <a:ext uri="{FF2B5EF4-FFF2-40B4-BE49-F238E27FC236}">
                <a16:creationId xmlns:a16="http://schemas.microsoft.com/office/drawing/2014/main" id="{2136FB9E-8BEC-4A61-AFB2-0D744BCCAEA5}"/>
              </a:ext>
            </a:extLst>
          </p:cNvPr>
          <p:cNvSpPr txBox="1"/>
          <p:nvPr/>
        </p:nvSpPr>
        <p:spPr>
          <a:xfrm>
            <a:off x="967740" y="5814060"/>
            <a:ext cx="10561320"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altLang="zh-CN" sz="3200" b="1">
                <a:solidFill>
                  <a:schemeClr val="accent1"/>
                </a:solidFill>
                <a:latin typeface="Aharoni"/>
                <a:ea typeface="+mn-lt"/>
                <a:cs typeface="+mn-lt"/>
              </a:rPr>
              <a:t>For Providing Guidance and Invaluable Suggestions</a:t>
            </a:r>
            <a:endParaRPr lang="zh-CN" sz="3200" b="1">
              <a:solidFill>
                <a:schemeClr val="accent1"/>
              </a:solidFill>
              <a:latin typeface="Aharoni"/>
              <a:ea typeface="+mn-lt"/>
              <a:cs typeface="+mn-lt"/>
            </a:endParaRPr>
          </a:p>
          <a:p>
            <a:pPr algn="l"/>
            <a:endParaRPr lang="en-CA" altLang="zh-CN" sz="3200" b="1">
              <a:solidFill>
                <a:schemeClr val="accent1"/>
              </a:solidFill>
              <a:latin typeface="Aharoni"/>
              <a:ea typeface="华文中宋"/>
              <a:cs typeface="Aharoni"/>
            </a:endParaRPr>
          </a:p>
          <a:p>
            <a:endParaRPr lang="zh-CN" altLang="en-US" sz="3200" b="1">
              <a:solidFill>
                <a:schemeClr val="accent1"/>
              </a:solidFill>
              <a:latin typeface="Aharoni"/>
              <a:ea typeface="华文中宋"/>
              <a:cs typeface="Aharoni"/>
            </a:endParaRPr>
          </a:p>
        </p:txBody>
      </p:sp>
      <p:sp>
        <p:nvSpPr>
          <p:cNvPr id="15" name="Slide Number Placeholder 3">
            <a:extLst>
              <a:ext uri="{FF2B5EF4-FFF2-40B4-BE49-F238E27FC236}">
                <a16:creationId xmlns:a16="http://schemas.microsoft.com/office/drawing/2014/main" id="{CB02BB80-5482-430C-8B12-C2039485CA90}"/>
              </a:ext>
            </a:extLst>
          </p:cNvPr>
          <p:cNvSpPr>
            <a:spLocks noGrp="1"/>
          </p:cNvSpPr>
          <p:nvPr>
            <p:ph type="sldNum" sz="quarter" idx="12"/>
          </p:nvPr>
        </p:nvSpPr>
        <p:spPr>
          <a:xfrm>
            <a:off x="11089695" y="6457453"/>
            <a:ext cx="1052510" cy="365125"/>
          </a:xfrm>
        </p:spPr>
        <p:txBody>
          <a:bodyPr/>
          <a:lstStyle/>
          <a:p>
            <a:fld id="{48F63A3B-78C7-47BE-AE5E-E10140E04643}" type="slidenum">
              <a:rPr lang="en-US" sz="1600" dirty="0" smtClean="0"/>
              <a:t>22</a:t>
            </a:fld>
            <a:endParaRPr lang="en-US" sz="1600"/>
          </a:p>
        </p:txBody>
      </p:sp>
    </p:spTree>
    <p:extLst>
      <p:ext uri="{BB962C8B-B14F-4D97-AF65-F5344CB8AC3E}">
        <p14:creationId xmlns:p14="http://schemas.microsoft.com/office/powerpoint/2010/main" val="40699979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4DF94-D196-46AD-AE8D-FC1F632B5365}"/>
              </a:ext>
            </a:extLst>
          </p:cNvPr>
          <p:cNvSpPr>
            <a:spLocks noGrp="1"/>
          </p:cNvSpPr>
          <p:nvPr>
            <p:ph type="ctrTitle"/>
          </p:nvPr>
        </p:nvSpPr>
        <p:spPr>
          <a:xfrm>
            <a:off x="4548763" y="672465"/>
            <a:ext cx="3262928" cy="2085869"/>
          </a:xfrm>
        </p:spPr>
        <p:txBody>
          <a:bodyPr vert="horz" lIns="91440" tIns="45720" rIns="91440" bIns="45720" rtlCol="0" anchor="b">
            <a:noAutofit/>
          </a:bodyPr>
          <a:lstStyle/>
          <a:p>
            <a:br>
              <a:rPr lang="en-GB" sz="4000"/>
            </a:br>
            <a:br>
              <a:rPr lang="en-GB" sz="4000"/>
            </a:br>
            <a:br>
              <a:rPr lang="en-GB" sz="4000"/>
            </a:br>
            <a:br>
              <a:rPr lang="en-GB" sz="4000"/>
            </a:br>
            <a:br>
              <a:rPr lang="en-GB" sz="4000"/>
            </a:br>
            <a:r>
              <a:rPr lang="en-GB" sz="4000"/>
              <a:t>Thank you</a:t>
            </a:r>
          </a:p>
        </p:txBody>
      </p:sp>
      <p:sp>
        <p:nvSpPr>
          <p:cNvPr id="3" name="Subtitle 2">
            <a:extLst>
              <a:ext uri="{FF2B5EF4-FFF2-40B4-BE49-F238E27FC236}">
                <a16:creationId xmlns:a16="http://schemas.microsoft.com/office/drawing/2014/main" id="{32CCED13-70D7-4EF9-98C1-C8D3A5AF2F4D}"/>
              </a:ext>
            </a:extLst>
          </p:cNvPr>
          <p:cNvSpPr>
            <a:spLocks noGrp="1"/>
          </p:cNvSpPr>
          <p:nvPr>
            <p:ph type="subTitle" idx="1"/>
          </p:nvPr>
        </p:nvSpPr>
        <p:spPr>
          <a:xfrm>
            <a:off x="3824863" y="3427169"/>
            <a:ext cx="5835325" cy="1704901"/>
          </a:xfrm>
        </p:spPr>
        <p:txBody>
          <a:bodyPr vert="horz" lIns="91440" tIns="45720" rIns="91440" bIns="45720" rtlCol="0" anchor="t">
            <a:normAutofit/>
          </a:bodyPr>
          <a:lstStyle/>
          <a:p>
            <a:r>
              <a:rPr lang="en-GB" sz="4000">
                <a:solidFill>
                  <a:schemeClr val="bg1"/>
                </a:solidFill>
              </a:rPr>
              <a:t>Any Questions?</a:t>
            </a:r>
          </a:p>
        </p:txBody>
      </p:sp>
      <p:sp>
        <p:nvSpPr>
          <p:cNvPr id="6" name="Slide Number Placeholder 3">
            <a:extLst>
              <a:ext uri="{FF2B5EF4-FFF2-40B4-BE49-F238E27FC236}">
                <a16:creationId xmlns:a16="http://schemas.microsoft.com/office/drawing/2014/main" id="{2AF3F53F-20D1-43E9-B00A-80C9622F080A}"/>
              </a:ext>
            </a:extLst>
          </p:cNvPr>
          <p:cNvSpPr>
            <a:spLocks noGrp="1"/>
          </p:cNvSpPr>
          <p:nvPr>
            <p:ph type="sldNum" sz="quarter" idx="12"/>
          </p:nvPr>
        </p:nvSpPr>
        <p:spPr>
          <a:xfrm>
            <a:off x="11089695" y="6457453"/>
            <a:ext cx="1052510" cy="365125"/>
          </a:xfrm>
        </p:spPr>
        <p:txBody>
          <a:bodyPr/>
          <a:lstStyle/>
          <a:p>
            <a:fld id="{48F63A3B-78C7-47BE-AE5E-E10140E04643}" type="slidenum">
              <a:rPr lang="en-US" sz="1600" dirty="0" smtClean="0"/>
              <a:t>23</a:t>
            </a:fld>
            <a:endParaRPr lang="en-US" sz="1600"/>
          </a:p>
        </p:txBody>
      </p:sp>
    </p:spTree>
    <p:extLst>
      <p:ext uri="{BB962C8B-B14F-4D97-AF65-F5344CB8AC3E}">
        <p14:creationId xmlns:p14="http://schemas.microsoft.com/office/powerpoint/2010/main" val="1218582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5664A-5C74-4444-8CB0-D7B6882004F1}"/>
              </a:ext>
            </a:extLst>
          </p:cNvPr>
          <p:cNvSpPr>
            <a:spLocks noGrp="1"/>
          </p:cNvSpPr>
          <p:nvPr>
            <p:ph type="title"/>
          </p:nvPr>
        </p:nvSpPr>
        <p:spPr/>
        <p:txBody>
          <a:bodyPr/>
          <a:lstStyle/>
          <a:p>
            <a:r>
              <a:rPr lang="en-CA"/>
              <a:t>References</a:t>
            </a:r>
            <a:br>
              <a:rPr lang="en-CA"/>
            </a:br>
            <a:endParaRPr lang="en-CA"/>
          </a:p>
        </p:txBody>
      </p:sp>
      <p:sp>
        <p:nvSpPr>
          <p:cNvPr id="4" name="Slide Number Placeholder 3">
            <a:extLst>
              <a:ext uri="{FF2B5EF4-FFF2-40B4-BE49-F238E27FC236}">
                <a16:creationId xmlns:a16="http://schemas.microsoft.com/office/drawing/2014/main" id="{BF52B713-7CE9-40CA-A252-4CF51D7A1E12}"/>
              </a:ext>
            </a:extLst>
          </p:cNvPr>
          <p:cNvSpPr>
            <a:spLocks noGrp="1"/>
          </p:cNvSpPr>
          <p:nvPr>
            <p:ph type="sldNum" sz="quarter" idx="12"/>
          </p:nvPr>
        </p:nvSpPr>
        <p:spPr>
          <a:xfrm>
            <a:off x="11089695" y="6457453"/>
            <a:ext cx="1052510" cy="365125"/>
          </a:xfrm>
        </p:spPr>
        <p:txBody>
          <a:bodyPr/>
          <a:lstStyle/>
          <a:p>
            <a:fld id="{48F63A3B-78C7-47BE-AE5E-E10140E04643}" type="slidenum">
              <a:rPr lang="en-US" sz="1600" dirty="0" smtClean="0"/>
              <a:t>24</a:t>
            </a:fld>
            <a:endParaRPr lang="en-US" sz="1600"/>
          </a:p>
        </p:txBody>
      </p:sp>
      <p:sp>
        <p:nvSpPr>
          <p:cNvPr id="3" name="TextBox 2">
            <a:extLst>
              <a:ext uri="{FF2B5EF4-FFF2-40B4-BE49-F238E27FC236}">
                <a16:creationId xmlns:a16="http://schemas.microsoft.com/office/drawing/2014/main" id="{A0848F0B-9648-4CDC-B583-21DDCC1FB34B}"/>
              </a:ext>
            </a:extLst>
          </p:cNvPr>
          <p:cNvSpPr txBox="1"/>
          <p:nvPr/>
        </p:nvSpPr>
        <p:spPr>
          <a:xfrm>
            <a:off x="1327759" y="2097088"/>
            <a:ext cx="10108504" cy="4247317"/>
          </a:xfrm>
          <a:prstGeom prst="rect">
            <a:avLst/>
          </a:prstGeom>
          <a:noFill/>
        </p:spPr>
        <p:txBody>
          <a:bodyPr wrap="square" lIns="91440" tIns="45720" rIns="91440" bIns="45720" rtlCol="0" anchor="t">
            <a:spAutoFit/>
          </a:bodyPr>
          <a:lstStyle/>
          <a:p>
            <a:r>
              <a:rPr lang="en-CA">
                <a:solidFill>
                  <a:srgbClr val="000000"/>
                </a:solidFill>
                <a:latin typeface="Avenir Next LT Pro"/>
              </a:rPr>
              <a:t>[1] </a:t>
            </a:r>
            <a:r>
              <a:rPr lang="en-CA" err="1">
                <a:solidFill>
                  <a:srgbClr val="000000"/>
                </a:solidFill>
                <a:latin typeface="Avenir Next LT Pro"/>
              </a:rPr>
              <a:t>StrongLifts</a:t>
            </a:r>
            <a:r>
              <a:rPr lang="en-CA">
                <a:solidFill>
                  <a:srgbClr val="000000"/>
                </a:solidFill>
                <a:latin typeface="Avenir Next LT Pro"/>
              </a:rPr>
              <a:t>. 2021. How to Bench Press with Proper Form: Definitive Guide. [online] Available at: &lt;https://stronglifts.com/bench-press/&gt; [Accessed 17 April 2021].</a:t>
            </a:r>
            <a:endParaRPr lang="en-US">
              <a:solidFill>
                <a:srgbClr val="000000"/>
              </a:solidFill>
              <a:latin typeface="Avenir Next LT Pro"/>
            </a:endParaRPr>
          </a:p>
          <a:p>
            <a:endParaRPr lang="en-US" altLang="zh-CN">
              <a:solidFill>
                <a:srgbClr val="000000"/>
              </a:solidFill>
              <a:latin typeface="Avenir Next LT Pro" panose="020B0504020202020204" pitchFamily="34" charset="0"/>
            </a:endParaRPr>
          </a:p>
          <a:p>
            <a:r>
              <a:rPr lang="en-US">
                <a:solidFill>
                  <a:srgbClr val="000000"/>
                </a:solidFill>
                <a:latin typeface="Avenir Next LT Pro"/>
              </a:rPr>
              <a:t>[2] “Facts + Statistics: Sports injuries,” III. [Online]. Available: https://www.iii.org/fact-statistic/facts-statistics-sports-injuries. [Accessed: 05-Apr-2021]</a:t>
            </a:r>
          </a:p>
          <a:p>
            <a:endParaRPr lang="en-US">
              <a:solidFill>
                <a:srgbClr val="000000"/>
              </a:solidFill>
              <a:latin typeface="Gill Sans MT"/>
            </a:endParaRPr>
          </a:p>
          <a:p>
            <a:r>
              <a:rPr lang="en-US">
                <a:solidFill>
                  <a:srgbClr val="000000"/>
                </a:solidFill>
                <a:latin typeface="Avenir Next LT Pro"/>
              </a:rPr>
              <a:t>[3] CSA Group, Functional safety of electrical/electronic/programmable electronic safety related systems, 2017, [Online] </a:t>
            </a:r>
            <a:r>
              <a:rPr lang="en-CA">
                <a:solidFill>
                  <a:srgbClr val="000000"/>
                </a:solidFill>
                <a:latin typeface="Avenir Next LT Pro"/>
              </a:rPr>
              <a:t>Available at: </a:t>
            </a:r>
            <a:r>
              <a:rPr lang="en-US">
                <a:solidFill>
                  <a:srgbClr val="000000"/>
                </a:solidFill>
                <a:latin typeface="Avenir Next LT Pro"/>
              </a:rPr>
              <a:t>https://www.scc.ca/en/standardsdb/standards</a:t>
            </a:r>
          </a:p>
          <a:p>
            <a:endParaRPr lang="en-US">
              <a:solidFill>
                <a:srgbClr val="000000"/>
              </a:solidFill>
              <a:latin typeface="Avenir Next LT Pro"/>
            </a:endParaRPr>
          </a:p>
          <a:p>
            <a:r>
              <a:rPr lang="en-US">
                <a:solidFill>
                  <a:srgbClr val="000000"/>
                </a:solidFill>
                <a:latin typeface="Avenir Next LT Pro"/>
              </a:rPr>
              <a:t>[4] "IEEE Standard for Information technology--Local and metropolitan area networks--Specific requirements--Part 15.1a: Wireless Medium Access Control (MAC) and Physical Layer (PHY) specifications for Wireless Personal Area Networks (WPAN)," in IEEE Std 802.15.1-2005 (Revision of IEEE Std 802.15.1-2002),vol., no., pp.1-700, 14 June 2005, </a:t>
            </a:r>
            <a:r>
              <a:rPr lang="en-US" err="1">
                <a:solidFill>
                  <a:srgbClr val="000000"/>
                </a:solidFill>
                <a:latin typeface="Avenir Next LT Pro"/>
              </a:rPr>
              <a:t>doi</a:t>
            </a:r>
            <a:r>
              <a:rPr lang="en-US">
                <a:solidFill>
                  <a:srgbClr val="000000"/>
                </a:solidFill>
                <a:latin typeface="Avenir Next LT Pro"/>
              </a:rPr>
              <a:t>: 10.1109/IEEESTD.2005.96290</a:t>
            </a:r>
          </a:p>
          <a:p>
            <a:endParaRPr lang="en-US">
              <a:solidFill>
                <a:srgbClr val="000000"/>
              </a:solidFill>
              <a:latin typeface="Avenir Next LT Pro"/>
            </a:endParaRPr>
          </a:p>
        </p:txBody>
      </p:sp>
    </p:spTree>
    <p:extLst>
      <p:ext uri="{BB962C8B-B14F-4D97-AF65-F5344CB8AC3E}">
        <p14:creationId xmlns:p14="http://schemas.microsoft.com/office/powerpoint/2010/main" val="1107366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1">
            <a:extLst>
              <a:ext uri="{FF2B5EF4-FFF2-40B4-BE49-F238E27FC236}">
                <a16:creationId xmlns:a16="http://schemas.microsoft.com/office/drawing/2014/main" id="{F1ADD25B-0A33-4EF2-90F4-4313926931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06"/>
            <a:ext cx="121920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3">
            <a:extLst>
              <a:ext uri="{FF2B5EF4-FFF2-40B4-BE49-F238E27FC236}">
                <a16:creationId xmlns:a16="http://schemas.microsoft.com/office/drawing/2014/main" id="{74DB6F31-1B9E-4237-84A3-0825BFDF4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D407102-71BD-46B3-A6BC-755A0E170A2C}"/>
              </a:ext>
            </a:extLst>
          </p:cNvPr>
          <p:cNvSpPr>
            <a:spLocks noGrp="1"/>
          </p:cNvSpPr>
          <p:nvPr>
            <p:ph type="title"/>
          </p:nvPr>
        </p:nvSpPr>
        <p:spPr>
          <a:xfrm>
            <a:off x="601255" y="702156"/>
            <a:ext cx="3409783" cy="1013800"/>
          </a:xfrm>
        </p:spPr>
        <p:txBody>
          <a:bodyPr>
            <a:normAutofit/>
          </a:bodyPr>
          <a:lstStyle/>
          <a:p>
            <a:r>
              <a:rPr lang="en-CA"/>
              <a:t>Introduction -  Background</a:t>
            </a:r>
          </a:p>
        </p:txBody>
      </p:sp>
      <p:sp>
        <p:nvSpPr>
          <p:cNvPr id="3" name="Content Placeholder 2">
            <a:extLst>
              <a:ext uri="{FF2B5EF4-FFF2-40B4-BE49-F238E27FC236}">
                <a16:creationId xmlns:a16="http://schemas.microsoft.com/office/drawing/2014/main" id="{61D98522-FB9B-4B11-B5BD-4404141953A1}"/>
              </a:ext>
            </a:extLst>
          </p:cNvPr>
          <p:cNvSpPr>
            <a:spLocks noGrp="1"/>
          </p:cNvSpPr>
          <p:nvPr>
            <p:ph idx="1"/>
          </p:nvPr>
        </p:nvSpPr>
        <p:spPr>
          <a:xfrm>
            <a:off x="601255" y="1964168"/>
            <a:ext cx="3409782" cy="4036582"/>
          </a:xfrm>
        </p:spPr>
        <p:txBody>
          <a:bodyPr vert="horz" lIns="91440" tIns="45720" rIns="91440" bIns="45720" rtlCol="0">
            <a:normAutofit/>
          </a:bodyPr>
          <a:lstStyle/>
          <a:p>
            <a:pPr marL="305435" indent="-305435"/>
            <a:r>
              <a:rPr lang="en-CA" sz="2000">
                <a:solidFill>
                  <a:schemeClr val="bg1"/>
                </a:solidFill>
              </a:rPr>
              <a:t>Don’t you want a workout without any hustle of availability of personal trainer?</a:t>
            </a:r>
            <a:endParaRPr lang="en-US" sz="2000">
              <a:solidFill>
                <a:schemeClr val="bg1"/>
              </a:solidFill>
            </a:endParaRPr>
          </a:p>
          <a:p>
            <a:pPr marL="305435" indent="-305435"/>
            <a:r>
              <a:rPr lang="en-CA" sz="2000">
                <a:solidFill>
                  <a:schemeClr val="bg1"/>
                </a:solidFill>
              </a:rPr>
              <a:t>Exercises you could do anytime, anywhere </a:t>
            </a:r>
            <a:r>
              <a:rPr lang="en-GB" sz="2000">
                <a:solidFill>
                  <a:schemeClr val="bg1"/>
                </a:solidFill>
              </a:rPr>
              <a:t>without worrying about your form</a:t>
            </a:r>
          </a:p>
          <a:p>
            <a:pPr marL="305435" indent="-305435"/>
            <a:r>
              <a:rPr lang="en-GB" sz="2000">
                <a:solidFill>
                  <a:schemeClr val="bg1"/>
                </a:solidFill>
              </a:rPr>
              <a:t>Want an immediate feedback when your form is incorrect?</a:t>
            </a:r>
          </a:p>
          <a:p>
            <a:pPr marL="305435" indent="-305435"/>
            <a:endParaRPr lang="en-CA">
              <a:solidFill>
                <a:schemeClr val="bg1"/>
              </a:solidFill>
            </a:endParaRPr>
          </a:p>
        </p:txBody>
      </p:sp>
      <p:pic>
        <p:nvPicPr>
          <p:cNvPr id="6" name="图片 7" descr="图片包含 人, 男人, 女人, 看着&#10;&#10;已自动生成说明">
            <a:extLst>
              <a:ext uri="{FF2B5EF4-FFF2-40B4-BE49-F238E27FC236}">
                <a16:creationId xmlns:a16="http://schemas.microsoft.com/office/drawing/2014/main" id="{10FF361D-520B-4E2D-9C38-9D05833B2869}"/>
              </a:ext>
            </a:extLst>
          </p:cNvPr>
          <p:cNvPicPr>
            <a:picLocks noChangeAspect="1"/>
          </p:cNvPicPr>
          <p:nvPr/>
        </p:nvPicPr>
        <p:blipFill>
          <a:blip r:embed="rId3"/>
          <a:stretch>
            <a:fillRect/>
          </a:stretch>
        </p:blipFill>
        <p:spPr>
          <a:xfrm>
            <a:off x="4791522" y="1849309"/>
            <a:ext cx="6489819" cy="3180011"/>
          </a:xfrm>
          <a:prstGeom prst="rect">
            <a:avLst/>
          </a:prstGeom>
        </p:spPr>
      </p:pic>
      <p:sp>
        <p:nvSpPr>
          <p:cNvPr id="13" name="Slide Number Placeholder 3">
            <a:extLst>
              <a:ext uri="{FF2B5EF4-FFF2-40B4-BE49-F238E27FC236}">
                <a16:creationId xmlns:a16="http://schemas.microsoft.com/office/drawing/2014/main" id="{857ECA79-AAE3-4065-B18F-8D50401D811D}"/>
              </a:ext>
            </a:extLst>
          </p:cNvPr>
          <p:cNvSpPr txBox="1">
            <a:spLocks/>
          </p:cNvSpPr>
          <p:nvPr/>
        </p:nvSpPr>
        <p:spPr>
          <a:xfrm>
            <a:off x="11089695" y="6457453"/>
            <a:ext cx="105251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z="1600" dirty="0" smtClean="0"/>
              <a:pPr/>
              <a:t>3</a:t>
            </a:fld>
            <a:endParaRPr lang="en-US" sz="1600"/>
          </a:p>
        </p:txBody>
      </p:sp>
      <p:sp>
        <p:nvSpPr>
          <p:cNvPr id="19" name="Slide Number Placeholder 3">
            <a:extLst>
              <a:ext uri="{FF2B5EF4-FFF2-40B4-BE49-F238E27FC236}">
                <a16:creationId xmlns:a16="http://schemas.microsoft.com/office/drawing/2014/main" id="{84552453-3EE8-4CA7-B0F2-71ABB3855636}"/>
              </a:ext>
            </a:extLst>
          </p:cNvPr>
          <p:cNvSpPr txBox="1">
            <a:spLocks/>
          </p:cNvSpPr>
          <p:nvPr/>
        </p:nvSpPr>
        <p:spPr>
          <a:xfrm>
            <a:off x="11242095" y="6609853"/>
            <a:ext cx="105251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600"/>
          </a:p>
        </p:txBody>
      </p:sp>
      <p:sp>
        <p:nvSpPr>
          <p:cNvPr id="4" name="文本框 3">
            <a:extLst>
              <a:ext uri="{FF2B5EF4-FFF2-40B4-BE49-F238E27FC236}">
                <a16:creationId xmlns:a16="http://schemas.microsoft.com/office/drawing/2014/main" id="{07DF2A67-C3E5-4C43-A258-FC158ADE2984}"/>
              </a:ext>
            </a:extLst>
          </p:cNvPr>
          <p:cNvSpPr txBox="1"/>
          <p:nvPr/>
        </p:nvSpPr>
        <p:spPr>
          <a:xfrm>
            <a:off x="11204927" y="470506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zh-CN" altLang="en-US">
                <a:ea typeface="华文中宋"/>
              </a:rPr>
              <a:t>[1]</a:t>
            </a:r>
            <a:endParaRPr lang="zh-CN" altLang="en-US"/>
          </a:p>
        </p:txBody>
      </p:sp>
    </p:spTree>
    <p:extLst>
      <p:ext uri="{BB962C8B-B14F-4D97-AF65-F5344CB8AC3E}">
        <p14:creationId xmlns:p14="http://schemas.microsoft.com/office/powerpoint/2010/main" val="3838986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0">
            <a:extLst>
              <a:ext uri="{FF2B5EF4-FFF2-40B4-BE49-F238E27FC236}">
                <a16:creationId xmlns:a16="http://schemas.microsoft.com/office/drawing/2014/main" id="{772D9AF9-1878-48F7-BFBB-7A9F9EC2A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A1A059-A523-4410-99F6-C6277A89CEC6}"/>
              </a:ext>
            </a:extLst>
          </p:cNvPr>
          <p:cNvSpPr>
            <a:spLocks noGrp="1"/>
          </p:cNvSpPr>
          <p:nvPr>
            <p:ph type="title"/>
          </p:nvPr>
        </p:nvSpPr>
        <p:spPr>
          <a:xfrm>
            <a:off x="581192" y="702156"/>
            <a:ext cx="7225075" cy="1013800"/>
          </a:xfrm>
        </p:spPr>
        <p:txBody>
          <a:bodyPr>
            <a:normAutofit/>
          </a:bodyPr>
          <a:lstStyle/>
          <a:p>
            <a:r>
              <a:rPr lang="en-GB">
                <a:solidFill>
                  <a:schemeClr val="accent1"/>
                </a:solidFill>
                <a:cs typeface="Calibri Light"/>
              </a:rPr>
              <a:t>Introduction – Problem/ Motivation</a:t>
            </a:r>
          </a:p>
        </p:txBody>
      </p:sp>
      <p:grpSp>
        <p:nvGrpSpPr>
          <p:cNvPr id="19" name="Group 12">
            <a:extLst>
              <a:ext uri="{FF2B5EF4-FFF2-40B4-BE49-F238E27FC236}">
                <a16:creationId xmlns:a16="http://schemas.microsoft.com/office/drawing/2014/main" id="{6A8DC581-38A9-48BA-BF56-4EA65051ADF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20" name="Rectangle 13">
              <a:extLst>
                <a:ext uri="{FF2B5EF4-FFF2-40B4-BE49-F238E27FC236}">
                  <a16:creationId xmlns:a16="http://schemas.microsoft.com/office/drawing/2014/main" id="{71B28BE8-0929-4508-9B82-8F449A54C3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14">
              <a:extLst>
                <a:ext uri="{FF2B5EF4-FFF2-40B4-BE49-F238E27FC236}">
                  <a16:creationId xmlns:a16="http://schemas.microsoft.com/office/drawing/2014/main" id="{CF490BBF-91F0-4E85-85C3-ACD8C3670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27718832-A00F-46A2-8683-D06A8C1D85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3" name="Content Placeholder 2">
            <a:extLst>
              <a:ext uri="{FF2B5EF4-FFF2-40B4-BE49-F238E27FC236}">
                <a16:creationId xmlns:a16="http://schemas.microsoft.com/office/drawing/2014/main" id="{80C8845E-D840-4FA2-963A-3B9D41C3B058}"/>
              </a:ext>
            </a:extLst>
          </p:cNvPr>
          <p:cNvSpPr>
            <a:spLocks noGrp="1"/>
          </p:cNvSpPr>
          <p:nvPr>
            <p:ph idx="1"/>
          </p:nvPr>
        </p:nvSpPr>
        <p:spPr>
          <a:xfrm>
            <a:off x="581194" y="1896533"/>
            <a:ext cx="7225074" cy="3962266"/>
          </a:xfrm>
        </p:spPr>
        <p:txBody>
          <a:bodyPr vert="horz" lIns="91440" tIns="45720" rIns="91440" bIns="45720" rtlCol="0">
            <a:normAutofit/>
          </a:bodyPr>
          <a:lstStyle/>
          <a:p>
            <a:pPr marL="305435" indent="-305435"/>
            <a:r>
              <a:rPr lang="en-GB"/>
              <a:t>Pro-Tek --- Form Trainer</a:t>
            </a:r>
          </a:p>
          <a:p>
            <a:pPr marL="305435" indent="-305435"/>
            <a:r>
              <a:rPr lang="en-GB"/>
              <a:t>Helps to prevent injuries by providing notification to user when form is wrong</a:t>
            </a:r>
          </a:p>
          <a:p>
            <a:pPr marL="305435" indent="-305435"/>
            <a:r>
              <a:rPr lang="en-GB"/>
              <a:t>System Components: 3 main modules (2 forearms+1hip) and an App	</a:t>
            </a:r>
          </a:p>
          <a:p>
            <a:pPr marL="629920" lvl="1" indent="-305435"/>
            <a:r>
              <a:rPr lang="en-GB"/>
              <a:t>Main Modules: detect incorrect forms and provides direct feedback </a:t>
            </a:r>
          </a:p>
          <a:p>
            <a:pPr marL="629920" lvl="1" indent="-305435"/>
            <a:r>
              <a:rPr lang="en-GB"/>
              <a:t>App: Provides an easy-to-use interface for users to select the exercise and access recorded data </a:t>
            </a:r>
          </a:p>
          <a:p>
            <a:pPr marL="305435" indent="-305435"/>
            <a:r>
              <a:rPr lang="en-GB"/>
              <a:t>Provides ease of use with its simple and comfortable design</a:t>
            </a:r>
          </a:p>
          <a:p>
            <a:pPr marL="305435" indent="-305435"/>
            <a:endParaRPr lang="en-GB"/>
          </a:p>
        </p:txBody>
      </p:sp>
      <p:pic>
        <p:nvPicPr>
          <p:cNvPr id="4" name="Picture 4" descr="A picture containing text, items, arranged, set&#10;&#10;Description automatically generated">
            <a:extLst>
              <a:ext uri="{FF2B5EF4-FFF2-40B4-BE49-F238E27FC236}">
                <a16:creationId xmlns:a16="http://schemas.microsoft.com/office/drawing/2014/main" id="{E53F7106-B84A-4EA6-89E6-45698451BC1F}"/>
              </a:ext>
            </a:extLst>
          </p:cNvPr>
          <p:cNvPicPr>
            <a:picLocks noChangeAspect="1"/>
          </p:cNvPicPr>
          <p:nvPr/>
        </p:nvPicPr>
        <p:blipFill rotWithShape="1">
          <a:blip r:embed="rId2"/>
          <a:srcRect t="1693" r="-1" b="3087"/>
          <a:stretch/>
        </p:blipFill>
        <p:spPr>
          <a:xfrm>
            <a:off x="8042147" y="600075"/>
            <a:ext cx="3695828" cy="5792788"/>
          </a:xfrm>
          <a:prstGeom prst="rect">
            <a:avLst/>
          </a:prstGeom>
        </p:spPr>
      </p:pic>
      <p:sp>
        <p:nvSpPr>
          <p:cNvPr id="6" name="Slide Number Placeholder 3">
            <a:extLst>
              <a:ext uri="{FF2B5EF4-FFF2-40B4-BE49-F238E27FC236}">
                <a16:creationId xmlns:a16="http://schemas.microsoft.com/office/drawing/2014/main" id="{0651FB21-AC5F-4AB9-B3EE-27F7545ADA78}"/>
              </a:ext>
            </a:extLst>
          </p:cNvPr>
          <p:cNvSpPr txBox="1">
            <a:spLocks/>
          </p:cNvSpPr>
          <p:nvPr/>
        </p:nvSpPr>
        <p:spPr>
          <a:xfrm>
            <a:off x="11089695" y="6457453"/>
            <a:ext cx="105251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48F63A3B-78C7-47BE-AE5E-E10140E04643}" type="slidenum">
              <a:rPr lang="en-US" sz="1600" dirty="0" smtClean="0"/>
              <a:pPr>
                <a:spcAft>
                  <a:spcPts val="600"/>
                </a:spcAft>
              </a:pPr>
              <a:t>4</a:t>
            </a:fld>
            <a:endParaRPr lang="en-US" sz="1600"/>
          </a:p>
        </p:txBody>
      </p:sp>
    </p:spTree>
    <p:extLst>
      <p:ext uri="{BB962C8B-B14F-4D97-AF65-F5344CB8AC3E}">
        <p14:creationId xmlns:p14="http://schemas.microsoft.com/office/powerpoint/2010/main" val="1393179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6">
            <a:extLst>
              <a:ext uri="{FF2B5EF4-FFF2-40B4-BE49-F238E27FC236}">
                <a16:creationId xmlns:a16="http://schemas.microsoft.com/office/drawing/2014/main" id="{66AED459-E54F-4EA3-9236-E92D6734F163}"/>
              </a:ext>
            </a:extLst>
          </p:cNvPr>
          <p:cNvGraphicFramePr>
            <a:graphicFrameLocks noGrp="1"/>
          </p:cNvGraphicFramePr>
          <p:nvPr>
            <p:extLst>
              <p:ext uri="{D42A27DB-BD31-4B8C-83A1-F6EECF244321}">
                <p14:modId xmlns:p14="http://schemas.microsoft.com/office/powerpoint/2010/main" val="2460695796"/>
              </p:ext>
            </p:extLst>
          </p:nvPr>
        </p:nvGraphicFramePr>
        <p:xfrm>
          <a:off x="815340" y="1165860"/>
          <a:ext cx="10614179" cy="5486392"/>
        </p:xfrm>
        <a:graphic>
          <a:graphicData uri="http://schemas.openxmlformats.org/drawingml/2006/table">
            <a:tbl>
              <a:tblPr firstRow="1">
                <a:effectLst>
                  <a:outerShdw blurRad="50800" dist="38100" dir="13500000" algn="br" rotWithShape="0">
                    <a:prstClr val="black">
                      <a:alpha val="40000"/>
                    </a:prstClr>
                  </a:outerShdw>
                </a:effectLst>
                <a:tableStyleId>{5940675A-B579-460E-94D1-54222C63F5DA}</a:tableStyleId>
              </a:tblPr>
              <a:tblGrid>
                <a:gridCol w="3232825">
                  <a:extLst>
                    <a:ext uri="{9D8B030D-6E8A-4147-A177-3AD203B41FA5}">
                      <a16:colId xmlns:a16="http://schemas.microsoft.com/office/drawing/2014/main" val="4076872013"/>
                    </a:ext>
                  </a:extLst>
                </a:gridCol>
                <a:gridCol w="3862545">
                  <a:extLst>
                    <a:ext uri="{9D8B030D-6E8A-4147-A177-3AD203B41FA5}">
                      <a16:colId xmlns:a16="http://schemas.microsoft.com/office/drawing/2014/main" val="4135007015"/>
                    </a:ext>
                  </a:extLst>
                </a:gridCol>
                <a:gridCol w="3518809">
                  <a:extLst>
                    <a:ext uri="{9D8B030D-6E8A-4147-A177-3AD203B41FA5}">
                      <a16:colId xmlns:a16="http://schemas.microsoft.com/office/drawing/2014/main" val="4193365840"/>
                    </a:ext>
                  </a:extLst>
                </a:gridCol>
              </a:tblGrid>
              <a:tr h="489600">
                <a:tc>
                  <a:txBody>
                    <a:bodyPr/>
                    <a:lstStyle/>
                    <a:p>
                      <a:pPr algn="ctr"/>
                      <a:r>
                        <a:rPr lang="en-GB" sz="1600" b="1">
                          <a:solidFill>
                            <a:schemeClr val="tx1"/>
                          </a:solidFill>
                        </a:rPr>
                        <a:t>Fisher - CEO</a:t>
                      </a:r>
                    </a:p>
                  </a:txBody>
                  <a:tcPr>
                    <a:lnL w="12700">
                      <a:noFill/>
                    </a:lnL>
                    <a:lnR w="12700">
                      <a:noFill/>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tcPr>
                </a:tc>
                <a:tc>
                  <a:txBody>
                    <a:bodyPr/>
                    <a:lstStyle/>
                    <a:p>
                      <a:pPr algn="ctr"/>
                      <a:r>
                        <a:rPr lang="en-GB" sz="1600" b="1">
                          <a:solidFill>
                            <a:schemeClr val="tx1"/>
                          </a:solidFill>
                        </a:rPr>
                        <a:t>Mitch - CTO</a:t>
                      </a:r>
                    </a:p>
                  </a:txBody>
                  <a:tcPr>
                    <a:lnL w="12700">
                      <a:noFill/>
                    </a:lnL>
                    <a:lnR w="12700">
                      <a:noFill/>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algn="ctr"/>
                      <a:r>
                        <a:rPr lang="en-GB" sz="1600" b="1">
                          <a:solidFill>
                            <a:schemeClr val="tx1"/>
                          </a:solidFill>
                        </a:rPr>
                        <a:t>Jason - CFO</a:t>
                      </a:r>
                    </a:p>
                  </a:txBody>
                  <a:tcPr>
                    <a:lnL w="12700">
                      <a:noFill/>
                    </a:lnL>
                    <a:lnR w="12700">
                      <a:noFill/>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tcPr>
                </a:tc>
                <a:extLst>
                  <a:ext uri="{0D108BD9-81ED-4DB2-BD59-A6C34878D82A}">
                    <a16:rowId xmlns:a16="http://schemas.microsoft.com/office/drawing/2014/main" val="1012801919"/>
                  </a:ext>
                </a:extLst>
              </a:tr>
              <a:tr h="2289596">
                <a:tc>
                  <a:txBody>
                    <a:bodyPr/>
                    <a:lstStyle/>
                    <a:p>
                      <a:endParaRPr lang="en-GB" sz="1600" b="1"/>
                    </a:p>
                  </a:txBody>
                  <a:tcPr>
                    <a:lnL w="12700">
                      <a:noFill/>
                    </a:lnL>
                    <a:lnR w="12700">
                      <a:noFill/>
                    </a:lnR>
                    <a:lnT w="12700">
                      <a:noFill/>
                    </a:lnT>
                    <a:lnB w="12700">
                      <a:noFill/>
                    </a:lnB>
                    <a:lnTlToBr w="12700" cmpd="sng">
                      <a:noFill/>
                      <a:prstDash val="solid"/>
                    </a:lnTlToBr>
                    <a:lnBlToTr w="12700" cmpd="sng">
                      <a:noFill/>
                      <a:prstDash val="solid"/>
                    </a:lnBlToTr>
                  </a:tcPr>
                </a:tc>
                <a:tc>
                  <a:txBody>
                    <a:bodyPr/>
                    <a:lstStyle/>
                    <a:p>
                      <a:endParaRPr lang="en-GB" sz="1600" b="1"/>
                    </a:p>
                  </a:txBody>
                  <a:tcPr>
                    <a:lnL w="12700">
                      <a:noFill/>
                    </a:lnL>
                    <a:lnR w="12700">
                      <a:noFill/>
                    </a:lnR>
                    <a:lnT w="12700">
                      <a:noFill/>
                    </a:lnT>
                    <a:lnB w="12700">
                      <a:noFill/>
                    </a:lnB>
                    <a:lnTlToBr w="12700" cmpd="sng">
                      <a:noFill/>
                      <a:prstDash val="solid"/>
                    </a:lnTlToBr>
                    <a:lnBlToTr w="12700" cmpd="sng">
                      <a:noFill/>
                      <a:prstDash val="solid"/>
                    </a:lnBlToTr>
                  </a:tcPr>
                </a:tc>
                <a:tc>
                  <a:txBody>
                    <a:bodyPr/>
                    <a:lstStyle/>
                    <a:p>
                      <a:endParaRPr lang="en-GB" sz="1600" b="1"/>
                    </a:p>
                  </a:txBody>
                  <a:tcPr>
                    <a:lnL w="12700">
                      <a:noFill/>
                    </a:lnL>
                    <a:lnR w="12700">
                      <a:noFill/>
                    </a:lnR>
                    <a:lnT w="12700">
                      <a:noFill/>
                    </a:lnT>
                    <a:lnB w="12700">
                      <a:noFill/>
                    </a:lnB>
                    <a:lnTlToBr w="12700" cmpd="sng">
                      <a:noFill/>
                      <a:prstDash val="solid"/>
                    </a:lnTlToBr>
                    <a:lnBlToTr w="12700" cmpd="sng">
                      <a:noFill/>
                      <a:prstDash val="solid"/>
                    </a:lnBlToTr>
                  </a:tcPr>
                </a:tc>
                <a:extLst>
                  <a:ext uri="{0D108BD9-81ED-4DB2-BD59-A6C34878D82A}">
                    <a16:rowId xmlns:a16="http://schemas.microsoft.com/office/drawing/2014/main" val="416417151"/>
                  </a:ext>
                </a:extLst>
              </a:tr>
              <a:tr h="417600">
                <a:tc>
                  <a:txBody>
                    <a:bodyPr/>
                    <a:lstStyle/>
                    <a:p>
                      <a:pPr lvl="0" algn="ctr">
                        <a:buNone/>
                      </a:pPr>
                      <a:r>
                        <a:rPr lang="en-GB" sz="1600" b="1">
                          <a:solidFill>
                            <a:schemeClr val="tx1"/>
                          </a:solidFill>
                        </a:rPr>
                        <a:t>Patrick - CIO</a:t>
                      </a:r>
                    </a:p>
                  </a:txBody>
                  <a:tcPr>
                    <a:lnL w="12700">
                      <a:noFill/>
                    </a:lnL>
                    <a:lnR w="12700">
                      <a:noFill/>
                    </a:lnR>
                    <a:lnT w="12700">
                      <a:noFill/>
                    </a:lnT>
                    <a:lnB w="12700">
                      <a:noFill/>
                    </a:lnB>
                    <a:lnTlToBr w="12700" cmpd="sng">
                      <a:noFill/>
                      <a:prstDash val="solid"/>
                    </a:lnTlToBr>
                    <a:lnBlToTr w="12700" cmpd="sng">
                      <a:noFill/>
                      <a:prstDash val="solid"/>
                    </a:lnBlToTr>
                  </a:tcPr>
                </a:tc>
                <a:tc>
                  <a:txBody>
                    <a:bodyPr/>
                    <a:lstStyle/>
                    <a:p>
                      <a:pPr lvl="0" algn="ctr">
                        <a:buNone/>
                      </a:pPr>
                      <a:r>
                        <a:rPr lang="en-GB" sz="1600" b="1">
                          <a:solidFill>
                            <a:schemeClr val="tx1"/>
                          </a:solidFill>
                        </a:rPr>
                        <a:t>Harpreet - CCO</a:t>
                      </a:r>
                    </a:p>
                  </a:txBody>
                  <a:tcPr>
                    <a:lnL w="12700">
                      <a:noFill/>
                    </a:lnL>
                    <a:lnR w="12700">
                      <a:noFill/>
                    </a:lnR>
                    <a:lnT w="12700">
                      <a:noFill/>
                    </a:lnT>
                    <a:lnB w="12700">
                      <a:noFill/>
                    </a:lnB>
                    <a:lnTlToBr w="12700" cmpd="sng">
                      <a:noFill/>
                      <a:prstDash val="solid"/>
                    </a:lnTlToBr>
                    <a:lnBlToTr w="12700" cmpd="sng">
                      <a:noFill/>
                      <a:prstDash val="solid"/>
                    </a:lnBlToTr>
                  </a:tcPr>
                </a:tc>
                <a:tc>
                  <a:txBody>
                    <a:bodyPr/>
                    <a:lstStyle/>
                    <a:p>
                      <a:pPr lvl="0" algn="ctr">
                        <a:buNone/>
                      </a:pPr>
                      <a:r>
                        <a:rPr lang="en-GB" sz="1600" b="1">
                          <a:solidFill>
                            <a:schemeClr val="tx1"/>
                          </a:solidFill>
                        </a:rPr>
                        <a:t>Lee - CPO</a:t>
                      </a:r>
                    </a:p>
                  </a:txBody>
                  <a:tcPr>
                    <a:lnL w="12700">
                      <a:noFill/>
                    </a:lnL>
                    <a:lnR w="12700">
                      <a:noFill/>
                    </a:lnR>
                    <a:lnT w="12700">
                      <a:noFill/>
                    </a:lnT>
                    <a:lnB w="12700">
                      <a:noFill/>
                    </a:lnB>
                    <a:lnTlToBr w="12700" cmpd="sng">
                      <a:noFill/>
                      <a:prstDash val="solid"/>
                    </a:lnTlToBr>
                    <a:lnBlToTr w="12700" cmpd="sng">
                      <a:noFill/>
                      <a:prstDash val="solid"/>
                    </a:lnBlToTr>
                  </a:tcPr>
                </a:tc>
                <a:extLst>
                  <a:ext uri="{0D108BD9-81ED-4DB2-BD59-A6C34878D82A}">
                    <a16:rowId xmlns:a16="http://schemas.microsoft.com/office/drawing/2014/main" val="2867740169"/>
                  </a:ext>
                </a:extLst>
              </a:tr>
              <a:tr h="2289596">
                <a:tc>
                  <a:txBody>
                    <a:bodyPr/>
                    <a:lstStyle/>
                    <a:p>
                      <a:pPr lvl="0">
                        <a:buNone/>
                      </a:pPr>
                      <a:endParaRPr lang="en-GB" sz="1600" b="1"/>
                    </a:p>
                  </a:txBody>
                  <a:tcPr>
                    <a:lnL w="12700">
                      <a:noFill/>
                    </a:lnL>
                    <a:lnR w="12700">
                      <a:noFill/>
                    </a:lnR>
                    <a:lnT w="12700">
                      <a:noFill/>
                    </a:lnT>
                    <a:lnB w="12700">
                      <a:noFill/>
                    </a:lnB>
                    <a:lnTlToBr w="12700" cmpd="sng">
                      <a:noFill/>
                      <a:prstDash val="solid"/>
                    </a:lnTlToBr>
                    <a:lnBlToTr w="12700" cmpd="sng">
                      <a:noFill/>
                      <a:prstDash val="solid"/>
                    </a:lnBlToTr>
                  </a:tcPr>
                </a:tc>
                <a:tc>
                  <a:txBody>
                    <a:bodyPr/>
                    <a:lstStyle/>
                    <a:p>
                      <a:pPr lvl="0">
                        <a:buNone/>
                      </a:pPr>
                      <a:endParaRPr lang="en-GB" sz="1600" b="1"/>
                    </a:p>
                  </a:txBody>
                  <a:tcPr>
                    <a:lnL w="12700">
                      <a:noFill/>
                    </a:lnL>
                    <a:lnR w="12700">
                      <a:noFill/>
                    </a:lnR>
                    <a:lnT w="12700">
                      <a:noFill/>
                    </a:lnT>
                    <a:lnB w="12700">
                      <a:noFill/>
                    </a:lnB>
                    <a:lnTlToBr w="12700" cmpd="sng">
                      <a:noFill/>
                      <a:prstDash val="solid"/>
                    </a:lnTlToBr>
                    <a:lnBlToTr w="12700" cmpd="sng">
                      <a:noFill/>
                      <a:prstDash val="solid"/>
                    </a:lnBlToTr>
                  </a:tcPr>
                </a:tc>
                <a:tc>
                  <a:txBody>
                    <a:bodyPr/>
                    <a:lstStyle/>
                    <a:p>
                      <a:pPr lvl="0">
                        <a:buNone/>
                      </a:pPr>
                      <a:endParaRPr lang="en-GB" sz="1600" b="1"/>
                    </a:p>
                  </a:txBody>
                  <a:tcPr>
                    <a:lnL w="12700">
                      <a:noFill/>
                    </a:lnL>
                    <a:lnR w="12700">
                      <a:noFill/>
                    </a:lnR>
                    <a:lnT w="12700">
                      <a:noFill/>
                    </a:lnT>
                    <a:lnB w="12700">
                      <a:noFill/>
                    </a:lnB>
                    <a:lnTlToBr w="12700" cmpd="sng">
                      <a:noFill/>
                      <a:prstDash val="solid"/>
                    </a:lnTlToBr>
                    <a:lnBlToTr w="12700" cmpd="sng">
                      <a:noFill/>
                      <a:prstDash val="solid"/>
                    </a:lnBlToTr>
                  </a:tcPr>
                </a:tc>
                <a:extLst>
                  <a:ext uri="{0D108BD9-81ED-4DB2-BD59-A6C34878D82A}">
                    <a16:rowId xmlns:a16="http://schemas.microsoft.com/office/drawing/2014/main" val="1014421421"/>
                  </a:ext>
                </a:extLst>
              </a:tr>
            </a:tbl>
          </a:graphicData>
        </a:graphic>
      </p:graphicFrame>
      <p:sp>
        <p:nvSpPr>
          <p:cNvPr id="2" name="Title 1">
            <a:extLst>
              <a:ext uri="{FF2B5EF4-FFF2-40B4-BE49-F238E27FC236}">
                <a16:creationId xmlns:a16="http://schemas.microsoft.com/office/drawing/2014/main" id="{9E4E4E5A-65E8-40AE-8560-502793D0B33D}"/>
              </a:ext>
            </a:extLst>
          </p:cNvPr>
          <p:cNvSpPr>
            <a:spLocks noGrp="1"/>
          </p:cNvSpPr>
          <p:nvPr>
            <p:ph type="title" idx="4294967295"/>
          </p:nvPr>
        </p:nvSpPr>
        <p:spPr>
          <a:xfrm>
            <a:off x="436183" y="381593"/>
            <a:ext cx="10515600" cy="760413"/>
          </a:xfrm>
        </p:spPr>
        <p:txBody>
          <a:bodyPr/>
          <a:lstStyle/>
          <a:p>
            <a:pPr algn="ctr"/>
            <a:r>
              <a:rPr lang="en-GB" b="1">
                <a:solidFill>
                  <a:schemeClr val="tx1"/>
                </a:solidFill>
                <a:cs typeface="Calibri Light"/>
              </a:rPr>
              <a:t>Team Members</a:t>
            </a:r>
            <a:endParaRPr lang="en-GB" b="1">
              <a:solidFill>
                <a:schemeClr val="tx1"/>
              </a:solidFill>
            </a:endParaRPr>
          </a:p>
        </p:txBody>
      </p:sp>
      <p:pic>
        <p:nvPicPr>
          <p:cNvPr id="6" name="Picture 6">
            <a:extLst>
              <a:ext uri="{FF2B5EF4-FFF2-40B4-BE49-F238E27FC236}">
                <a16:creationId xmlns:a16="http://schemas.microsoft.com/office/drawing/2014/main" id="{5A919F3F-E74B-498A-A361-CC9FB7FA5B1D}"/>
              </a:ext>
            </a:extLst>
          </p:cNvPr>
          <p:cNvPicPr>
            <a:picLocks noChangeAspect="1"/>
          </p:cNvPicPr>
          <p:nvPr/>
        </p:nvPicPr>
        <p:blipFill>
          <a:blip r:embed="rId2"/>
          <a:stretch>
            <a:fillRect/>
          </a:stretch>
        </p:blipFill>
        <p:spPr>
          <a:xfrm>
            <a:off x="1573769" y="1634114"/>
            <a:ext cx="1680209" cy="2167200"/>
          </a:xfrm>
          <a:prstGeom prst="rect">
            <a:avLst/>
          </a:prstGeom>
        </p:spPr>
      </p:pic>
      <p:pic>
        <p:nvPicPr>
          <p:cNvPr id="8" name="Picture 8">
            <a:extLst>
              <a:ext uri="{FF2B5EF4-FFF2-40B4-BE49-F238E27FC236}">
                <a16:creationId xmlns:a16="http://schemas.microsoft.com/office/drawing/2014/main" id="{56ACBE8B-486E-43BF-B938-C12DD7DFD769}"/>
              </a:ext>
            </a:extLst>
          </p:cNvPr>
          <p:cNvPicPr>
            <a:picLocks noChangeAspect="1"/>
          </p:cNvPicPr>
          <p:nvPr/>
        </p:nvPicPr>
        <p:blipFill>
          <a:blip r:embed="rId3"/>
          <a:stretch>
            <a:fillRect/>
          </a:stretch>
        </p:blipFill>
        <p:spPr>
          <a:xfrm>
            <a:off x="5117645" y="1635230"/>
            <a:ext cx="1693323" cy="2166084"/>
          </a:xfrm>
          <a:prstGeom prst="rect">
            <a:avLst/>
          </a:prstGeom>
        </p:spPr>
      </p:pic>
      <p:pic>
        <p:nvPicPr>
          <p:cNvPr id="10" name="Picture 7" descr="A person taking a selfie&#10;&#10;Description automatically generated">
            <a:extLst>
              <a:ext uri="{FF2B5EF4-FFF2-40B4-BE49-F238E27FC236}">
                <a16:creationId xmlns:a16="http://schemas.microsoft.com/office/drawing/2014/main" id="{56C63581-ADA0-4384-89CB-994CB16442DE}"/>
              </a:ext>
            </a:extLst>
          </p:cNvPr>
          <p:cNvPicPr>
            <a:picLocks noChangeAspect="1"/>
          </p:cNvPicPr>
          <p:nvPr/>
        </p:nvPicPr>
        <p:blipFill>
          <a:blip r:embed="rId4"/>
          <a:stretch>
            <a:fillRect/>
          </a:stretch>
        </p:blipFill>
        <p:spPr>
          <a:xfrm>
            <a:off x="8797157" y="1634114"/>
            <a:ext cx="1696058" cy="2167200"/>
          </a:xfrm>
          <a:prstGeom prst="rect">
            <a:avLst/>
          </a:prstGeom>
        </p:spPr>
      </p:pic>
      <p:pic>
        <p:nvPicPr>
          <p:cNvPr id="12" name="Picture 9" descr="A picture containing tree, outdoor, person, standing&#10;&#10;Description automatically generated">
            <a:extLst>
              <a:ext uri="{FF2B5EF4-FFF2-40B4-BE49-F238E27FC236}">
                <a16:creationId xmlns:a16="http://schemas.microsoft.com/office/drawing/2014/main" id="{2C92CEB6-FCAC-4D43-8C06-959D78BB5940}"/>
              </a:ext>
            </a:extLst>
          </p:cNvPr>
          <p:cNvPicPr>
            <a:picLocks noChangeAspect="1"/>
          </p:cNvPicPr>
          <p:nvPr/>
        </p:nvPicPr>
        <p:blipFill>
          <a:blip r:embed="rId5"/>
          <a:stretch>
            <a:fillRect/>
          </a:stretch>
        </p:blipFill>
        <p:spPr>
          <a:xfrm>
            <a:off x="1496348" y="4375029"/>
            <a:ext cx="1835985" cy="2167200"/>
          </a:xfrm>
          <a:prstGeom prst="rect">
            <a:avLst/>
          </a:prstGeom>
        </p:spPr>
      </p:pic>
      <p:pic>
        <p:nvPicPr>
          <p:cNvPr id="14" name="Picture 11" descr="A picture containing person, standing&#10;&#10;Description automatically generated">
            <a:extLst>
              <a:ext uri="{FF2B5EF4-FFF2-40B4-BE49-F238E27FC236}">
                <a16:creationId xmlns:a16="http://schemas.microsoft.com/office/drawing/2014/main" id="{8993D5C0-5940-4AB0-853A-8DFC44699BF0}"/>
              </a:ext>
            </a:extLst>
          </p:cNvPr>
          <p:cNvPicPr>
            <a:picLocks noChangeAspect="1"/>
          </p:cNvPicPr>
          <p:nvPr/>
        </p:nvPicPr>
        <p:blipFill>
          <a:blip r:embed="rId6"/>
          <a:stretch>
            <a:fillRect/>
          </a:stretch>
        </p:blipFill>
        <p:spPr>
          <a:xfrm>
            <a:off x="4821576" y="4375029"/>
            <a:ext cx="2283256" cy="2167200"/>
          </a:xfrm>
          <a:prstGeom prst="rect">
            <a:avLst/>
          </a:prstGeom>
        </p:spPr>
      </p:pic>
      <p:pic>
        <p:nvPicPr>
          <p:cNvPr id="16" name="Picture 10">
            <a:extLst>
              <a:ext uri="{FF2B5EF4-FFF2-40B4-BE49-F238E27FC236}">
                <a16:creationId xmlns:a16="http://schemas.microsoft.com/office/drawing/2014/main" id="{14FA0941-E65B-41D8-858F-EA10D717AD4E}"/>
              </a:ext>
            </a:extLst>
          </p:cNvPr>
          <p:cNvPicPr>
            <a:picLocks noChangeAspect="1"/>
          </p:cNvPicPr>
          <p:nvPr/>
        </p:nvPicPr>
        <p:blipFill>
          <a:blip r:embed="rId7"/>
          <a:stretch>
            <a:fillRect/>
          </a:stretch>
        </p:blipFill>
        <p:spPr>
          <a:xfrm>
            <a:off x="8749056" y="4375029"/>
            <a:ext cx="1839886" cy="2167200"/>
          </a:xfrm>
          <a:prstGeom prst="rect">
            <a:avLst/>
          </a:prstGeom>
        </p:spPr>
      </p:pic>
      <p:sp>
        <p:nvSpPr>
          <p:cNvPr id="5" name="Slide Number Placeholder 3">
            <a:extLst>
              <a:ext uri="{FF2B5EF4-FFF2-40B4-BE49-F238E27FC236}">
                <a16:creationId xmlns:a16="http://schemas.microsoft.com/office/drawing/2014/main" id="{8A4F49D5-0C0E-490E-A450-88AE748629FC}"/>
              </a:ext>
            </a:extLst>
          </p:cNvPr>
          <p:cNvSpPr txBox="1">
            <a:spLocks/>
          </p:cNvSpPr>
          <p:nvPr/>
        </p:nvSpPr>
        <p:spPr>
          <a:xfrm>
            <a:off x="11089695" y="6457453"/>
            <a:ext cx="105251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z="1600" dirty="0" smtClean="0"/>
              <a:pPr/>
              <a:t>5</a:t>
            </a:fld>
            <a:endParaRPr lang="en-US" sz="1600"/>
          </a:p>
        </p:txBody>
      </p:sp>
    </p:spTree>
    <p:extLst>
      <p:ext uri="{BB962C8B-B14F-4D97-AF65-F5344CB8AC3E}">
        <p14:creationId xmlns:p14="http://schemas.microsoft.com/office/powerpoint/2010/main" val="2287968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57AFE5-599E-4AA8-8EFE-0CB7BD50CF01}"/>
              </a:ext>
            </a:extLst>
          </p:cNvPr>
          <p:cNvSpPr>
            <a:spLocks noGrp="1"/>
          </p:cNvSpPr>
          <p:nvPr>
            <p:ph type="title"/>
          </p:nvPr>
        </p:nvSpPr>
        <p:spPr>
          <a:xfrm>
            <a:off x="583248" y="414207"/>
            <a:ext cx="9905998" cy="1478570"/>
          </a:xfrm>
        </p:spPr>
        <p:txBody>
          <a:bodyPr/>
          <a:lstStyle/>
          <a:p>
            <a:r>
              <a:rPr lang="zh-CN">
                <a:ea typeface="等线 Light"/>
                <a:cs typeface="Calibri Light"/>
              </a:rPr>
              <a:t>Business Case </a:t>
            </a:r>
            <a:r>
              <a:rPr lang="en-US" altLang="zh-CN">
                <a:ea typeface="等线 Light"/>
                <a:cs typeface="Calibri Light"/>
              </a:rPr>
              <a:t>–</a:t>
            </a:r>
            <a:r>
              <a:rPr lang="zh-CN">
                <a:ea typeface="等线 Light"/>
                <a:cs typeface="Calibri Light"/>
              </a:rPr>
              <a:t> I</a:t>
            </a:r>
            <a:r>
              <a:rPr lang="en-US" altLang="zh-CN">
                <a:ea typeface="等线 Light"/>
                <a:cs typeface="Calibri Light"/>
              </a:rPr>
              <a:t>deal Customers &amp; Consideration</a:t>
            </a:r>
            <a:endParaRPr lang="zh-CN"/>
          </a:p>
        </p:txBody>
      </p:sp>
      <p:sp>
        <p:nvSpPr>
          <p:cNvPr id="7" name="Slide Number Placeholder 3">
            <a:extLst>
              <a:ext uri="{FF2B5EF4-FFF2-40B4-BE49-F238E27FC236}">
                <a16:creationId xmlns:a16="http://schemas.microsoft.com/office/drawing/2014/main" id="{F67636B5-D356-4416-B21F-5A0209B56C41}"/>
              </a:ext>
            </a:extLst>
          </p:cNvPr>
          <p:cNvSpPr txBox="1">
            <a:spLocks/>
          </p:cNvSpPr>
          <p:nvPr/>
        </p:nvSpPr>
        <p:spPr>
          <a:xfrm>
            <a:off x="11089695" y="6457453"/>
            <a:ext cx="105251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z="1600" dirty="0" smtClean="0"/>
              <a:pPr/>
              <a:t>6</a:t>
            </a:fld>
            <a:endParaRPr lang="en-US" sz="1600"/>
          </a:p>
        </p:txBody>
      </p:sp>
      <p:sp>
        <p:nvSpPr>
          <p:cNvPr id="5" name="Content Placeholder 2">
            <a:extLst>
              <a:ext uri="{FF2B5EF4-FFF2-40B4-BE49-F238E27FC236}">
                <a16:creationId xmlns:a16="http://schemas.microsoft.com/office/drawing/2014/main" id="{C17E9469-231F-4053-BDD6-7793160B2BCE}"/>
              </a:ext>
            </a:extLst>
          </p:cNvPr>
          <p:cNvSpPr txBox="1">
            <a:spLocks/>
          </p:cNvSpPr>
          <p:nvPr/>
        </p:nvSpPr>
        <p:spPr>
          <a:xfrm>
            <a:off x="902179" y="2240626"/>
            <a:ext cx="10398316" cy="4108783"/>
          </a:xfrm>
          <a:prstGeom prst="rect">
            <a:avLst/>
          </a:prstGeom>
        </p:spPr>
        <p:txBody>
          <a:bodyPr vert="horz" lIns="91440" tIns="45720" rIns="91440" bIns="45720" rtlCol="0" anchor="t">
            <a:normAutofit fontScale="92500" lnSpcReduction="1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GB" sz="2000">
                <a:solidFill>
                  <a:schemeClr val="tx1"/>
                </a:solidFill>
                <a:ea typeface="华文中宋"/>
              </a:rPr>
              <a:t>Ideal customers:</a:t>
            </a:r>
            <a:endParaRPr lang="en-US" sz="2000">
              <a:solidFill>
                <a:schemeClr val="tx1"/>
              </a:solidFill>
              <a:ea typeface="华文中宋"/>
            </a:endParaRPr>
          </a:p>
          <a:p>
            <a:pPr marL="629920" lvl="1" indent="-305435"/>
            <a:r>
              <a:rPr lang="en-GB" sz="2000">
                <a:solidFill>
                  <a:schemeClr val="tx1"/>
                </a:solidFill>
                <a:ea typeface="华文中宋"/>
              </a:rPr>
              <a:t>Beginners in anaerobic exercise</a:t>
            </a:r>
          </a:p>
          <a:p>
            <a:pPr marL="629920" lvl="1" indent="-305435"/>
            <a:r>
              <a:rPr lang="en-US" sz="2000">
                <a:solidFill>
                  <a:schemeClr val="tx1"/>
                </a:solidFill>
                <a:ea typeface="华文中宋"/>
              </a:rPr>
              <a:t>Prefer</a:t>
            </a:r>
            <a:r>
              <a:rPr lang="zh-CN" altLang="en-US" sz="2000">
                <a:solidFill>
                  <a:schemeClr val="tx1"/>
                </a:solidFill>
                <a:ea typeface="华文中宋"/>
              </a:rPr>
              <a:t> </a:t>
            </a:r>
            <a:r>
              <a:rPr lang="en-US" sz="2000">
                <a:solidFill>
                  <a:schemeClr val="tx1"/>
                </a:solidFill>
                <a:ea typeface="华文中宋"/>
              </a:rPr>
              <a:t>exercise</a:t>
            </a:r>
            <a:r>
              <a:rPr lang="zh-CN" altLang="en-US" sz="2000">
                <a:solidFill>
                  <a:schemeClr val="tx1"/>
                </a:solidFill>
                <a:ea typeface="华文中宋"/>
              </a:rPr>
              <a:t> </a:t>
            </a:r>
            <a:r>
              <a:rPr lang="en-US" altLang="zh-CN" sz="2000">
                <a:solidFill>
                  <a:schemeClr val="tx1"/>
                </a:solidFill>
                <a:ea typeface="华文中宋"/>
              </a:rPr>
              <a:t>alone</a:t>
            </a:r>
            <a:r>
              <a:rPr lang="zh-CN" altLang="en-US" sz="2000">
                <a:solidFill>
                  <a:schemeClr val="tx1"/>
                </a:solidFill>
                <a:ea typeface="华文中宋"/>
              </a:rPr>
              <a:t> </a:t>
            </a:r>
            <a:r>
              <a:rPr lang="en-US" altLang="zh-CN" sz="2000">
                <a:solidFill>
                  <a:schemeClr val="tx1"/>
                </a:solidFill>
                <a:ea typeface="华文中宋"/>
              </a:rPr>
              <a:t>without</a:t>
            </a:r>
            <a:r>
              <a:rPr lang="zh-CN" altLang="en-US" sz="2000">
                <a:solidFill>
                  <a:schemeClr val="tx1"/>
                </a:solidFill>
                <a:ea typeface="华文中宋"/>
              </a:rPr>
              <a:t> </a:t>
            </a:r>
            <a:r>
              <a:rPr lang="en-US" altLang="zh-CN" sz="2000">
                <a:solidFill>
                  <a:schemeClr val="tx1"/>
                </a:solidFill>
                <a:ea typeface="华文中宋"/>
              </a:rPr>
              <a:t>others</a:t>
            </a:r>
            <a:r>
              <a:rPr lang="zh-CN" altLang="en-US" sz="2000">
                <a:solidFill>
                  <a:schemeClr val="tx1"/>
                </a:solidFill>
                <a:ea typeface="华文中宋"/>
              </a:rPr>
              <a:t> </a:t>
            </a:r>
            <a:r>
              <a:rPr lang="en-US" altLang="zh-CN" sz="2000">
                <a:solidFill>
                  <a:schemeClr val="tx1"/>
                </a:solidFill>
                <a:ea typeface="华文中宋"/>
              </a:rPr>
              <a:t>interruption</a:t>
            </a:r>
            <a:endParaRPr lang="en-GB" sz="2000">
              <a:solidFill>
                <a:schemeClr val="tx1"/>
              </a:solidFill>
              <a:ea typeface="华文中宋"/>
            </a:endParaRPr>
          </a:p>
          <a:p>
            <a:pPr marL="629920" lvl="1" indent="-305435"/>
            <a:r>
              <a:rPr lang="en-US" altLang="zh-CN" sz="2000">
                <a:solidFill>
                  <a:schemeClr val="tx1"/>
                </a:solidFill>
                <a:ea typeface="华文中宋"/>
              </a:rPr>
              <a:t>Work out at home</a:t>
            </a:r>
          </a:p>
          <a:p>
            <a:pPr marL="629920" lvl="1" indent="-305435"/>
            <a:endParaRPr lang="en-GB" sz="1800">
              <a:solidFill>
                <a:srgbClr val="3D3D3D"/>
              </a:solidFill>
              <a:ea typeface="华文中宋"/>
            </a:endParaRPr>
          </a:p>
          <a:p>
            <a:pPr marL="305435" indent="-305435"/>
            <a:r>
              <a:rPr lang="en-US" altLang="zh-CN" sz="2000">
                <a:solidFill>
                  <a:schemeClr val="tx1"/>
                </a:solidFill>
                <a:ea typeface="华文中宋"/>
              </a:rPr>
              <a:t>Considerations</a:t>
            </a:r>
            <a:r>
              <a:rPr lang="zh-CN" altLang="en-US" sz="2000">
                <a:solidFill>
                  <a:schemeClr val="tx1"/>
                </a:solidFill>
                <a:ea typeface="华文中宋"/>
              </a:rPr>
              <a:t> </a:t>
            </a:r>
            <a:r>
              <a:rPr lang="en-US" altLang="zh-CN" sz="2000">
                <a:solidFill>
                  <a:schemeClr val="tx1"/>
                </a:solidFill>
                <a:ea typeface="华文中宋"/>
              </a:rPr>
              <a:t>for</a:t>
            </a:r>
            <a:r>
              <a:rPr lang="zh-CN" altLang="en-US" sz="2000">
                <a:solidFill>
                  <a:schemeClr val="tx1"/>
                </a:solidFill>
                <a:ea typeface="华文中宋"/>
              </a:rPr>
              <a:t> </a:t>
            </a:r>
            <a:r>
              <a:rPr lang="en-US" altLang="zh-CN" sz="2000">
                <a:solidFill>
                  <a:schemeClr val="tx1"/>
                </a:solidFill>
                <a:ea typeface="华文中宋"/>
              </a:rPr>
              <a:t>ideal</a:t>
            </a:r>
            <a:r>
              <a:rPr lang="zh-CN" altLang="en-US" sz="2000">
                <a:solidFill>
                  <a:schemeClr val="tx1"/>
                </a:solidFill>
                <a:ea typeface="华文中宋"/>
              </a:rPr>
              <a:t> </a:t>
            </a:r>
            <a:r>
              <a:rPr lang="en-US" altLang="zh-CN" sz="2000">
                <a:solidFill>
                  <a:schemeClr val="tx1"/>
                </a:solidFill>
                <a:ea typeface="华文中宋"/>
              </a:rPr>
              <a:t>customers:</a:t>
            </a:r>
            <a:endParaRPr lang="zh-CN" altLang="en-US" sz="2000">
              <a:solidFill>
                <a:schemeClr val="tx1"/>
              </a:solidFill>
              <a:ea typeface="华文中宋"/>
            </a:endParaRPr>
          </a:p>
          <a:p>
            <a:pPr marL="629920" lvl="1" indent="-305435"/>
            <a:r>
              <a:rPr lang="en-US" altLang="zh-CN" sz="2000">
                <a:solidFill>
                  <a:schemeClr val="tx1"/>
                </a:solidFill>
                <a:ea typeface="华文中宋"/>
              </a:rPr>
              <a:t>Fix</a:t>
            </a:r>
            <a:r>
              <a:rPr lang="zh-CN" altLang="en-US" sz="2000">
                <a:solidFill>
                  <a:schemeClr val="tx1"/>
                </a:solidFill>
                <a:ea typeface="华文中宋"/>
              </a:rPr>
              <a:t> </a:t>
            </a:r>
            <a:r>
              <a:rPr lang="en-US" altLang="zh-CN" sz="2000">
                <a:solidFill>
                  <a:schemeClr val="tx1"/>
                </a:solidFill>
                <a:ea typeface="华文中宋"/>
              </a:rPr>
              <a:t>all units at</a:t>
            </a:r>
            <a:r>
              <a:rPr lang="zh-CN" altLang="en-US" sz="2000">
                <a:solidFill>
                  <a:schemeClr val="tx1"/>
                </a:solidFill>
                <a:ea typeface="华文中宋"/>
              </a:rPr>
              <a:t> </a:t>
            </a:r>
            <a:r>
              <a:rPr lang="en-US" altLang="zh-CN" sz="2000">
                <a:solidFill>
                  <a:schemeClr val="tx1"/>
                </a:solidFill>
                <a:ea typeface="华文中宋"/>
              </a:rPr>
              <a:t>proper</a:t>
            </a:r>
            <a:r>
              <a:rPr lang="zh-CN" altLang="en-US" sz="2000">
                <a:solidFill>
                  <a:schemeClr val="tx1"/>
                </a:solidFill>
                <a:ea typeface="华文中宋"/>
              </a:rPr>
              <a:t> </a:t>
            </a:r>
            <a:r>
              <a:rPr lang="en-US" altLang="zh-CN" sz="2000">
                <a:solidFill>
                  <a:schemeClr val="tx1"/>
                </a:solidFill>
                <a:ea typeface="华文中宋"/>
              </a:rPr>
              <a:t>positions</a:t>
            </a:r>
            <a:endParaRPr lang="en-US" sz="2000">
              <a:solidFill>
                <a:schemeClr val="tx1"/>
              </a:solidFill>
              <a:ea typeface="华文中宋"/>
            </a:endParaRPr>
          </a:p>
          <a:p>
            <a:pPr marL="629920" lvl="1" indent="-305435"/>
            <a:r>
              <a:rPr lang="en-US" sz="2000">
                <a:solidFill>
                  <a:schemeClr val="tx1"/>
                </a:solidFill>
                <a:ea typeface="华文中宋"/>
              </a:rPr>
              <a:t>User's</a:t>
            </a:r>
            <a:r>
              <a:rPr lang="zh-CN" altLang="en-US" sz="2000">
                <a:solidFill>
                  <a:schemeClr val="tx1"/>
                </a:solidFill>
                <a:ea typeface="华文中宋"/>
              </a:rPr>
              <a:t> </a:t>
            </a:r>
            <a:r>
              <a:rPr lang="en-US" sz="2000">
                <a:solidFill>
                  <a:schemeClr val="tx1"/>
                </a:solidFill>
                <a:ea typeface="华文中宋"/>
              </a:rPr>
              <a:t>phone</a:t>
            </a:r>
            <a:r>
              <a:rPr lang="zh-CN" altLang="en-US" sz="2000">
                <a:solidFill>
                  <a:schemeClr val="tx1"/>
                </a:solidFill>
                <a:ea typeface="华文中宋"/>
              </a:rPr>
              <a:t> </a:t>
            </a:r>
            <a:r>
              <a:rPr lang="en-US" sz="2000">
                <a:solidFill>
                  <a:schemeClr val="tx1"/>
                </a:solidFill>
                <a:ea typeface="华文中宋"/>
              </a:rPr>
              <a:t>supports</a:t>
            </a:r>
            <a:r>
              <a:rPr lang="zh-CN" altLang="en-US" sz="2000">
                <a:solidFill>
                  <a:schemeClr val="tx1"/>
                </a:solidFill>
                <a:ea typeface="华文中宋"/>
              </a:rPr>
              <a:t> </a:t>
            </a:r>
            <a:r>
              <a:rPr lang="en-US" sz="2000">
                <a:solidFill>
                  <a:schemeClr val="tx1"/>
                </a:solidFill>
                <a:ea typeface="华文中宋"/>
              </a:rPr>
              <a:t>Bluetooth</a:t>
            </a:r>
            <a:r>
              <a:rPr lang="zh-CN" altLang="en-US" sz="2000">
                <a:solidFill>
                  <a:schemeClr val="tx1"/>
                </a:solidFill>
                <a:ea typeface="华文中宋"/>
              </a:rPr>
              <a:t> </a:t>
            </a:r>
            <a:r>
              <a:rPr lang="en-US" sz="2000">
                <a:solidFill>
                  <a:schemeClr val="tx1"/>
                </a:solidFill>
                <a:ea typeface="华文中宋"/>
              </a:rPr>
              <a:t>protocol</a:t>
            </a:r>
            <a:endParaRPr lang="en-US" altLang="zh-CN" sz="2000">
              <a:solidFill>
                <a:schemeClr val="tx1"/>
              </a:solidFill>
              <a:ea typeface="华文中宋"/>
            </a:endParaRPr>
          </a:p>
          <a:p>
            <a:pPr marL="629920" lvl="1" indent="-305435"/>
            <a:r>
              <a:rPr lang="en-US" altLang="zh-CN" sz="2000">
                <a:solidFill>
                  <a:schemeClr val="tx1"/>
                </a:solidFill>
                <a:ea typeface="华文中宋"/>
              </a:rPr>
              <a:t>Download</a:t>
            </a:r>
            <a:r>
              <a:rPr lang="zh-CN" altLang="en-US" sz="2000">
                <a:solidFill>
                  <a:schemeClr val="tx1"/>
                </a:solidFill>
                <a:ea typeface="华文中宋"/>
              </a:rPr>
              <a:t> </a:t>
            </a:r>
            <a:r>
              <a:rPr lang="en-US" altLang="zh-CN" sz="2000">
                <a:solidFill>
                  <a:schemeClr val="tx1"/>
                </a:solidFill>
                <a:ea typeface="华文中宋"/>
              </a:rPr>
              <a:t>the</a:t>
            </a:r>
            <a:r>
              <a:rPr lang="zh-CN" altLang="en-US" sz="2000">
                <a:solidFill>
                  <a:schemeClr val="tx1"/>
                </a:solidFill>
                <a:ea typeface="华文中宋"/>
              </a:rPr>
              <a:t> </a:t>
            </a:r>
            <a:r>
              <a:rPr lang="en-US" altLang="zh-CN" sz="2000">
                <a:solidFill>
                  <a:schemeClr val="tx1"/>
                </a:solidFill>
                <a:ea typeface="华文中宋"/>
              </a:rPr>
              <a:t>App</a:t>
            </a:r>
            <a:r>
              <a:rPr lang="zh-CN" altLang="en-US" sz="2000">
                <a:solidFill>
                  <a:schemeClr val="tx1"/>
                </a:solidFill>
                <a:ea typeface="华文中宋"/>
              </a:rPr>
              <a:t> </a:t>
            </a:r>
            <a:r>
              <a:rPr lang="en-US" altLang="zh-CN" sz="2000">
                <a:solidFill>
                  <a:schemeClr val="tx1"/>
                </a:solidFill>
                <a:ea typeface="华文中宋"/>
              </a:rPr>
              <a:t>and</a:t>
            </a:r>
            <a:r>
              <a:rPr lang="zh-CN" altLang="en-US" sz="2000">
                <a:solidFill>
                  <a:schemeClr val="tx1"/>
                </a:solidFill>
                <a:ea typeface="华文中宋"/>
              </a:rPr>
              <a:t> </a:t>
            </a:r>
            <a:r>
              <a:rPr lang="en-US" altLang="zh-CN" sz="2000">
                <a:solidFill>
                  <a:schemeClr val="tx1"/>
                </a:solidFill>
                <a:ea typeface="华文中宋"/>
              </a:rPr>
              <a:t>pair</a:t>
            </a:r>
            <a:r>
              <a:rPr lang="zh-CN" altLang="en-US" sz="2000">
                <a:solidFill>
                  <a:schemeClr val="tx1"/>
                </a:solidFill>
                <a:ea typeface="华文中宋"/>
              </a:rPr>
              <a:t> </a:t>
            </a:r>
            <a:r>
              <a:rPr lang="en-US" altLang="zh-CN" sz="2000">
                <a:solidFill>
                  <a:schemeClr val="tx1"/>
                </a:solidFill>
                <a:ea typeface="华文中宋"/>
              </a:rPr>
              <a:t>the</a:t>
            </a:r>
            <a:r>
              <a:rPr lang="zh-CN" altLang="en-US" sz="2000">
                <a:solidFill>
                  <a:schemeClr val="tx1"/>
                </a:solidFill>
                <a:ea typeface="华文中宋"/>
              </a:rPr>
              <a:t> </a:t>
            </a:r>
            <a:r>
              <a:rPr lang="en-US" altLang="zh-CN" sz="2000">
                <a:solidFill>
                  <a:schemeClr val="tx1"/>
                </a:solidFill>
                <a:ea typeface="华文中宋"/>
              </a:rPr>
              <a:t>Bluetooth</a:t>
            </a:r>
            <a:endParaRPr lang="en-US" sz="2000">
              <a:solidFill>
                <a:schemeClr val="tx1"/>
              </a:solidFill>
              <a:ea typeface="华文中宋"/>
            </a:endParaRPr>
          </a:p>
          <a:p>
            <a:pPr marL="629920" lvl="1" indent="-305435"/>
            <a:r>
              <a:rPr lang="en-US" altLang="zh-CN" sz="2000">
                <a:solidFill>
                  <a:schemeClr val="tx1"/>
                </a:solidFill>
                <a:ea typeface="华文中宋"/>
              </a:rPr>
              <a:t>Calibration</a:t>
            </a:r>
            <a:r>
              <a:rPr lang="zh-CN" altLang="en-US" sz="2000">
                <a:solidFill>
                  <a:schemeClr val="tx1"/>
                </a:solidFill>
                <a:ea typeface="华文中宋"/>
              </a:rPr>
              <a:t> </a:t>
            </a:r>
            <a:r>
              <a:rPr lang="en-US" altLang="zh-CN" sz="2000">
                <a:solidFill>
                  <a:schemeClr val="tx1"/>
                </a:solidFill>
                <a:ea typeface="华文中宋"/>
              </a:rPr>
              <a:t>before</a:t>
            </a:r>
            <a:r>
              <a:rPr lang="zh-CN" altLang="en-US" sz="2000">
                <a:solidFill>
                  <a:schemeClr val="tx1"/>
                </a:solidFill>
                <a:ea typeface="华文中宋"/>
              </a:rPr>
              <a:t> </a:t>
            </a:r>
            <a:r>
              <a:rPr lang="en-US" altLang="zh-CN" sz="2000">
                <a:solidFill>
                  <a:schemeClr val="tx1"/>
                </a:solidFill>
                <a:ea typeface="华文中宋"/>
              </a:rPr>
              <a:t>exercises</a:t>
            </a:r>
            <a:endParaRPr lang="en-US" sz="2000">
              <a:solidFill>
                <a:schemeClr val="tx1"/>
              </a:solidFill>
              <a:ea typeface="华文中宋"/>
            </a:endParaRPr>
          </a:p>
          <a:p>
            <a:pPr marL="305435" indent="-305435"/>
            <a:endParaRPr lang="en-GB"/>
          </a:p>
        </p:txBody>
      </p:sp>
    </p:spTree>
    <p:extLst>
      <p:ext uri="{BB962C8B-B14F-4D97-AF65-F5344CB8AC3E}">
        <p14:creationId xmlns:p14="http://schemas.microsoft.com/office/powerpoint/2010/main" val="929591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5">
            <a:extLst>
              <a:ext uri="{FF2B5EF4-FFF2-40B4-BE49-F238E27FC236}">
                <a16:creationId xmlns:a16="http://schemas.microsoft.com/office/drawing/2014/main" id="{18FD5326-9F0A-481B-8415-14B6BFB852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17">
            <a:extLst>
              <a:ext uri="{FF2B5EF4-FFF2-40B4-BE49-F238E27FC236}">
                <a16:creationId xmlns:a16="http://schemas.microsoft.com/office/drawing/2014/main" id="{7A268CD7-AFA8-49FF-8494-036157361B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A0897FCD-4816-4E4A-A524-078453D87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2ED953D6-5A73-4461-BB18-1E759E7A6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21B101D8-927C-41C2-A553-F3279EAB15BD}"/>
              </a:ext>
            </a:extLst>
          </p:cNvPr>
          <p:cNvSpPr>
            <a:spLocks noGrp="1"/>
          </p:cNvSpPr>
          <p:nvPr>
            <p:ph type="title"/>
          </p:nvPr>
        </p:nvSpPr>
        <p:spPr>
          <a:xfrm>
            <a:off x="581192" y="702156"/>
            <a:ext cx="11029616" cy="1013800"/>
          </a:xfrm>
        </p:spPr>
        <p:txBody>
          <a:bodyPr vert="horz" lIns="91440" tIns="45720" rIns="91440" bIns="45720" rtlCol="0" anchor="b">
            <a:normAutofit/>
          </a:bodyPr>
          <a:lstStyle/>
          <a:p>
            <a:r>
              <a:rPr lang="en-US">
                <a:solidFill>
                  <a:srgbClr val="FFFEFF"/>
                </a:solidFill>
              </a:rPr>
              <a:t>Business Case – Market</a:t>
            </a:r>
            <a:endParaRPr lang="en-US" altLang="zh-CN">
              <a:solidFill>
                <a:srgbClr val="FFFEFF"/>
              </a:solidFill>
            </a:endParaRPr>
          </a:p>
        </p:txBody>
      </p:sp>
      <p:graphicFrame>
        <p:nvGraphicFramePr>
          <p:cNvPr id="11" name="文本框 7">
            <a:extLst>
              <a:ext uri="{FF2B5EF4-FFF2-40B4-BE49-F238E27FC236}">
                <a16:creationId xmlns:a16="http://schemas.microsoft.com/office/drawing/2014/main" id="{F17DBB4E-6254-42E1-9085-D93ADB3942DA}"/>
              </a:ext>
            </a:extLst>
          </p:cNvPr>
          <p:cNvGraphicFramePr/>
          <p:nvPr>
            <p:extLst>
              <p:ext uri="{D42A27DB-BD31-4B8C-83A1-F6EECF244321}">
                <p14:modId xmlns:p14="http://schemas.microsoft.com/office/powerpoint/2010/main" val="1549446871"/>
              </p:ext>
            </p:extLst>
          </p:nvPr>
        </p:nvGraphicFramePr>
        <p:xfrm>
          <a:off x="360447" y="2762751"/>
          <a:ext cx="10859502" cy="22545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Slide Number Placeholder 3">
            <a:extLst>
              <a:ext uri="{FF2B5EF4-FFF2-40B4-BE49-F238E27FC236}">
                <a16:creationId xmlns:a16="http://schemas.microsoft.com/office/drawing/2014/main" id="{748EFC87-817E-4BE4-A5A2-E1EE8AF06349}"/>
              </a:ext>
            </a:extLst>
          </p:cNvPr>
          <p:cNvSpPr txBox="1">
            <a:spLocks/>
          </p:cNvSpPr>
          <p:nvPr/>
        </p:nvSpPr>
        <p:spPr>
          <a:xfrm>
            <a:off x="11089695" y="6457453"/>
            <a:ext cx="105251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z="1600" dirty="0" smtClean="0"/>
              <a:pPr/>
              <a:t>7</a:t>
            </a:fld>
            <a:endParaRPr lang="en-US" sz="1600"/>
          </a:p>
        </p:txBody>
      </p:sp>
    </p:spTree>
    <p:extLst>
      <p:ext uri="{BB962C8B-B14F-4D97-AF65-F5344CB8AC3E}">
        <p14:creationId xmlns:p14="http://schemas.microsoft.com/office/powerpoint/2010/main" val="3164862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19">
            <a:extLst>
              <a:ext uri="{FF2B5EF4-FFF2-40B4-BE49-F238E27FC236}">
                <a16:creationId xmlns:a16="http://schemas.microsoft.com/office/drawing/2014/main" id="{A499F183-99EE-4B1F-BA64-21A07922A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5" name="Rectangle 21">
            <a:extLst>
              <a:ext uri="{FF2B5EF4-FFF2-40B4-BE49-F238E27FC236}">
                <a16:creationId xmlns:a16="http://schemas.microsoft.com/office/drawing/2014/main" id="{B783A767-5AFC-40D0-A72C-09036EA17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23">
            <a:extLst>
              <a:ext uri="{FF2B5EF4-FFF2-40B4-BE49-F238E27FC236}">
                <a16:creationId xmlns:a16="http://schemas.microsoft.com/office/drawing/2014/main" id="{41262CAC-6BC8-43F9-9113-770A2772F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25">
            <a:extLst>
              <a:ext uri="{FF2B5EF4-FFF2-40B4-BE49-F238E27FC236}">
                <a16:creationId xmlns:a16="http://schemas.microsoft.com/office/drawing/2014/main" id="{1AA2CCB6-DFD2-41CD-96FE-0140B7935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48" name="Rectangle 27">
            <a:extLst>
              <a:ext uri="{FF2B5EF4-FFF2-40B4-BE49-F238E27FC236}">
                <a16:creationId xmlns:a16="http://schemas.microsoft.com/office/drawing/2014/main" id="{3A0F039B-5DD9-421A-9389-1F31ABD9B2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3900"/>
            <a:ext cx="12192000" cy="6134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5A409A8C-C56D-4D77-A37A-77B84F062F77}"/>
              </a:ext>
            </a:extLst>
          </p:cNvPr>
          <p:cNvSpPr>
            <a:spLocks noGrp="1"/>
          </p:cNvSpPr>
          <p:nvPr>
            <p:ph type="title"/>
          </p:nvPr>
        </p:nvSpPr>
        <p:spPr>
          <a:xfrm>
            <a:off x="581191" y="723901"/>
            <a:ext cx="10993549" cy="987593"/>
          </a:xfrm>
        </p:spPr>
        <p:txBody>
          <a:bodyPr vert="horz" lIns="91440" tIns="45720" rIns="91440" bIns="45720" rtlCol="0" anchor="b">
            <a:normAutofit/>
          </a:bodyPr>
          <a:lstStyle/>
          <a:p>
            <a:r>
              <a:rPr lang="en-US" altLang="zh-CN" sz="3600">
                <a:solidFill>
                  <a:schemeClr val="accent1"/>
                </a:solidFill>
              </a:rPr>
              <a:t>Business Case – Competitors</a:t>
            </a:r>
          </a:p>
        </p:txBody>
      </p:sp>
      <p:graphicFrame>
        <p:nvGraphicFramePr>
          <p:cNvPr id="15" name="表格 15">
            <a:extLst>
              <a:ext uri="{FF2B5EF4-FFF2-40B4-BE49-F238E27FC236}">
                <a16:creationId xmlns:a16="http://schemas.microsoft.com/office/drawing/2014/main" id="{1D3BF214-A27B-4A0B-B4AC-472081BACB05}"/>
              </a:ext>
            </a:extLst>
          </p:cNvPr>
          <p:cNvGraphicFramePr>
            <a:graphicFrameLocks noGrp="1"/>
          </p:cNvGraphicFramePr>
          <p:nvPr>
            <p:extLst>
              <p:ext uri="{D42A27DB-BD31-4B8C-83A1-F6EECF244321}">
                <p14:modId xmlns:p14="http://schemas.microsoft.com/office/powerpoint/2010/main" val="1548291154"/>
              </p:ext>
            </p:extLst>
          </p:nvPr>
        </p:nvGraphicFramePr>
        <p:xfrm>
          <a:off x="667027" y="1984890"/>
          <a:ext cx="10843614" cy="4045314"/>
        </p:xfrm>
        <a:graphic>
          <a:graphicData uri="http://schemas.openxmlformats.org/drawingml/2006/table">
            <a:tbl>
              <a:tblPr firstRow="1" bandRow="1">
                <a:tableStyleId>{5C22544A-7EE6-4342-B048-85BDC9FD1C3A}</a:tableStyleId>
              </a:tblPr>
              <a:tblGrid>
                <a:gridCol w="1355452">
                  <a:extLst>
                    <a:ext uri="{9D8B030D-6E8A-4147-A177-3AD203B41FA5}">
                      <a16:colId xmlns:a16="http://schemas.microsoft.com/office/drawing/2014/main" val="247546647"/>
                    </a:ext>
                  </a:extLst>
                </a:gridCol>
                <a:gridCol w="1482328">
                  <a:extLst>
                    <a:ext uri="{9D8B030D-6E8A-4147-A177-3AD203B41FA5}">
                      <a16:colId xmlns:a16="http://schemas.microsoft.com/office/drawing/2014/main" val="1519434857"/>
                    </a:ext>
                  </a:extLst>
                </a:gridCol>
                <a:gridCol w="1228575">
                  <a:extLst>
                    <a:ext uri="{9D8B030D-6E8A-4147-A177-3AD203B41FA5}">
                      <a16:colId xmlns:a16="http://schemas.microsoft.com/office/drawing/2014/main" val="1924596632"/>
                    </a:ext>
                  </a:extLst>
                </a:gridCol>
                <a:gridCol w="1355452">
                  <a:extLst>
                    <a:ext uri="{9D8B030D-6E8A-4147-A177-3AD203B41FA5}">
                      <a16:colId xmlns:a16="http://schemas.microsoft.com/office/drawing/2014/main" val="690670198"/>
                    </a:ext>
                  </a:extLst>
                </a:gridCol>
                <a:gridCol w="1355452">
                  <a:extLst>
                    <a:ext uri="{9D8B030D-6E8A-4147-A177-3AD203B41FA5}">
                      <a16:colId xmlns:a16="http://schemas.microsoft.com/office/drawing/2014/main" val="2603065351"/>
                    </a:ext>
                  </a:extLst>
                </a:gridCol>
                <a:gridCol w="1355452">
                  <a:extLst>
                    <a:ext uri="{9D8B030D-6E8A-4147-A177-3AD203B41FA5}">
                      <a16:colId xmlns:a16="http://schemas.microsoft.com/office/drawing/2014/main" val="2168076635"/>
                    </a:ext>
                  </a:extLst>
                </a:gridCol>
                <a:gridCol w="1153023">
                  <a:extLst>
                    <a:ext uri="{9D8B030D-6E8A-4147-A177-3AD203B41FA5}">
                      <a16:colId xmlns:a16="http://schemas.microsoft.com/office/drawing/2014/main" val="2093013655"/>
                    </a:ext>
                  </a:extLst>
                </a:gridCol>
                <a:gridCol w="1557880">
                  <a:extLst>
                    <a:ext uri="{9D8B030D-6E8A-4147-A177-3AD203B41FA5}">
                      <a16:colId xmlns:a16="http://schemas.microsoft.com/office/drawing/2014/main" val="1588400294"/>
                    </a:ext>
                  </a:extLst>
                </a:gridCol>
              </a:tblGrid>
              <a:tr h="643968">
                <a:tc>
                  <a:txBody>
                    <a:bodyPr/>
                    <a:lstStyle/>
                    <a:p>
                      <a:r>
                        <a:rPr lang="zh-CN" altLang="en-US" sz="1700"/>
                        <a:t>Product</a:t>
                      </a:r>
                    </a:p>
                  </a:txBody>
                  <a:tcPr marL="87023" marR="87023" marT="43511" marB="43511"/>
                </a:tc>
                <a:tc>
                  <a:txBody>
                    <a:bodyPr/>
                    <a:lstStyle/>
                    <a:p>
                      <a:r>
                        <a:rPr lang="zh-CN" altLang="en-US" sz="1700"/>
                        <a:t>Price ($)</a:t>
                      </a:r>
                    </a:p>
                  </a:txBody>
                  <a:tcPr marL="87023" marR="87023" marT="43511" marB="43511"/>
                </a:tc>
                <a:tc>
                  <a:txBody>
                    <a:bodyPr/>
                    <a:lstStyle/>
                    <a:p>
                      <a:r>
                        <a:rPr lang="zh-CN" altLang="en-US" sz="1700"/>
                        <a:t>Record Repetition</a:t>
                      </a:r>
                    </a:p>
                  </a:txBody>
                  <a:tcPr marL="87023" marR="87023" marT="43511" marB="43511"/>
                </a:tc>
                <a:tc>
                  <a:txBody>
                    <a:bodyPr/>
                    <a:lstStyle/>
                    <a:p>
                      <a:r>
                        <a:rPr lang="zh-CN" altLang="en-US" sz="1700"/>
                        <a:t>Heart Rate</a:t>
                      </a:r>
                    </a:p>
                  </a:txBody>
                  <a:tcPr marL="87023" marR="87023" marT="43511" marB="43511"/>
                </a:tc>
                <a:tc>
                  <a:txBody>
                    <a:bodyPr/>
                    <a:lstStyle/>
                    <a:p>
                      <a:r>
                        <a:rPr lang="zh-CN" altLang="en-US" sz="1700"/>
                        <a:t>Velocity</a:t>
                      </a:r>
                    </a:p>
                  </a:txBody>
                  <a:tcPr marL="87023" marR="87023" marT="43511" marB="43511"/>
                </a:tc>
                <a:tc>
                  <a:txBody>
                    <a:bodyPr/>
                    <a:lstStyle/>
                    <a:p>
                      <a:r>
                        <a:rPr lang="zh-CN" altLang="en-US" sz="1700"/>
                        <a:t>Wrist angle</a:t>
                      </a:r>
                    </a:p>
                  </a:txBody>
                  <a:tcPr marL="87023" marR="87023" marT="43511" marB="43511"/>
                </a:tc>
                <a:tc>
                  <a:txBody>
                    <a:bodyPr/>
                    <a:lstStyle/>
                    <a:p>
                      <a:pPr lvl="0">
                        <a:buNone/>
                      </a:pPr>
                      <a:r>
                        <a:rPr lang="zh-CN" altLang="en-US" sz="1700"/>
                        <a:t>Track exercise forms</a:t>
                      </a:r>
                    </a:p>
                  </a:txBody>
                  <a:tcPr marL="87023" marR="87023" marT="43511" marB="43511"/>
                </a:tc>
                <a:tc>
                  <a:txBody>
                    <a:bodyPr/>
                    <a:lstStyle/>
                    <a:p>
                      <a:pPr lvl="0">
                        <a:buNone/>
                      </a:pPr>
                      <a:r>
                        <a:rPr lang="zh-CN" altLang="en-US" sz="1700"/>
                        <a:t>Direct notification</a:t>
                      </a:r>
                    </a:p>
                  </a:txBody>
                  <a:tcPr marL="87023" marR="87023" marT="43510" marB="43510"/>
                </a:tc>
                <a:extLst>
                  <a:ext uri="{0D108BD9-81ED-4DB2-BD59-A6C34878D82A}">
                    <a16:rowId xmlns:a16="http://schemas.microsoft.com/office/drawing/2014/main" val="2490735746"/>
                  </a:ext>
                </a:extLst>
              </a:tr>
              <a:tr h="382900">
                <a:tc>
                  <a:txBody>
                    <a:bodyPr/>
                    <a:lstStyle/>
                    <a:p>
                      <a:r>
                        <a:rPr lang="zh-CN" altLang="en-US" sz="1700" b="1"/>
                        <a:t>Pro-Tek</a:t>
                      </a:r>
                    </a:p>
                  </a:txBody>
                  <a:tcPr marL="87023" marR="87023" marT="43511" marB="43511"/>
                </a:tc>
                <a:tc>
                  <a:txBody>
                    <a:bodyPr/>
                    <a:lstStyle/>
                    <a:p>
                      <a:r>
                        <a:rPr lang="zh-CN" altLang="en-US" sz="1700"/>
                        <a:t>200</a:t>
                      </a:r>
                    </a:p>
                  </a:txBody>
                  <a:tcPr marL="87023" marR="87023" marT="43511" marB="43511"/>
                </a:tc>
                <a:tc>
                  <a:txBody>
                    <a:bodyPr/>
                    <a:lstStyle/>
                    <a:p>
                      <a:pPr lvl="0">
                        <a:buNone/>
                      </a:pPr>
                      <a:r>
                        <a:rPr lang="zh-CN" sz="1700" b="0" i="0" u="none" strike="noStrike" noProof="0">
                          <a:latin typeface="宋体"/>
                          <a:ea typeface="宋体"/>
                        </a:rPr>
                        <a:t>✓</a:t>
                      </a:r>
                      <a:endParaRPr lang="zh-CN" sz="1700"/>
                    </a:p>
                  </a:txBody>
                  <a:tcPr marL="87023" marR="87023" marT="43511" marB="43511"/>
                </a:tc>
                <a:tc>
                  <a:txBody>
                    <a:bodyPr/>
                    <a:lstStyle/>
                    <a:p>
                      <a:pPr lvl="0">
                        <a:buNone/>
                      </a:pPr>
                      <a:r>
                        <a:rPr lang="zh-CN" sz="1700" b="0" i="0" u="none" strike="noStrike" noProof="0">
                          <a:latin typeface="宋体"/>
                          <a:ea typeface="宋体"/>
                        </a:rPr>
                        <a:t>☓</a:t>
                      </a:r>
                      <a:endParaRPr lang="zh-CN" sz="1700"/>
                    </a:p>
                  </a:txBody>
                  <a:tcPr marL="87023" marR="87023" marT="43511" marB="43511"/>
                </a:tc>
                <a:tc>
                  <a:txBody>
                    <a:bodyPr/>
                    <a:lstStyle/>
                    <a:p>
                      <a:pPr lvl="0">
                        <a:buNone/>
                      </a:pPr>
                      <a:r>
                        <a:rPr lang="zh-CN" sz="1700" b="0" i="0" u="none" strike="noStrike" noProof="0">
                          <a:latin typeface="SimSun"/>
                          <a:ea typeface="SimSun"/>
                        </a:rPr>
                        <a:t>✓</a:t>
                      </a:r>
                      <a:endParaRPr lang="zh-CN"/>
                    </a:p>
                  </a:txBody>
                  <a:tcPr marL="87023" marR="87023" marT="43511" marB="43511"/>
                </a:tc>
                <a:tc>
                  <a:txBody>
                    <a:bodyPr/>
                    <a:lstStyle/>
                    <a:p>
                      <a:pPr lvl="0">
                        <a:buNone/>
                      </a:pPr>
                      <a:r>
                        <a:rPr lang="zh-CN" sz="1700" b="0" i="0" u="none" strike="noStrike" noProof="0">
                          <a:latin typeface="SimSun"/>
                          <a:ea typeface="SimSun"/>
                        </a:rPr>
                        <a:t>✓</a:t>
                      </a:r>
                      <a:endParaRPr lang="zh-CN" sz="1700"/>
                    </a:p>
                  </a:txBody>
                  <a:tcPr marL="87023" marR="87023" marT="43511" marB="43511"/>
                </a:tc>
                <a:tc>
                  <a:txBody>
                    <a:bodyPr/>
                    <a:lstStyle/>
                    <a:p>
                      <a:pPr lvl="0">
                        <a:buNone/>
                      </a:pPr>
                      <a:r>
                        <a:rPr lang="zh-CN" sz="1700" b="0" i="0" u="none" strike="noStrike" noProof="0">
                          <a:latin typeface="SimSun"/>
                          <a:ea typeface="SimSun"/>
                        </a:rPr>
                        <a:t>✓</a:t>
                      </a:r>
                      <a:endParaRPr lang="zh-CN" sz="1700"/>
                    </a:p>
                  </a:txBody>
                  <a:tcPr marL="87023" marR="87023" marT="43511" marB="43511"/>
                </a:tc>
                <a:tc>
                  <a:txBody>
                    <a:bodyPr/>
                    <a:lstStyle/>
                    <a:p>
                      <a:pPr lvl="0">
                        <a:buNone/>
                      </a:pPr>
                      <a:r>
                        <a:rPr lang="zh-CN" altLang="en-US" sz="1700" b="0" i="0" u="none" strike="noStrike" noProof="0">
                          <a:latin typeface="SimSun"/>
                          <a:ea typeface="SimSun"/>
                        </a:rPr>
                        <a:t>✓</a:t>
                      </a:r>
                      <a:endParaRPr lang="zh-CN"/>
                    </a:p>
                  </a:txBody>
                  <a:tcPr marL="87023" marR="87023" marT="43510" marB="43510"/>
                </a:tc>
                <a:extLst>
                  <a:ext uri="{0D108BD9-81ED-4DB2-BD59-A6C34878D82A}">
                    <a16:rowId xmlns:a16="http://schemas.microsoft.com/office/drawing/2014/main" val="1671358090"/>
                  </a:ext>
                </a:extLst>
              </a:tr>
              <a:tr h="643968">
                <a:tc>
                  <a:txBody>
                    <a:bodyPr/>
                    <a:lstStyle/>
                    <a:p>
                      <a:r>
                        <a:rPr lang="zh-CN" altLang="en-US" sz="1700"/>
                        <a:t>Atlas Wearables</a:t>
                      </a:r>
                    </a:p>
                  </a:txBody>
                  <a:tcPr marL="87023" marR="87023" marT="43511" marB="43511"/>
                </a:tc>
                <a:tc>
                  <a:txBody>
                    <a:bodyPr/>
                    <a:lstStyle/>
                    <a:p>
                      <a:r>
                        <a:rPr lang="zh-CN" altLang="en-US" sz="1700"/>
                        <a:t>49.99</a:t>
                      </a:r>
                    </a:p>
                  </a:txBody>
                  <a:tcPr marL="87023" marR="87023" marT="43511" marB="43511"/>
                </a:tc>
                <a:tc>
                  <a:txBody>
                    <a:bodyPr/>
                    <a:lstStyle/>
                    <a:p>
                      <a:pPr lvl="0">
                        <a:buNone/>
                      </a:pPr>
                      <a:r>
                        <a:rPr lang="zh-CN" sz="1700" b="0" i="0" u="none" strike="noStrike" noProof="0">
                          <a:latin typeface="宋体"/>
                          <a:ea typeface="宋体"/>
                        </a:rPr>
                        <a:t>✓</a:t>
                      </a:r>
                      <a:endParaRPr lang="zh-CN" sz="1700"/>
                    </a:p>
                  </a:txBody>
                  <a:tcPr marL="87023" marR="87023" marT="43511" marB="43511"/>
                </a:tc>
                <a:tc>
                  <a:txBody>
                    <a:bodyPr/>
                    <a:lstStyle/>
                    <a:p>
                      <a:pPr lvl="0">
                        <a:buNone/>
                      </a:pPr>
                      <a:r>
                        <a:rPr lang="zh-CN" sz="1700" b="0" i="0" u="none" strike="noStrike" noProof="0">
                          <a:latin typeface="SimSun"/>
                          <a:ea typeface="SimSun"/>
                        </a:rPr>
                        <a:t>✓</a:t>
                      </a:r>
                      <a:endParaRPr lang="zh-CN" sz="1700"/>
                    </a:p>
                  </a:txBody>
                  <a:tcPr marL="87023" marR="87023" marT="43511" marB="43511"/>
                </a:tc>
                <a:tc>
                  <a:txBody>
                    <a:bodyPr/>
                    <a:lstStyle/>
                    <a:p>
                      <a:pPr lvl="0">
                        <a:buNone/>
                      </a:pPr>
                      <a:r>
                        <a:rPr lang="zh-CN" sz="1700" b="0" i="0" u="none" strike="noStrike" noProof="0">
                          <a:latin typeface="SimSun"/>
                          <a:ea typeface="SimSun"/>
                        </a:rPr>
                        <a:t>✓</a:t>
                      </a:r>
                      <a:endParaRPr lang="zh-CN" sz="1700"/>
                    </a:p>
                  </a:txBody>
                  <a:tcPr marL="87023" marR="87023" marT="43511" marB="43511"/>
                </a:tc>
                <a:tc>
                  <a:txBody>
                    <a:bodyPr/>
                    <a:lstStyle/>
                    <a:p>
                      <a:pPr lvl="0">
                        <a:buNone/>
                      </a:pPr>
                      <a:r>
                        <a:rPr lang="zh-CN" sz="1700" b="0" i="0" u="none" strike="noStrike" noProof="0">
                          <a:latin typeface="宋体"/>
                          <a:ea typeface="宋体"/>
                        </a:rPr>
                        <a:t>☓</a:t>
                      </a:r>
                      <a:endParaRPr lang="zh-CN" sz="1700"/>
                    </a:p>
                  </a:txBody>
                  <a:tcPr marL="87023" marR="87023" marT="43511" marB="43511"/>
                </a:tc>
                <a:tc>
                  <a:txBody>
                    <a:bodyPr/>
                    <a:lstStyle/>
                    <a:p>
                      <a:pPr lvl="0">
                        <a:buNone/>
                      </a:pPr>
                      <a:r>
                        <a:rPr lang="zh-CN" sz="1700" b="0" i="0" u="none" strike="noStrike" noProof="0">
                          <a:latin typeface="宋体"/>
                          <a:ea typeface="宋体"/>
                        </a:rPr>
                        <a:t>☓</a:t>
                      </a:r>
                      <a:endParaRPr lang="zh-CN" sz="1700"/>
                    </a:p>
                  </a:txBody>
                  <a:tcPr marL="87023" marR="87023" marT="43511" marB="43511"/>
                </a:tc>
                <a:tc>
                  <a:txBody>
                    <a:bodyPr/>
                    <a:lstStyle/>
                    <a:p>
                      <a:pPr lvl="0" algn="l">
                        <a:lnSpc>
                          <a:spcPct val="100000"/>
                        </a:lnSpc>
                        <a:spcBef>
                          <a:spcPts val="0"/>
                        </a:spcBef>
                        <a:spcAft>
                          <a:spcPts val="0"/>
                        </a:spcAft>
                        <a:buNone/>
                      </a:pPr>
                      <a:r>
                        <a:rPr lang="zh-CN" altLang="en-US" sz="1700" b="0" i="0" u="none" strike="noStrike" noProof="0">
                          <a:latin typeface="SimSun"/>
                          <a:ea typeface="SimSun"/>
                        </a:rPr>
                        <a:t>☓</a:t>
                      </a:r>
                      <a:endParaRPr lang="zh-CN" altLang="en-US" sz="1700" b="0" i="0" u="none" strike="noStrike" noProof="0"/>
                    </a:p>
                    <a:p>
                      <a:pPr lvl="0">
                        <a:buNone/>
                      </a:pPr>
                      <a:endParaRPr lang="zh-CN" sz="1700" b="0" i="0" u="none" strike="noStrike" noProof="0">
                        <a:latin typeface="宋体"/>
                        <a:ea typeface="宋体"/>
                      </a:endParaRPr>
                    </a:p>
                  </a:txBody>
                  <a:tcPr marL="87023" marR="87023" marT="43510" marB="43510"/>
                </a:tc>
                <a:extLst>
                  <a:ext uri="{0D108BD9-81ED-4DB2-BD59-A6C34878D82A}">
                    <a16:rowId xmlns:a16="http://schemas.microsoft.com/office/drawing/2014/main" val="889720770"/>
                  </a:ext>
                </a:extLst>
              </a:tr>
              <a:tr h="382900">
                <a:tc>
                  <a:txBody>
                    <a:bodyPr/>
                    <a:lstStyle/>
                    <a:p>
                      <a:r>
                        <a:rPr lang="zh-CN" altLang="en-US" sz="1700"/>
                        <a:t>Beast Sensor</a:t>
                      </a:r>
                    </a:p>
                  </a:txBody>
                  <a:tcPr marL="87023" marR="87023" marT="43511" marB="43511"/>
                </a:tc>
                <a:tc>
                  <a:txBody>
                    <a:bodyPr/>
                    <a:lstStyle/>
                    <a:p>
                      <a:r>
                        <a:rPr lang="zh-CN" altLang="en-US" sz="1700"/>
                        <a:t>289</a:t>
                      </a:r>
                    </a:p>
                  </a:txBody>
                  <a:tcPr marL="87023" marR="87023" marT="43511" marB="43511"/>
                </a:tc>
                <a:tc>
                  <a:txBody>
                    <a:bodyPr/>
                    <a:lstStyle/>
                    <a:p>
                      <a:pPr lvl="0">
                        <a:buNone/>
                      </a:pPr>
                      <a:r>
                        <a:rPr lang="zh-CN" sz="1700" b="0" i="0" u="none" strike="noStrike" noProof="0">
                          <a:latin typeface="宋体"/>
                          <a:ea typeface="宋体"/>
                        </a:rPr>
                        <a:t>✓</a:t>
                      </a:r>
                      <a:endParaRPr lang="zh-CN" sz="1700"/>
                    </a:p>
                  </a:txBody>
                  <a:tcPr marL="87023" marR="87023" marT="43511" marB="43511"/>
                </a:tc>
                <a:tc>
                  <a:txBody>
                    <a:bodyPr/>
                    <a:lstStyle/>
                    <a:p>
                      <a:pPr lvl="0">
                        <a:buNone/>
                      </a:pPr>
                      <a:r>
                        <a:rPr lang="zh-CN" sz="1700" b="0" i="0" u="none" strike="noStrike" noProof="0">
                          <a:latin typeface="SimSun"/>
                          <a:ea typeface="SimSun"/>
                        </a:rPr>
                        <a:t>✓</a:t>
                      </a:r>
                      <a:endParaRPr lang="zh-CN" sz="1700"/>
                    </a:p>
                  </a:txBody>
                  <a:tcPr marL="87023" marR="87023" marT="43511" marB="43511"/>
                </a:tc>
                <a:tc>
                  <a:txBody>
                    <a:bodyPr/>
                    <a:lstStyle/>
                    <a:p>
                      <a:pPr lvl="0">
                        <a:buNone/>
                      </a:pPr>
                      <a:r>
                        <a:rPr lang="zh-CN" sz="1700" b="0" i="0" u="none" strike="noStrike" noProof="0">
                          <a:latin typeface="SimSun"/>
                          <a:ea typeface="SimSun"/>
                        </a:rPr>
                        <a:t>✓</a:t>
                      </a:r>
                      <a:endParaRPr lang="zh-CN" sz="1700"/>
                    </a:p>
                  </a:txBody>
                  <a:tcPr marL="87023" marR="87023" marT="43511" marB="43511"/>
                </a:tc>
                <a:tc>
                  <a:txBody>
                    <a:bodyPr/>
                    <a:lstStyle/>
                    <a:p>
                      <a:pPr lvl="0">
                        <a:buNone/>
                      </a:pPr>
                      <a:r>
                        <a:rPr lang="zh-CN" sz="1700" b="0" i="0" u="none" strike="noStrike" noProof="0">
                          <a:latin typeface="宋体"/>
                          <a:ea typeface="宋体"/>
                        </a:rPr>
                        <a:t>☓</a:t>
                      </a:r>
                      <a:endParaRPr lang="zh-CN" sz="1700"/>
                    </a:p>
                  </a:txBody>
                  <a:tcPr marL="87023" marR="87023" marT="43511" marB="43511"/>
                </a:tc>
                <a:tc>
                  <a:txBody>
                    <a:bodyPr/>
                    <a:lstStyle/>
                    <a:p>
                      <a:pPr lvl="0">
                        <a:buNone/>
                      </a:pPr>
                      <a:r>
                        <a:rPr lang="zh-CN" sz="1700" b="0" i="0" u="none" strike="noStrike" noProof="0">
                          <a:latin typeface="宋体"/>
                          <a:ea typeface="宋体"/>
                        </a:rPr>
                        <a:t>☓</a:t>
                      </a:r>
                      <a:endParaRPr lang="zh-CN" sz="1700"/>
                    </a:p>
                  </a:txBody>
                  <a:tcPr marL="87023" marR="87023" marT="43511" marB="43511"/>
                </a:tc>
                <a:tc>
                  <a:txBody>
                    <a:bodyPr/>
                    <a:lstStyle/>
                    <a:p>
                      <a:pPr lvl="0" algn="l">
                        <a:lnSpc>
                          <a:spcPct val="100000"/>
                        </a:lnSpc>
                        <a:spcBef>
                          <a:spcPts val="0"/>
                        </a:spcBef>
                        <a:spcAft>
                          <a:spcPts val="0"/>
                        </a:spcAft>
                        <a:buNone/>
                      </a:pPr>
                      <a:r>
                        <a:rPr lang="zh-CN" altLang="en-US" sz="1700" b="0" i="0" u="none" strike="noStrike" noProof="0">
                          <a:latin typeface="SimSun"/>
                          <a:ea typeface="SimSun"/>
                        </a:rPr>
                        <a:t>☓</a:t>
                      </a:r>
                      <a:endParaRPr lang="zh-CN" altLang="en-US" sz="1700" b="0" i="0" u="none" strike="noStrike" noProof="0"/>
                    </a:p>
                    <a:p>
                      <a:pPr lvl="0">
                        <a:buNone/>
                      </a:pPr>
                      <a:endParaRPr lang="zh-CN" sz="1700" b="0" i="0" u="none" strike="noStrike" noProof="0">
                        <a:latin typeface="宋体"/>
                        <a:ea typeface="宋体"/>
                      </a:endParaRPr>
                    </a:p>
                  </a:txBody>
                  <a:tcPr marL="87023" marR="87023" marT="43510" marB="43510"/>
                </a:tc>
                <a:extLst>
                  <a:ext uri="{0D108BD9-81ED-4DB2-BD59-A6C34878D82A}">
                    <a16:rowId xmlns:a16="http://schemas.microsoft.com/office/drawing/2014/main" val="3323300716"/>
                  </a:ext>
                </a:extLst>
              </a:tr>
              <a:tr h="643968">
                <a:tc>
                  <a:txBody>
                    <a:bodyPr/>
                    <a:lstStyle/>
                    <a:p>
                      <a:r>
                        <a:rPr lang="zh-CN" altLang="en-US" sz="1700"/>
                        <a:t>Onyx: Home Workout</a:t>
                      </a:r>
                    </a:p>
                  </a:txBody>
                  <a:tcPr marL="87023" marR="87023" marT="43511" marB="43511"/>
                </a:tc>
                <a:tc>
                  <a:txBody>
                    <a:bodyPr/>
                    <a:lstStyle/>
                    <a:p>
                      <a:r>
                        <a:rPr lang="zh-CN" altLang="en-US" sz="1700"/>
                        <a:t>79.99/yr</a:t>
                      </a:r>
                    </a:p>
                  </a:txBody>
                  <a:tcPr marL="87023" marR="87023" marT="43511" marB="43511"/>
                </a:tc>
                <a:tc>
                  <a:txBody>
                    <a:bodyPr/>
                    <a:lstStyle/>
                    <a:p>
                      <a:pPr lvl="0">
                        <a:buNone/>
                      </a:pPr>
                      <a:r>
                        <a:rPr lang="zh-CN" sz="1700" b="0" i="0" u="none" strike="noStrike" noProof="0">
                          <a:latin typeface="宋体"/>
                          <a:ea typeface="宋体"/>
                        </a:rPr>
                        <a:t>✓</a:t>
                      </a:r>
                      <a:endParaRPr lang="zh-CN" sz="1700"/>
                    </a:p>
                  </a:txBody>
                  <a:tcPr marL="87023" marR="87023" marT="43511" marB="43511"/>
                </a:tc>
                <a:tc>
                  <a:txBody>
                    <a:bodyPr/>
                    <a:lstStyle/>
                    <a:p>
                      <a:pPr lvl="0">
                        <a:buNone/>
                      </a:pPr>
                      <a:r>
                        <a:rPr lang="zh-CN" sz="1700" b="0" i="0" u="none" strike="noStrike" noProof="0">
                          <a:latin typeface="SimSun"/>
                          <a:ea typeface="SimSun"/>
                        </a:rPr>
                        <a:t>✓</a:t>
                      </a:r>
                      <a:endParaRPr lang="zh-CN" sz="1700"/>
                    </a:p>
                  </a:txBody>
                  <a:tcPr marL="87023" marR="87023" marT="43511" marB="43511"/>
                </a:tc>
                <a:tc>
                  <a:txBody>
                    <a:bodyPr/>
                    <a:lstStyle/>
                    <a:p>
                      <a:pPr lvl="0">
                        <a:buNone/>
                      </a:pPr>
                      <a:r>
                        <a:rPr lang="zh-CN" sz="1700" b="0" i="0" u="none" strike="noStrike" noProof="0">
                          <a:latin typeface="SimSun"/>
                          <a:ea typeface="SimSun"/>
                        </a:rPr>
                        <a:t>✓</a:t>
                      </a:r>
                      <a:endParaRPr lang="zh-CN" sz="1700"/>
                    </a:p>
                  </a:txBody>
                  <a:tcPr marL="87023" marR="87023" marT="43511" marB="43511"/>
                </a:tc>
                <a:tc>
                  <a:txBody>
                    <a:bodyPr/>
                    <a:lstStyle/>
                    <a:p>
                      <a:pPr lvl="0">
                        <a:buNone/>
                      </a:pPr>
                      <a:r>
                        <a:rPr lang="zh-CN" sz="1700" b="0" i="0" u="none" strike="noStrike" noProof="0">
                          <a:latin typeface="宋体"/>
                          <a:ea typeface="宋体"/>
                        </a:rPr>
                        <a:t>☓</a:t>
                      </a:r>
                      <a:endParaRPr lang="zh-CN" sz="1700"/>
                    </a:p>
                  </a:txBody>
                  <a:tcPr marL="87023" marR="87023" marT="43511" marB="43511"/>
                </a:tc>
                <a:tc>
                  <a:txBody>
                    <a:bodyPr/>
                    <a:lstStyle/>
                    <a:p>
                      <a:pPr lvl="0">
                        <a:buNone/>
                      </a:pPr>
                      <a:r>
                        <a:rPr lang="zh-CN" sz="1700" b="0" i="0" u="none" strike="noStrike" noProof="0">
                          <a:latin typeface="SimSun"/>
                          <a:ea typeface="SimSun"/>
                        </a:rPr>
                        <a:t>✓</a:t>
                      </a:r>
                      <a:endParaRPr lang="zh-CN" sz="1700"/>
                    </a:p>
                  </a:txBody>
                  <a:tcPr marL="87023" marR="87023" marT="43511" marB="43511"/>
                </a:tc>
                <a:tc>
                  <a:txBody>
                    <a:bodyPr/>
                    <a:lstStyle/>
                    <a:p>
                      <a:pPr lvl="0" algn="l">
                        <a:lnSpc>
                          <a:spcPct val="100000"/>
                        </a:lnSpc>
                        <a:spcBef>
                          <a:spcPts val="0"/>
                        </a:spcBef>
                        <a:spcAft>
                          <a:spcPts val="0"/>
                        </a:spcAft>
                        <a:buNone/>
                      </a:pPr>
                      <a:r>
                        <a:rPr lang="zh-CN" altLang="en-US" sz="1700" b="0" i="0" u="none" strike="noStrike" noProof="0">
                          <a:latin typeface="SimSun"/>
                          <a:ea typeface="SimSun"/>
                        </a:rPr>
                        <a:t>☓</a:t>
                      </a:r>
                      <a:endParaRPr lang="zh-CN" altLang="en-US" sz="1700" b="0" i="0" u="none" strike="noStrike" noProof="0"/>
                    </a:p>
                    <a:p>
                      <a:pPr lvl="0">
                        <a:buNone/>
                      </a:pPr>
                      <a:endParaRPr lang="zh-CN" sz="1700" b="0" i="0" u="none" strike="noStrike" noProof="0">
                        <a:latin typeface="SimSun"/>
                        <a:ea typeface="SimSun"/>
                      </a:endParaRPr>
                    </a:p>
                  </a:txBody>
                  <a:tcPr marL="87023" marR="87023" marT="43510" marB="43510"/>
                </a:tc>
                <a:extLst>
                  <a:ext uri="{0D108BD9-81ED-4DB2-BD59-A6C34878D82A}">
                    <a16:rowId xmlns:a16="http://schemas.microsoft.com/office/drawing/2014/main" val="248442854"/>
                  </a:ext>
                </a:extLst>
              </a:tr>
              <a:tr h="905036">
                <a:tc>
                  <a:txBody>
                    <a:bodyPr/>
                    <a:lstStyle/>
                    <a:p>
                      <a:pPr lvl="0">
                        <a:buNone/>
                      </a:pPr>
                      <a:r>
                        <a:rPr lang="zh-CN" altLang="en-US" sz="1700"/>
                        <a:t>Gymatic Workout Tracker</a:t>
                      </a:r>
                    </a:p>
                  </a:txBody>
                  <a:tcPr marL="87023" marR="87023" marT="43511" marB="43511"/>
                </a:tc>
                <a:tc>
                  <a:txBody>
                    <a:bodyPr/>
                    <a:lstStyle/>
                    <a:p>
                      <a:pPr lvl="0">
                        <a:buNone/>
                      </a:pPr>
                      <a:r>
                        <a:rPr lang="zh-CN" altLang="en-US" sz="1700"/>
                        <a:t>Free app with tiered pricing</a:t>
                      </a:r>
                    </a:p>
                  </a:txBody>
                  <a:tcPr marL="87023" marR="87023" marT="43511" marB="43511"/>
                </a:tc>
                <a:tc>
                  <a:txBody>
                    <a:bodyPr/>
                    <a:lstStyle/>
                    <a:p>
                      <a:pPr lvl="0">
                        <a:buNone/>
                      </a:pPr>
                      <a:r>
                        <a:rPr lang="zh-CN" sz="1700" b="0" i="0" u="none" strike="noStrike" noProof="0">
                          <a:latin typeface="宋体"/>
                          <a:ea typeface="宋体"/>
                        </a:rPr>
                        <a:t>✓</a:t>
                      </a:r>
                      <a:endParaRPr lang="zh-CN" sz="1700"/>
                    </a:p>
                  </a:txBody>
                  <a:tcPr marL="87023" marR="87023" marT="43511" marB="43511"/>
                </a:tc>
                <a:tc>
                  <a:txBody>
                    <a:bodyPr/>
                    <a:lstStyle/>
                    <a:p>
                      <a:pPr lvl="0">
                        <a:buNone/>
                      </a:pPr>
                      <a:r>
                        <a:rPr lang="zh-CN" altLang="en-US" sz="1700" b="0" i="0" u="none" strike="noStrike" noProof="0">
                          <a:latin typeface="SimSun"/>
                          <a:ea typeface="SimSun"/>
                        </a:rPr>
                        <a:t>☓</a:t>
                      </a:r>
                      <a:endParaRPr lang="zh-CN"/>
                    </a:p>
                  </a:txBody>
                  <a:tcPr marL="87023" marR="87023" marT="43511" marB="43511"/>
                </a:tc>
                <a:tc>
                  <a:txBody>
                    <a:bodyPr/>
                    <a:lstStyle/>
                    <a:p>
                      <a:pPr lvl="0">
                        <a:buNone/>
                      </a:pPr>
                      <a:r>
                        <a:rPr lang="zh-CN" sz="1700" b="0" i="0" u="none" strike="noStrike" noProof="0">
                          <a:latin typeface="SimSun"/>
                          <a:ea typeface="SimSun"/>
                        </a:rPr>
                        <a:t>✓</a:t>
                      </a:r>
                      <a:endParaRPr lang="zh-CN" sz="1700"/>
                    </a:p>
                  </a:txBody>
                  <a:tcPr marL="87023" marR="87023" marT="43511" marB="43511"/>
                </a:tc>
                <a:tc>
                  <a:txBody>
                    <a:bodyPr/>
                    <a:lstStyle/>
                    <a:p>
                      <a:pPr lvl="0">
                        <a:buNone/>
                      </a:pPr>
                      <a:r>
                        <a:rPr lang="zh-CN" sz="1700" b="0" i="0" u="none" strike="noStrike" noProof="0">
                          <a:latin typeface="宋体"/>
                          <a:ea typeface="宋体"/>
                        </a:rPr>
                        <a:t>☓</a:t>
                      </a:r>
                      <a:endParaRPr lang="zh-CN" sz="1700"/>
                    </a:p>
                  </a:txBody>
                  <a:tcPr marL="87023" marR="87023" marT="43511" marB="43511"/>
                </a:tc>
                <a:tc>
                  <a:txBody>
                    <a:bodyPr/>
                    <a:lstStyle/>
                    <a:p>
                      <a:pPr lvl="0">
                        <a:buNone/>
                      </a:pPr>
                      <a:r>
                        <a:rPr lang="zh-CN" sz="1700" b="0" i="0" u="none" strike="noStrike" noProof="0">
                          <a:latin typeface="宋体"/>
                          <a:ea typeface="宋体"/>
                        </a:rPr>
                        <a:t>☓</a:t>
                      </a:r>
                      <a:endParaRPr lang="zh-CN" sz="1700"/>
                    </a:p>
                  </a:txBody>
                  <a:tcPr marL="87023" marR="87023" marT="43511" marB="43511"/>
                </a:tc>
                <a:tc>
                  <a:txBody>
                    <a:bodyPr/>
                    <a:lstStyle/>
                    <a:p>
                      <a:pPr lvl="0" algn="l">
                        <a:lnSpc>
                          <a:spcPct val="100000"/>
                        </a:lnSpc>
                        <a:spcBef>
                          <a:spcPts val="0"/>
                        </a:spcBef>
                        <a:spcAft>
                          <a:spcPts val="0"/>
                        </a:spcAft>
                        <a:buNone/>
                      </a:pPr>
                      <a:r>
                        <a:rPr lang="zh-CN" altLang="en-US" sz="1700" b="0" i="0" u="none" strike="noStrike" noProof="0">
                          <a:latin typeface="SimSun"/>
                          <a:ea typeface="SimSun"/>
                        </a:rPr>
                        <a:t>☓</a:t>
                      </a:r>
                      <a:endParaRPr lang="zh-CN" altLang="en-US" sz="1700" b="0" i="0" u="none" strike="noStrike" noProof="0"/>
                    </a:p>
                    <a:p>
                      <a:pPr lvl="0">
                        <a:buNone/>
                      </a:pPr>
                      <a:endParaRPr lang="zh-CN" sz="1700" b="0" i="0" u="none" strike="noStrike" noProof="0">
                        <a:latin typeface="宋体"/>
                        <a:ea typeface="宋体"/>
                      </a:endParaRPr>
                    </a:p>
                  </a:txBody>
                  <a:tcPr marL="87023" marR="87023" marT="43510" marB="43510"/>
                </a:tc>
                <a:extLst>
                  <a:ext uri="{0D108BD9-81ED-4DB2-BD59-A6C34878D82A}">
                    <a16:rowId xmlns:a16="http://schemas.microsoft.com/office/drawing/2014/main" val="73693426"/>
                  </a:ext>
                </a:extLst>
              </a:tr>
            </a:tbl>
          </a:graphicData>
        </a:graphic>
      </p:graphicFrame>
      <p:sp>
        <p:nvSpPr>
          <p:cNvPr id="5" name="Slide Number Placeholder 2">
            <a:extLst>
              <a:ext uri="{FF2B5EF4-FFF2-40B4-BE49-F238E27FC236}">
                <a16:creationId xmlns:a16="http://schemas.microsoft.com/office/drawing/2014/main" id="{02E10A44-4EDF-4DCB-9FC6-4923281A8C4E}"/>
              </a:ext>
            </a:extLst>
          </p:cNvPr>
          <p:cNvSpPr txBox="1">
            <a:spLocks/>
          </p:cNvSpPr>
          <p:nvPr/>
        </p:nvSpPr>
        <p:spPr>
          <a:xfrm>
            <a:off x="10710700" y="6108537"/>
            <a:ext cx="1052508" cy="365125"/>
          </a:xfrm>
          <a:prstGeom prst="rect">
            <a:avLst/>
          </a:prstGeom>
        </p:spPr>
        <p:txBody>
          <a:bodyPr vert="horz" lIns="91440" tIns="45720" rIns="91440" bIns="45720" rtlCol="0" anchor="ctr">
            <a:normAutofit lnSpcReduction="10000"/>
          </a:bodyPr>
          <a:lstStyle>
            <a:defPPr>
              <a:defRPr lang="en-US"/>
            </a:defPPr>
            <a:lvl1pPr marL="0" algn="r" defTabSz="457200" rtl="0" eaLnBrk="1" latinLnBrk="0" hangingPunct="1">
              <a:defRPr sz="900"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endParaRPr lang="en-US" sz="1800"/>
          </a:p>
        </p:txBody>
      </p:sp>
      <p:sp>
        <p:nvSpPr>
          <p:cNvPr id="6" name="Slide Number Placeholder 3">
            <a:extLst>
              <a:ext uri="{FF2B5EF4-FFF2-40B4-BE49-F238E27FC236}">
                <a16:creationId xmlns:a16="http://schemas.microsoft.com/office/drawing/2014/main" id="{9021D5A6-F88B-48B5-A01C-3F451640D27B}"/>
              </a:ext>
            </a:extLst>
          </p:cNvPr>
          <p:cNvSpPr>
            <a:spLocks noGrp="1"/>
          </p:cNvSpPr>
          <p:nvPr>
            <p:ph type="sldNum" sz="quarter" idx="12"/>
          </p:nvPr>
        </p:nvSpPr>
        <p:spPr>
          <a:xfrm>
            <a:off x="11089695" y="6457453"/>
            <a:ext cx="1052510" cy="365125"/>
          </a:xfrm>
        </p:spPr>
        <p:txBody>
          <a:bodyPr/>
          <a:lstStyle/>
          <a:p>
            <a:fld id="{48F63A3B-78C7-47BE-AE5E-E10140E04643}" type="slidenum">
              <a:rPr lang="en-US" sz="1600" dirty="0" smtClean="0"/>
              <a:t>8</a:t>
            </a:fld>
            <a:endParaRPr lang="en-US" sz="1600"/>
          </a:p>
        </p:txBody>
      </p:sp>
    </p:spTree>
    <p:extLst>
      <p:ext uri="{BB962C8B-B14F-4D97-AF65-F5344CB8AC3E}">
        <p14:creationId xmlns:p14="http://schemas.microsoft.com/office/powerpoint/2010/main" val="4256212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 name="Rectangle 28">
            <a:extLst>
              <a:ext uri="{FF2B5EF4-FFF2-40B4-BE49-F238E27FC236}">
                <a16:creationId xmlns:a16="http://schemas.microsoft.com/office/drawing/2014/main" id="{E3DD1ED9-7847-4E1F-8455-6A5ECF646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5" name="Rectangle 30">
            <a:extLst>
              <a:ext uri="{FF2B5EF4-FFF2-40B4-BE49-F238E27FC236}">
                <a16:creationId xmlns:a16="http://schemas.microsoft.com/office/drawing/2014/main" id="{31A3DFEF-67D3-4CCE-BFE8-397D542A4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56" name="Rectangle 32">
            <a:extLst>
              <a:ext uri="{FF2B5EF4-FFF2-40B4-BE49-F238E27FC236}">
                <a16:creationId xmlns:a16="http://schemas.microsoft.com/office/drawing/2014/main" id="{24E4445D-D137-4867-B463-009D641E98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57" name="Rectangle 34">
            <a:extLst>
              <a:ext uri="{FF2B5EF4-FFF2-40B4-BE49-F238E27FC236}">
                <a16:creationId xmlns:a16="http://schemas.microsoft.com/office/drawing/2014/main" id="{9239343D-682B-4C59-A34A-69D332A71C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58" name="Rectangle 36">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38">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A977569D-226D-4117-9BCE-5942DD753B7F}"/>
              </a:ext>
            </a:extLst>
          </p:cNvPr>
          <p:cNvSpPr>
            <a:spLocks noGrp="1"/>
          </p:cNvSpPr>
          <p:nvPr>
            <p:ph type="title"/>
          </p:nvPr>
        </p:nvSpPr>
        <p:spPr>
          <a:xfrm>
            <a:off x="959157" y="1113764"/>
            <a:ext cx="3269749" cy="4624327"/>
          </a:xfrm>
        </p:spPr>
        <p:txBody>
          <a:bodyPr vert="horz" lIns="91440" tIns="45720" rIns="91440" bIns="45720" rtlCol="0" anchor="ctr">
            <a:normAutofit/>
          </a:bodyPr>
          <a:lstStyle/>
          <a:p>
            <a:r>
              <a:rPr lang="en-US" altLang="zh-CN" sz="3200">
                <a:solidFill>
                  <a:srgbClr val="FFFFFF"/>
                </a:solidFill>
              </a:rPr>
              <a:t>Business Case – Price &amp; Cost</a:t>
            </a:r>
          </a:p>
        </p:txBody>
      </p:sp>
      <p:sp>
        <p:nvSpPr>
          <p:cNvPr id="4" name="文本框 3">
            <a:extLst>
              <a:ext uri="{FF2B5EF4-FFF2-40B4-BE49-F238E27FC236}">
                <a16:creationId xmlns:a16="http://schemas.microsoft.com/office/drawing/2014/main" id="{3B75D7D3-B857-40F4-9775-E841CD4740E6}"/>
              </a:ext>
            </a:extLst>
          </p:cNvPr>
          <p:cNvSpPr txBox="1"/>
          <p:nvPr/>
        </p:nvSpPr>
        <p:spPr>
          <a:xfrm>
            <a:off x="5001197" y="684301"/>
            <a:ext cx="6702940" cy="5828913"/>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a:buClr>
                <a:schemeClr val="accent2"/>
              </a:buClr>
              <a:buSzPct val="92000"/>
              <a:buFont typeface="Wingdings 2" panose="05020102010507070707" pitchFamily="18" charset="2"/>
              <a:buChar char=""/>
            </a:pPr>
            <a:r>
              <a:rPr lang="en-US" altLang="zh-CN" sz="2000">
                <a:solidFill>
                  <a:schemeClr val="tx2"/>
                </a:solidFill>
                <a:ea typeface="华文中宋"/>
              </a:rPr>
              <a:t> Price of components before tax and shipping fees: </a:t>
            </a:r>
            <a:r>
              <a:rPr lang="en-US" altLang="zh-CN" sz="2000" b="1">
                <a:solidFill>
                  <a:schemeClr val="tx2"/>
                </a:solidFill>
                <a:ea typeface="华文中宋"/>
              </a:rPr>
              <a:t>$284.16</a:t>
            </a:r>
            <a:endParaRPr lang="zh-CN" altLang="en-US" sz="2000">
              <a:solidFill>
                <a:schemeClr val="tx2"/>
              </a:solidFill>
              <a:ea typeface="华文中宋"/>
            </a:endParaRPr>
          </a:p>
          <a:p>
            <a:pPr lvl="1">
              <a:buClr>
                <a:schemeClr val="accent2"/>
              </a:buClr>
              <a:buSzPct val="92000"/>
              <a:buFont typeface="Wingdings 2" panose="05020102010507070707" pitchFamily="18" charset="2"/>
              <a:buChar char=""/>
            </a:pPr>
            <a:endParaRPr lang="en-US" altLang="zh-CN" sz="2000">
              <a:solidFill>
                <a:schemeClr val="tx2"/>
              </a:solidFill>
              <a:ea typeface="华文中宋"/>
            </a:endParaRPr>
          </a:p>
          <a:p>
            <a:pPr lvl="1">
              <a:buClr>
                <a:schemeClr val="accent2"/>
              </a:buClr>
              <a:buSzPct val="92000"/>
              <a:buFont typeface="Wingdings 2" panose="05020102010507070707" pitchFamily="18" charset="2"/>
              <a:buChar char=""/>
            </a:pPr>
            <a:endParaRPr lang="en-US" altLang="zh-CN" sz="2000">
              <a:solidFill>
                <a:schemeClr val="tx2"/>
              </a:solidFill>
              <a:ea typeface="华文中宋"/>
            </a:endParaRPr>
          </a:p>
          <a:p>
            <a:pPr lvl="1">
              <a:buClr>
                <a:schemeClr val="accent2"/>
              </a:buClr>
              <a:buSzPct val="92000"/>
              <a:buFont typeface="Wingdings 2" panose="05020102010507070707" pitchFamily="18" charset="2"/>
              <a:buChar char=""/>
            </a:pPr>
            <a:endParaRPr lang="en-US" altLang="zh-CN" sz="2000">
              <a:solidFill>
                <a:schemeClr val="tx2"/>
              </a:solidFill>
              <a:ea typeface="华文中宋"/>
            </a:endParaRPr>
          </a:p>
          <a:p>
            <a:pPr lvl="1">
              <a:buClr>
                <a:schemeClr val="accent2"/>
              </a:buClr>
              <a:buSzPct val="92000"/>
              <a:buFont typeface="Wingdings 2" panose="05020102010507070707" pitchFamily="18" charset="2"/>
              <a:buChar char=""/>
            </a:pPr>
            <a:endParaRPr lang="en-US" altLang="zh-CN" sz="2000">
              <a:solidFill>
                <a:schemeClr val="tx2"/>
              </a:solidFill>
              <a:ea typeface="华文中宋"/>
            </a:endParaRPr>
          </a:p>
          <a:p>
            <a:pPr lvl="1">
              <a:buClr>
                <a:schemeClr val="accent2"/>
              </a:buClr>
              <a:buSzPct val="92000"/>
              <a:buFont typeface="Wingdings 2" panose="05020102010507070707" pitchFamily="18" charset="2"/>
              <a:buChar char=""/>
            </a:pPr>
            <a:endParaRPr lang="en-US" altLang="zh-CN" sz="2000">
              <a:solidFill>
                <a:schemeClr val="tx2"/>
              </a:solidFill>
              <a:ea typeface="华文中宋"/>
            </a:endParaRPr>
          </a:p>
          <a:p>
            <a:pPr lvl="1">
              <a:buClr>
                <a:schemeClr val="accent2"/>
              </a:buClr>
              <a:buSzPct val="92000"/>
              <a:buFont typeface="Wingdings 2" panose="05020102010507070707" pitchFamily="18" charset="2"/>
              <a:buChar char=""/>
            </a:pPr>
            <a:endParaRPr lang="en-US" altLang="zh-CN" sz="2000">
              <a:solidFill>
                <a:schemeClr val="tx2"/>
              </a:solidFill>
              <a:ea typeface="华文中宋"/>
            </a:endParaRPr>
          </a:p>
          <a:p>
            <a:pPr lvl="1">
              <a:buClr>
                <a:schemeClr val="accent2"/>
              </a:buClr>
              <a:buSzPct val="92000"/>
              <a:buFont typeface="Wingdings 2" panose="05020102010507070707" pitchFamily="18" charset="2"/>
              <a:buChar char=""/>
            </a:pPr>
            <a:endParaRPr lang="en-US" altLang="zh-CN" sz="2000">
              <a:solidFill>
                <a:schemeClr val="tx2"/>
              </a:solidFill>
              <a:ea typeface="华文中宋"/>
            </a:endParaRPr>
          </a:p>
          <a:p>
            <a:pPr lvl="1">
              <a:buClr>
                <a:schemeClr val="accent2"/>
              </a:buClr>
              <a:buSzPct val="92000"/>
              <a:buFont typeface="Wingdings 2" panose="05020102010507070707" pitchFamily="18" charset="2"/>
              <a:buChar char=""/>
            </a:pPr>
            <a:endParaRPr lang="en-US" altLang="zh-CN" sz="2000">
              <a:solidFill>
                <a:schemeClr val="tx2"/>
              </a:solidFill>
              <a:ea typeface="华文中宋"/>
            </a:endParaRPr>
          </a:p>
          <a:p>
            <a:pPr>
              <a:buClr>
                <a:schemeClr val="accent2"/>
              </a:buClr>
              <a:buSzPct val="92000"/>
              <a:buFont typeface="Wingdings 2" panose="05020102010507070707" pitchFamily="18" charset="2"/>
              <a:buChar char=""/>
            </a:pPr>
            <a:endParaRPr lang="en-US">
              <a:solidFill>
                <a:schemeClr val="tx2"/>
              </a:solidFill>
              <a:ea typeface="华文中宋"/>
            </a:endParaRPr>
          </a:p>
          <a:p>
            <a:pPr>
              <a:buClr>
                <a:schemeClr val="accent2"/>
              </a:buClr>
              <a:buSzPct val="92000"/>
              <a:buFont typeface="Wingdings 2" panose="05020102010507070707" pitchFamily="18" charset="2"/>
              <a:buChar char=""/>
            </a:pPr>
            <a:r>
              <a:rPr lang="en-US" altLang="zh-CN" sz="2000">
                <a:solidFill>
                  <a:schemeClr val="tx2"/>
                </a:solidFill>
                <a:ea typeface="华文中宋"/>
              </a:rPr>
              <a:t>Cost so far: </a:t>
            </a:r>
            <a:r>
              <a:rPr lang="en-US" altLang="zh-CN" sz="2000" b="1">
                <a:solidFill>
                  <a:schemeClr val="tx2"/>
                </a:solidFill>
                <a:ea typeface="华文中宋"/>
              </a:rPr>
              <a:t>$585.67​ </a:t>
            </a:r>
            <a:r>
              <a:rPr lang="en-US" altLang="zh-CN" sz="2000">
                <a:solidFill>
                  <a:schemeClr val="tx2"/>
                </a:solidFill>
                <a:ea typeface="华文中宋"/>
              </a:rPr>
              <a:t>(Include abandoned designs)</a:t>
            </a:r>
            <a:endParaRPr lang="en-US">
              <a:solidFill>
                <a:schemeClr val="tx2"/>
              </a:solidFill>
            </a:endParaRPr>
          </a:p>
          <a:p>
            <a:pPr>
              <a:buClr>
                <a:schemeClr val="accent2"/>
              </a:buClr>
              <a:buSzPct val="92000"/>
              <a:buFont typeface="Wingdings 2" panose="05020102010507070707" pitchFamily="18" charset="2"/>
              <a:buChar char=""/>
            </a:pPr>
            <a:r>
              <a:rPr lang="en-US" altLang="zh-CN" sz="2000">
                <a:solidFill>
                  <a:schemeClr val="tx2"/>
                </a:solidFill>
                <a:ea typeface="华文中宋"/>
              </a:rPr>
              <a:t> Estimate cost for Beta Prototype: </a:t>
            </a:r>
            <a:r>
              <a:rPr lang="en-US" altLang="zh-CN" sz="2000" b="1">
                <a:solidFill>
                  <a:schemeClr val="tx2"/>
                </a:solidFill>
                <a:ea typeface="华文中宋"/>
              </a:rPr>
              <a:t>$500</a:t>
            </a:r>
          </a:p>
          <a:p>
            <a:pPr lvl="1">
              <a:buClr>
                <a:schemeClr val="accent2"/>
              </a:buClr>
              <a:buSzPct val="92000"/>
              <a:buFont typeface="Wingdings 2" panose="05020102010507070707" pitchFamily="18" charset="2"/>
              <a:buChar char=""/>
            </a:pPr>
            <a:r>
              <a:rPr lang="en-US" altLang="zh-CN" sz="2000">
                <a:solidFill>
                  <a:schemeClr val="tx2"/>
                </a:solidFill>
                <a:ea typeface="华文中宋"/>
              </a:rPr>
              <a:t> Design PCB</a:t>
            </a:r>
          </a:p>
          <a:p>
            <a:pPr lvl="1">
              <a:buClr>
                <a:schemeClr val="accent2"/>
              </a:buClr>
              <a:buSzPct val="92000"/>
              <a:buFont typeface="Wingdings 2" panose="05020102010507070707" pitchFamily="18" charset="2"/>
              <a:buChar char=""/>
            </a:pPr>
            <a:r>
              <a:rPr lang="en-US" altLang="zh-CN" sz="2000">
                <a:solidFill>
                  <a:schemeClr val="tx2"/>
                </a:solidFill>
                <a:ea typeface="华文中宋"/>
              </a:rPr>
              <a:t> Enclosure</a:t>
            </a:r>
          </a:p>
          <a:p>
            <a:pPr lvl="1">
              <a:buClr>
                <a:schemeClr val="accent2"/>
              </a:buClr>
              <a:buSzPct val="92000"/>
              <a:buFont typeface="Wingdings 2" panose="05020102010507070707" pitchFamily="18" charset="2"/>
              <a:buChar char=""/>
            </a:pPr>
            <a:r>
              <a:rPr lang="en-US" altLang="zh-CN" sz="2000">
                <a:solidFill>
                  <a:schemeClr val="tx2"/>
                </a:solidFill>
                <a:ea typeface="华文中宋"/>
              </a:rPr>
              <a:t> Alternative Components</a:t>
            </a:r>
          </a:p>
          <a:p>
            <a:pPr>
              <a:buClr>
                <a:schemeClr val="accent2"/>
              </a:buClr>
              <a:buSzPct val="92000"/>
              <a:buFont typeface="Wingdings 2" panose="05020102010507070707" pitchFamily="18" charset="2"/>
              <a:buChar char=""/>
            </a:pPr>
            <a:r>
              <a:rPr lang="en-US" sz="2000">
                <a:solidFill>
                  <a:schemeClr val="tx2"/>
                </a:solidFill>
              </a:rPr>
              <a:t> Expected retail price:</a:t>
            </a:r>
            <a:r>
              <a:rPr lang="en-US" sz="2000" b="1">
                <a:solidFill>
                  <a:schemeClr val="tx2"/>
                </a:solidFill>
              </a:rPr>
              <a:t> $200</a:t>
            </a:r>
          </a:p>
          <a:p>
            <a:pPr marL="457200" lvl="2">
              <a:buClr>
                <a:schemeClr val="accent2"/>
              </a:buClr>
              <a:buSzPct val="92000"/>
              <a:buFont typeface="Wingdings 2" panose="05020102010507070707" pitchFamily="18" charset="2"/>
              <a:buChar char=""/>
            </a:pPr>
            <a:r>
              <a:rPr lang="en-US" sz="2000">
                <a:solidFill>
                  <a:schemeClr val="tx2"/>
                </a:solidFill>
              </a:rPr>
              <a:t> Reduce costs by using cheaper components, build production line</a:t>
            </a:r>
          </a:p>
          <a:p>
            <a:pPr marL="1200150" lvl="2" indent="-285750">
              <a:buClr>
                <a:schemeClr val="accent2"/>
              </a:buClr>
              <a:buSzPct val="92000"/>
              <a:buFont typeface="Wingdings 2" panose="05020102010507070707" pitchFamily="18" charset="2"/>
              <a:buChar char=""/>
            </a:pPr>
            <a:endParaRPr lang="en-US" sz="2000">
              <a:solidFill>
                <a:schemeClr val="tx2"/>
              </a:solidFill>
            </a:endParaRPr>
          </a:p>
          <a:p>
            <a:pPr lvl="1">
              <a:buClr>
                <a:schemeClr val="accent2"/>
              </a:buClr>
              <a:buSzPct val="92000"/>
              <a:buFont typeface="Wingdings 2" panose="05020102010507070707" pitchFamily="18" charset="2"/>
              <a:buChar char=""/>
            </a:pPr>
            <a:endParaRPr lang="en-US" altLang="zh-CN" sz="2000">
              <a:solidFill>
                <a:schemeClr val="tx2"/>
              </a:solidFill>
              <a:ea typeface="华文中宋"/>
            </a:endParaRPr>
          </a:p>
        </p:txBody>
      </p:sp>
      <p:graphicFrame>
        <p:nvGraphicFramePr>
          <p:cNvPr id="6" name="表格 6">
            <a:extLst>
              <a:ext uri="{FF2B5EF4-FFF2-40B4-BE49-F238E27FC236}">
                <a16:creationId xmlns:a16="http://schemas.microsoft.com/office/drawing/2014/main" id="{32FE18D0-30F1-4464-B2C0-527A7DEBFED2}"/>
              </a:ext>
            </a:extLst>
          </p:cNvPr>
          <p:cNvGraphicFramePr>
            <a:graphicFrameLocks noGrp="1"/>
          </p:cNvGraphicFramePr>
          <p:nvPr>
            <p:extLst>
              <p:ext uri="{D42A27DB-BD31-4B8C-83A1-F6EECF244321}">
                <p14:modId xmlns:p14="http://schemas.microsoft.com/office/powerpoint/2010/main" val="2729363867"/>
              </p:ext>
            </p:extLst>
          </p:nvPr>
        </p:nvGraphicFramePr>
        <p:xfrm>
          <a:off x="5284857" y="1255698"/>
          <a:ext cx="5859392" cy="2225039"/>
        </p:xfrm>
        <a:graphic>
          <a:graphicData uri="http://schemas.openxmlformats.org/drawingml/2006/table">
            <a:tbl>
              <a:tblPr firstRow="1" bandRow="1">
                <a:tableStyleId>{5C22544A-7EE6-4342-B048-85BDC9FD1C3A}</a:tableStyleId>
              </a:tblPr>
              <a:tblGrid>
                <a:gridCol w="1761136">
                  <a:extLst>
                    <a:ext uri="{9D8B030D-6E8A-4147-A177-3AD203B41FA5}">
                      <a16:colId xmlns:a16="http://schemas.microsoft.com/office/drawing/2014/main" val="1708702304"/>
                    </a:ext>
                  </a:extLst>
                </a:gridCol>
                <a:gridCol w="2331118">
                  <a:extLst>
                    <a:ext uri="{9D8B030D-6E8A-4147-A177-3AD203B41FA5}">
                      <a16:colId xmlns:a16="http://schemas.microsoft.com/office/drawing/2014/main" val="3308012635"/>
                    </a:ext>
                  </a:extLst>
                </a:gridCol>
                <a:gridCol w="1767138">
                  <a:extLst>
                    <a:ext uri="{9D8B030D-6E8A-4147-A177-3AD203B41FA5}">
                      <a16:colId xmlns:a16="http://schemas.microsoft.com/office/drawing/2014/main" val="2492402150"/>
                    </a:ext>
                  </a:extLst>
                </a:gridCol>
              </a:tblGrid>
              <a:tr h="370839">
                <a:tc>
                  <a:txBody>
                    <a:bodyPr/>
                    <a:lstStyle/>
                    <a:p>
                      <a:r>
                        <a:rPr lang="zh-CN" altLang="en-US"/>
                        <a:t>Component</a:t>
                      </a:r>
                    </a:p>
                  </a:txBody>
                  <a:tcPr/>
                </a:tc>
                <a:tc>
                  <a:txBody>
                    <a:bodyPr/>
                    <a:lstStyle/>
                    <a:p>
                      <a:r>
                        <a:rPr lang="zh-CN" altLang="en-US"/>
                        <a:t>Number of Units</a:t>
                      </a:r>
                    </a:p>
                  </a:txBody>
                  <a:tcPr/>
                </a:tc>
                <a:tc>
                  <a:txBody>
                    <a:bodyPr/>
                    <a:lstStyle/>
                    <a:p>
                      <a:pPr lvl="0">
                        <a:buNone/>
                      </a:pPr>
                      <a:r>
                        <a:rPr lang="zh-CN" altLang="en-US"/>
                        <a:t>Price/unit</a:t>
                      </a:r>
                    </a:p>
                  </a:txBody>
                  <a:tcPr/>
                </a:tc>
                <a:extLst>
                  <a:ext uri="{0D108BD9-81ED-4DB2-BD59-A6C34878D82A}">
                    <a16:rowId xmlns:a16="http://schemas.microsoft.com/office/drawing/2014/main" val="2170184437"/>
                  </a:ext>
                </a:extLst>
              </a:tr>
              <a:tr h="370840">
                <a:tc>
                  <a:txBody>
                    <a:bodyPr/>
                    <a:lstStyle/>
                    <a:p>
                      <a:pPr lvl="0" algn="ctr">
                        <a:buNone/>
                      </a:pPr>
                      <a:r>
                        <a:rPr lang="en-US" altLang="zh-CN" sz="1800" b="0" i="0" u="none" strike="noStrike" noProof="0">
                          <a:solidFill>
                            <a:schemeClr val="tx2"/>
                          </a:solidFill>
                          <a:latin typeface="Gill Sans MT"/>
                          <a:ea typeface="华文中宋"/>
                        </a:rPr>
                        <a:t>IMU</a:t>
                      </a:r>
                      <a:endParaRPr lang="zh-CN"/>
                    </a:p>
                  </a:txBody>
                  <a:tcPr/>
                </a:tc>
                <a:tc>
                  <a:txBody>
                    <a:bodyPr/>
                    <a:lstStyle/>
                    <a:p>
                      <a:pPr algn="ctr"/>
                      <a:r>
                        <a:rPr lang="zh-CN" altLang="en-US"/>
                        <a:t>3</a:t>
                      </a:r>
                    </a:p>
                  </a:txBody>
                  <a:tcPr/>
                </a:tc>
                <a:tc>
                  <a:txBody>
                    <a:bodyPr/>
                    <a:lstStyle/>
                    <a:p>
                      <a:pPr lvl="0" algn="ctr">
                        <a:buNone/>
                      </a:pPr>
                      <a:r>
                        <a:rPr lang="zh-CN" altLang="en-US"/>
                        <a:t>27.10</a:t>
                      </a:r>
                    </a:p>
                  </a:txBody>
                  <a:tcPr/>
                </a:tc>
                <a:extLst>
                  <a:ext uri="{0D108BD9-81ED-4DB2-BD59-A6C34878D82A}">
                    <a16:rowId xmlns:a16="http://schemas.microsoft.com/office/drawing/2014/main" val="3640544718"/>
                  </a:ext>
                </a:extLst>
              </a:tr>
              <a:tr h="370840">
                <a:tc>
                  <a:txBody>
                    <a:bodyPr/>
                    <a:lstStyle/>
                    <a:p>
                      <a:pPr lvl="0" algn="ctr">
                        <a:buNone/>
                      </a:pPr>
                      <a:r>
                        <a:rPr lang="en-US" altLang="zh-CN" sz="1800" b="0" i="0" u="none" strike="noStrike" noProof="0">
                          <a:solidFill>
                            <a:schemeClr val="tx2"/>
                          </a:solidFill>
                          <a:latin typeface="Gill Sans MT"/>
                          <a:ea typeface="华文中宋"/>
                        </a:rPr>
                        <a:t>Distance Sensor</a:t>
                      </a:r>
                      <a:endParaRPr lang="zh-CN"/>
                    </a:p>
                  </a:txBody>
                  <a:tcPr/>
                </a:tc>
                <a:tc>
                  <a:txBody>
                    <a:bodyPr/>
                    <a:lstStyle/>
                    <a:p>
                      <a:pPr algn="ctr"/>
                      <a:r>
                        <a:rPr lang="zh-CN" altLang="en-US"/>
                        <a:t>2</a:t>
                      </a:r>
                    </a:p>
                  </a:txBody>
                  <a:tcPr/>
                </a:tc>
                <a:tc>
                  <a:txBody>
                    <a:bodyPr/>
                    <a:lstStyle/>
                    <a:p>
                      <a:pPr lvl="0" algn="ctr">
                        <a:buNone/>
                      </a:pPr>
                      <a:r>
                        <a:rPr lang="zh-CN" altLang="en-US"/>
                        <a:t>39.90</a:t>
                      </a:r>
                    </a:p>
                  </a:txBody>
                  <a:tcPr/>
                </a:tc>
                <a:extLst>
                  <a:ext uri="{0D108BD9-81ED-4DB2-BD59-A6C34878D82A}">
                    <a16:rowId xmlns:a16="http://schemas.microsoft.com/office/drawing/2014/main" val="1260658515"/>
                  </a:ext>
                </a:extLst>
              </a:tr>
              <a:tr h="370840">
                <a:tc>
                  <a:txBody>
                    <a:bodyPr/>
                    <a:lstStyle/>
                    <a:p>
                      <a:pPr lvl="0" algn="ctr">
                        <a:buNone/>
                      </a:pPr>
                      <a:r>
                        <a:rPr lang="en-US" altLang="zh-CN" sz="1800" b="0" i="0" u="none" strike="noStrike" noProof="0">
                          <a:solidFill>
                            <a:schemeClr val="tx2"/>
                          </a:solidFill>
                          <a:latin typeface="Gill Sans MT"/>
                          <a:ea typeface="华文中宋"/>
                        </a:rPr>
                        <a:t>Microcontroller</a:t>
                      </a:r>
                      <a:endParaRPr lang="zh-CN"/>
                    </a:p>
                  </a:txBody>
                  <a:tcPr/>
                </a:tc>
                <a:tc>
                  <a:txBody>
                    <a:bodyPr/>
                    <a:lstStyle/>
                    <a:p>
                      <a:pPr algn="ctr"/>
                      <a:r>
                        <a:rPr lang="zh-CN" altLang="en-US"/>
                        <a:t>3</a:t>
                      </a:r>
                    </a:p>
                  </a:txBody>
                  <a:tcPr/>
                </a:tc>
                <a:tc>
                  <a:txBody>
                    <a:bodyPr/>
                    <a:lstStyle/>
                    <a:p>
                      <a:pPr lvl="0" algn="ctr">
                        <a:buNone/>
                      </a:pPr>
                      <a:r>
                        <a:rPr lang="zh-CN" altLang="en-US"/>
                        <a:t>24.38</a:t>
                      </a:r>
                    </a:p>
                  </a:txBody>
                  <a:tcPr/>
                </a:tc>
                <a:extLst>
                  <a:ext uri="{0D108BD9-81ED-4DB2-BD59-A6C34878D82A}">
                    <a16:rowId xmlns:a16="http://schemas.microsoft.com/office/drawing/2014/main" val="2738277049"/>
                  </a:ext>
                </a:extLst>
              </a:tr>
              <a:tr h="370840">
                <a:tc>
                  <a:txBody>
                    <a:bodyPr/>
                    <a:lstStyle/>
                    <a:p>
                      <a:pPr lvl="0" algn="ctr">
                        <a:buNone/>
                      </a:pPr>
                      <a:r>
                        <a:rPr lang="en-US" altLang="zh-CN" sz="1800" b="0" i="0" u="none" strike="noStrike" noProof="0">
                          <a:solidFill>
                            <a:schemeClr val="tx2"/>
                          </a:solidFill>
                          <a:latin typeface="Gill Sans MT"/>
                          <a:ea typeface="华文中宋"/>
                        </a:rPr>
                        <a:t>Vibrator</a:t>
                      </a:r>
                      <a:endParaRPr lang="zh-CN"/>
                    </a:p>
                  </a:txBody>
                  <a:tcPr/>
                </a:tc>
                <a:tc>
                  <a:txBody>
                    <a:bodyPr/>
                    <a:lstStyle/>
                    <a:p>
                      <a:pPr algn="ctr"/>
                      <a:r>
                        <a:rPr lang="zh-CN" altLang="en-US"/>
                        <a:t>3</a:t>
                      </a:r>
                    </a:p>
                  </a:txBody>
                  <a:tcPr/>
                </a:tc>
                <a:tc>
                  <a:txBody>
                    <a:bodyPr/>
                    <a:lstStyle/>
                    <a:p>
                      <a:pPr lvl="0" algn="ctr">
                        <a:buNone/>
                      </a:pPr>
                      <a:r>
                        <a:rPr lang="zh-CN" altLang="en-US"/>
                        <a:t>1.74</a:t>
                      </a:r>
                    </a:p>
                  </a:txBody>
                  <a:tcPr/>
                </a:tc>
                <a:extLst>
                  <a:ext uri="{0D108BD9-81ED-4DB2-BD59-A6C34878D82A}">
                    <a16:rowId xmlns:a16="http://schemas.microsoft.com/office/drawing/2014/main" val="4207785824"/>
                  </a:ext>
                </a:extLst>
              </a:tr>
              <a:tr h="370840">
                <a:tc>
                  <a:txBody>
                    <a:bodyPr/>
                    <a:lstStyle/>
                    <a:p>
                      <a:pPr lvl="0" algn="ctr">
                        <a:buNone/>
                      </a:pPr>
                      <a:r>
                        <a:rPr lang="en-US" altLang="zh-CN" sz="1800" b="0" i="0" u="none" strike="noStrike" noProof="0">
                          <a:solidFill>
                            <a:schemeClr val="tx2"/>
                          </a:solidFill>
                          <a:latin typeface="Gill Sans MT"/>
                          <a:ea typeface="华文中宋"/>
                        </a:rPr>
                        <a:t>Battery</a:t>
                      </a:r>
                      <a:endParaRPr lang="zh-CN"/>
                    </a:p>
                  </a:txBody>
                  <a:tcPr/>
                </a:tc>
                <a:tc>
                  <a:txBody>
                    <a:bodyPr/>
                    <a:lstStyle/>
                    <a:p>
                      <a:pPr algn="ctr"/>
                      <a:r>
                        <a:rPr lang="zh-CN" altLang="en-US"/>
                        <a:t>3</a:t>
                      </a:r>
                    </a:p>
                  </a:txBody>
                  <a:tcPr/>
                </a:tc>
                <a:tc>
                  <a:txBody>
                    <a:bodyPr/>
                    <a:lstStyle/>
                    <a:p>
                      <a:pPr lvl="0" algn="ctr">
                        <a:buNone/>
                      </a:pPr>
                      <a:r>
                        <a:rPr lang="zh-CN" altLang="en-US"/>
                        <a:t>14.90</a:t>
                      </a:r>
                    </a:p>
                  </a:txBody>
                  <a:tcPr/>
                </a:tc>
                <a:extLst>
                  <a:ext uri="{0D108BD9-81ED-4DB2-BD59-A6C34878D82A}">
                    <a16:rowId xmlns:a16="http://schemas.microsoft.com/office/drawing/2014/main" val="684322512"/>
                  </a:ext>
                </a:extLst>
              </a:tr>
            </a:tbl>
          </a:graphicData>
        </a:graphic>
      </p:graphicFrame>
      <p:sp>
        <p:nvSpPr>
          <p:cNvPr id="8" name="Slide Number Placeholder 3">
            <a:extLst>
              <a:ext uri="{FF2B5EF4-FFF2-40B4-BE49-F238E27FC236}">
                <a16:creationId xmlns:a16="http://schemas.microsoft.com/office/drawing/2014/main" id="{D8467B7E-19F4-444A-A379-B1AEBD7B1DB8}"/>
              </a:ext>
            </a:extLst>
          </p:cNvPr>
          <p:cNvSpPr>
            <a:spLocks noGrp="1"/>
          </p:cNvSpPr>
          <p:nvPr>
            <p:ph type="sldNum" sz="quarter" idx="12"/>
          </p:nvPr>
        </p:nvSpPr>
        <p:spPr>
          <a:xfrm>
            <a:off x="11089695" y="6457453"/>
            <a:ext cx="1052510" cy="365125"/>
          </a:xfrm>
        </p:spPr>
        <p:txBody>
          <a:bodyPr/>
          <a:lstStyle/>
          <a:p>
            <a:fld id="{48F63A3B-78C7-47BE-AE5E-E10140E04643}" type="slidenum">
              <a:rPr lang="en-US" sz="1600" dirty="0" smtClean="0"/>
              <a:t>9</a:t>
            </a:fld>
            <a:endParaRPr lang="en-US" sz="1600"/>
          </a:p>
        </p:txBody>
      </p:sp>
    </p:spTree>
    <p:extLst>
      <p:ext uri="{BB962C8B-B14F-4D97-AF65-F5344CB8AC3E}">
        <p14:creationId xmlns:p14="http://schemas.microsoft.com/office/powerpoint/2010/main" val="2002996262"/>
      </p:ext>
    </p:extLst>
  </p:cSld>
  <p:clrMapOvr>
    <a:masterClrMapping/>
  </p:clrMapOvr>
</p:sld>
</file>

<file path=ppt/theme/theme1.xml><?xml version="1.0" encoding="utf-8"?>
<a:theme xmlns:a="http://schemas.openxmlformats.org/drawingml/2006/main" name="红利">
  <a:themeElements>
    <a:clrScheme name="红利">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红利">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红利">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3C2395FD5606479C1A11AD15C767ED" ma:contentTypeVersion="9" ma:contentTypeDescription="Create a new document." ma:contentTypeScope="" ma:versionID="63930744d6dda83246c83302aa28c5d5">
  <xsd:schema xmlns:xsd="http://www.w3.org/2001/XMLSchema" xmlns:xs="http://www.w3.org/2001/XMLSchema" xmlns:p="http://schemas.microsoft.com/office/2006/metadata/properties" xmlns:ns3="1c48e2b2-2e78-49e2-84f3-396fdbc26b52" xmlns:ns4="875ab6f2-038e-4988-a2b3-d98ff5e08e52" targetNamespace="http://schemas.microsoft.com/office/2006/metadata/properties" ma:root="true" ma:fieldsID="25020e901679b8903fae5f65870c96d8" ns3:_="" ns4:_="">
    <xsd:import namespace="1c48e2b2-2e78-49e2-84f3-396fdbc26b52"/>
    <xsd:import namespace="875ab6f2-038e-4988-a2b3-d98ff5e08e52"/>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48e2b2-2e78-49e2-84f3-396fdbc26b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75ab6f2-038e-4988-a2b3-d98ff5e08e5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D8D2CED-73CA-4FB0-9A16-A3546F91D221}">
  <ds:schemaRefs>
    <ds:schemaRef ds:uri="1c48e2b2-2e78-49e2-84f3-396fdbc26b52"/>
    <ds:schemaRef ds:uri="875ab6f2-038e-4988-a2b3-d98ff5e08e5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02D372F-B728-443E-BB42-253312C56044}">
  <ds:schemaRefs>
    <ds:schemaRef ds:uri="http://schemas.microsoft.com/sharepoint/v3/contenttype/forms"/>
  </ds:schemaRefs>
</ds:datastoreItem>
</file>

<file path=customXml/itemProps3.xml><?xml version="1.0" encoding="utf-8"?>
<ds:datastoreItem xmlns:ds="http://schemas.openxmlformats.org/officeDocument/2006/customXml" ds:itemID="{D1047431-82B6-4C21-995F-3F669AEDDA00}">
  <ds:schemaRefs>
    <ds:schemaRef ds:uri="1c48e2b2-2e78-49e2-84f3-396fdbc26b52"/>
    <ds:schemaRef ds:uri="875ab6f2-038e-4988-a2b3-d98ff5e08e5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{D85F6489-74DE-2445-B549-7F661DE164F0}tf10001123</Template>
  <Application>Microsoft Office PowerPoint</Application>
  <PresentationFormat>Widescreen</PresentationFormat>
  <Slides>24</Slides>
  <Notes>12</Notes>
  <HiddenSlides>0</HiddenSlide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红利</vt:lpstr>
      <vt:lpstr>PowerPoint Presentation</vt:lpstr>
      <vt:lpstr>Overview</vt:lpstr>
      <vt:lpstr>Introduction -  Background</vt:lpstr>
      <vt:lpstr>Introduction – Problem/ Motivation</vt:lpstr>
      <vt:lpstr>Team Members</vt:lpstr>
      <vt:lpstr>Business Case – Ideal Customers &amp; Consideration</vt:lpstr>
      <vt:lpstr>Business Case – Market</vt:lpstr>
      <vt:lpstr>Business Case – Competitors</vt:lpstr>
      <vt:lpstr>Business Case – Price &amp; Cost</vt:lpstr>
      <vt:lpstr>Live Demo</vt:lpstr>
      <vt:lpstr>Technical case – high - Level description</vt:lpstr>
      <vt:lpstr>Technical case – Main Functions</vt:lpstr>
      <vt:lpstr>Technical case – MATERIALS </vt:lpstr>
      <vt:lpstr>TECHNICAL CASE – Changes in scope</vt:lpstr>
      <vt:lpstr>Technical case – design</vt:lpstr>
      <vt:lpstr>ADHERENCE TO Standards</vt:lpstr>
      <vt:lpstr>Self-reflection</vt:lpstr>
      <vt:lpstr>Schedule &amp; Brief plan for 405w</vt:lpstr>
      <vt:lpstr>Schedule &amp; Brief plan for 440</vt:lpstr>
      <vt:lpstr>Plan for 440</vt:lpstr>
      <vt:lpstr>Conclusion</vt:lpstr>
      <vt:lpstr>acknowledgements</vt:lpstr>
      <vt:lpstr>     Thank you</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Mitchell Edema</dc:creator>
  <cp:revision>1</cp:revision>
  <dcterms:created xsi:type="dcterms:W3CDTF">2021-02-02T03:26:50Z</dcterms:created>
  <dcterms:modified xsi:type="dcterms:W3CDTF">2021-04-20T20:40:14Z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0x010100A23C2395FD5606479C1A11AD15C767ED</vt:lpwstr>
  </property>
</Properties>
</file>